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58" r:id="rId4"/>
    <p:sldId id="257" r:id="rId5"/>
    <p:sldId id="256" r:id="rId6"/>
    <p:sldId id="259" r:id="rId7"/>
    <p:sldId id="260" r:id="rId8"/>
    <p:sldId id="269" r:id="rId9"/>
    <p:sldId id="261" r:id="rId10"/>
    <p:sldId id="262" r:id="rId11"/>
    <p:sldId id="268" r:id="rId12"/>
    <p:sldId id="263" r:id="rId13"/>
    <p:sldId id="264" r:id="rId14"/>
    <p:sldId id="265" r:id="rId15"/>
    <p:sldId id="266" r:id="rId16"/>
    <p:sldId id="267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C2690FA-4350-4B40-B489-218BE83F74A4}">
          <p14:sldIdLst>
            <p14:sldId id="258"/>
            <p14:sldId id="257"/>
            <p14:sldId id="256"/>
            <p14:sldId id="259"/>
            <p14:sldId id="260"/>
            <p14:sldId id="269"/>
            <p14:sldId id="261"/>
            <p14:sldId id="262"/>
            <p14:sldId id="268"/>
            <p14:sldId id="263"/>
            <p14:sldId id="264"/>
            <p14:sldId id="265"/>
            <p14:sldId id="266"/>
            <p14:sldId id="267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09" autoAdjust="0"/>
  </p:normalViewPr>
  <p:slideViewPr>
    <p:cSldViewPr>
      <p:cViewPr>
        <p:scale>
          <a:sx n="86" d="100"/>
          <a:sy n="86" d="100"/>
        </p:scale>
        <p:origin x="-69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f966ff36367c471cf708a14f73628256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649663"/>
            <a:ext cx="609600" cy="6096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915" y="0"/>
            <a:ext cx="174307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492896"/>
            <a:ext cx="8496944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/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Конституція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Стаття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27.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Кожна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людина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має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невід'ємне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право на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7037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9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95" y="20699"/>
            <a:ext cx="91919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олна 4"/>
          <p:cNvSpPr/>
          <p:nvPr/>
        </p:nvSpPr>
        <p:spPr>
          <a:xfrm>
            <a:off x="3786420" y="116632"/>
            <a:ext cx="5172134" cy="1752117"/>
          </a:xfrm>
          <a:prstGeom prst="wave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rgbClr val="C00000"/>
                </a:solidFill>
              </a:rPr>
              <a:t>ПРАВЕДНИК </a:t>
            </a:r>
            <a:r>
              <a:rPr lang="uk-UA" sz="3600" dirty="0" smtClean="0">
                <a:solidFill>
                  <a:srgbClr val="C00000"/>
                </a:solidFill>
              </a:rPr>
              <a:t>СВІТУ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95" y="1868749"/>
            <a:ext cx="6204114" cy="475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115" y="1868749"/>
            <a:ext cx="5472608" cy="372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9603"/>
            <a:ext cx="7410400" cy="490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72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Лента лицом вверх 3"/>
          <p:cNvSpPr/>
          <p:nvPr/>
        </p:nvSpPr>
        <p:spPr>
          <a:xfrm>
            <a:off x="1043608" y="1953928"/>
            <a:ext cx="7632848" cy="1403064"/>
          </a:xfrm>
          <a:prstGeom prst="ribbon2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1"/>
                </a:solidFill>
              </a:rPr>
              <a:t>В Україні – 2450 праведників миру.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3973002"/>
            <a:ext cx="47060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НЕЧИПОР ІОСІФ</a:t>
            </a:r>
          </a:p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НЕЧИПОР ЕВГЕНІЯ</a:t>
            </a:r>
          </a:p>
          <a:p>
            <a:pPr algn="ctr"/>
            <a:r>
              <a:rPr lang="uk-UA" sz="3600" b="1" i="1" dirty="0" smtClean="0">
                <a:solidFill>
                  <a:srgbClr val="C00000"/>
                </a:solidFill>
              </a:rPr>
              <a:t>(Праведники миру </a:t>
            </a:r>
            <a:r>
              <a:rPr lang="uk-UA" sz="3600" b="1" i="1" dirty="0" err="1" smtClean="0">
                <a:solidFill>
                  <a:srgbClr val="C00000"/>
                </a:solidFill>
              </a:rPr>
              <a:t>м.Василівка</a:t>
            </a:r>
            <a:r>
              <a:rPr lang="uk-UA" sz="3600" b="1" i="1" dirty="0" smtClean="0">
                <a:solidFill>
                  <a:srgbClr val="C00000"/>
                </a:solidFill>
              </a:rPr>
              <a:t>)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4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4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1" y="0"/>
            <a:ext cx="9123439" cy="1015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9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771800" y="4454070"/>
            <a:ext cx="3941496" cy="1423202"/>
            <a:chOff x="2771800" y="4454070"/>
            <a:chExt cx="3941496" cy="14232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4454070"/>
              <a:ext cx="3437440" cy="127481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5" name="Прямая со стрелкой 4"/>
            <p:cNvCxnSpPr/>
            <p:nvPr/>
          </p:nvCxnSpPr>
          <p:spPr>
            <a:xfrm flipH="1">
              <a:off x="2771800" y="5517232"/>
              <a:ext cx="864096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71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3"/>
            <a:ext cx="8496944" cy="2160239"/>
          </a:xfrm>
          <a:ln>
            <a:prstDash val="solid"/>
          </a:ln>
          <a:scene3d>
            <a:camera prst="obliqueTopRigh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Бабин Яр:минуле, яке має служити майбутньому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7072"/>
            <a:ext cx="5472608" cy="236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638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88024" y="44624"/>
            <a:ext cx="4674010" cy="6741368"/>
          </a:xfrm>
          <a:prstGeom prst="verticalScroll">
            <a:avLst>
              <a:gd name="adj" fmla="val 12939"/>
            </a:avLst>
          </a:prstGeom>
          <a:blipFill>
            <a:blip r:embed="rId2"/>
            <a:tile tx="0" ty="0" sx="100000" sy="100000" flip="none" algn="tl"/>
          </a:blipFill>
        </p:spPr>
        <p:txBody>
          <a:bodyPr>
            <a:normAutofit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37160" indent="0" algn="ctr">
              <a:buNone/>
            </a:pPr>
            <a:endParaRPr lang="uk-U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137160" indent="0" algn="ctr">
              <a:buNone/>
            </a:pPr>
            <a:endParaRPr lang="uk-UA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137160" indent="0" algn="ctr">
              <a:buNone/>
            </a:pPr>
            <a:endParaRPr lang="uk-U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Ми тут лежимо в піску та глеї,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 всі сторони світу простерті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Євреї, </a:t>
            </a:r>
            <a:r>
              <a:rPr lang="uk-U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євреї</a:t>
            </a: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</a:t>
            </a:r>
            <a:r>
              <a:rPr lang="uk-U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євреї</a:t>
            </a: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Діди, матері, немовлята.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Господи, дай нам відпочити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Від смерті,</a:t>
            </a:r>
          </a:p>
          <a:p>
            <a:pPr marL="137160" indent="0" algn="ctr">
              <a:buNone/>
            </a:pPr>
            <a:r>
              <a:rPr lang="uk-U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Від погляду ката!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666227"/>
            <a:ext cx="5605358" cy="41764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2592288" cy="158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5157787"/>
            <a:ext cx="174307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9078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3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3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3"/>
            <a:ext cx="8496944" cy="2160239"/>
          </a:xfrm>
          <a:ln>
            <a:prstDash val="solid"/>
          </a:ln>
          <a:scene3d>
            <a:camera prst="obliqueTopRigh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Бабин Яр:минуле, яке має служити майбутньому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7072"/>
            <a:ext cx="5472608" cy="236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995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800200"/>
          </a:xfrm>
          <a:effectLst>
            <a:reflection blurRad="6350" stA="52000" endA="300" endPos="35000" dir="5400000" sy="-100000" algn="bl" rotWithShape="0"/>
          </a:effectLst>
          <a:scene3d>
            <a:camera prst="obliqueTopRight"/>
            <a:lightRig rig="soft" dir="t">
              <a:rot lat="0" lon="0" rev="16800000"/>
            </a:lightRig>
          </a:scene3d>
          <a:sp3d>
            <a:bevelT w="114300" prst="artDeco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prstTxWarp prst="textPlain">
              <a:avLst>
                <a:gd name="adj" fmla="val 49891"/>
              </a:avLst>
            </a:prstTxWarp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uk-UA" sz="2000" dirty="0" smtClean="0"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29 вересня – День пам´яті жертв Бабиного яру.</a:t>
            </a:r>
            <a:br>
              <a:rPr lang="uk-UA" sz="2000" dirty="0" smtClean="0"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2000" dirty="0" smtClean="0"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2016 рік - 75 річниця початку розстрілів у Бабиному Яру.</a:t>
            </a:r>
            <a:endParaRPr lang="ru-RU" sz="2000" dirty="0"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10" y="2156201"/>
            <a:ext cx="5580112" cy="367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326520"/>
            <a:ext cx="7944679" cy="383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9" y="5820850"/>
            <a:ext cx="1143505" cy="106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261" y="2374531"/>
            <a:ext cx="7432621" cy="434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63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7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03" y="699434"/>
            <a:ext cx="8417395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190500" dir="2700000" algn="tl" rotWithShape="0">
              <a:prstClr val="black">
                <a:alpha val="34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91" y="951462"/>
            <a:ext cx="8633419" cy="49685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00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65"/>
            <a:ext cx="4572000" cy="678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2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9600" dirty="0">
                <a:solidFill>
                  <a:srgbClr val="C00000"/>
                </a:solidFill>
              </a:rPr>
              <a:t>≈200 </a:t>
            </a:r>
            <a:r>
              <a:rPr lang="ru-RU" sz="9600" dirty="0" smtClean="0">
                <a:solidFill>
                  <a:srgbClr val="C00000"/>
                </a:solidFill>
              </a:rPr>
              <a:t>000 </a:t>
            </a:r>
            <a:r>
              <a:rPr lang="ru-RU" sz="9600" dirty="0" err="1" smtClean="0">
                <a:solidFill>
                  <a:srgbClr val="C00000"/>
                </a:solidFill>
              </a:rPr>
              <a:t>вбитих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2425"/>
            <a:ext cx="7920880" cy="5139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8136904" cy="51187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58" y="1556792"/>
            <a:ext cx="7978937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46588"/>
            <a:ext cx="6696744" cy="4922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8208912" cy="47011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50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1692"/>
            <a:ext cx="4716016" cy="38004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00788"/>
            <a:ext cx="4104456" cy="48413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3392" cy="244827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11500" dirty="0" err="1" smtClean="0">
                <a:solidFill>
                  <a:srgbClr val="C00000"/>
                </a:solidFill>
              </a:rPr>
              <a:t>Голокост</a:t>
            </a:r>
            <a:r>
              <a:rPr lang="ru-RU" sz="11500" dirty="0" smtClean="0">
                <a:solidFill>
                  <a:srgbClr val="C00000"/>
                </a:solidFill>
              </a:rPr>
              <a:t> – </a:t>
            </a:r>
            <a:r>
              <a:rPr lang="ru-RU" sz="3600" dirty="0" err="1" smtClean="0">
                <a:solidFill>
                  <a:srgbClr val="C00000"/>
                </a:solidFill>
              </a:rPr>
              <a:t>це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</a:rPr>
              <a:t>цілеспрямоване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</a:rPr>
              <a:t>винищення</a:t>
            </a:r>
            <a:r>
              <a:rPr lang="ru-RU" sz="3600" dirty="0" smtClean="0">
                <a:solidFill>
                  <a:srgbClr val="C00000"/>
                </a:solidFill>
              </a:rPr>
              <a:t> фашистами  в 1933-1945 роках </a:t>
            </a:r>
            <a:r>
              <a:rPr lang="ru-RU" sz="3600" dirty="0" err="1" smtClean="0">
                <a:solidFill>
                  <a:srgbClr val="C00000"/>
                </a:solidFill>
              </a:rPr>
              <a:t>еврейського</a:t>
            </a:r>
            <a:r>
              <a:rPr lang="ru-RU" sz="3600" dirty="0" smtClean="0">
                <a:solidFill>
                  <a:srgbClr val="C00000"/>
                </a:solidFill>
              </a:rPr>
              <a:t> народу.</a:t>
            </a:r>
            <a:endParaRPr lang="ru-RU" sz="1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39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Ужасы урочища Бабий Яр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54977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577</TotalTime>
  <Words>96</Words>
  <Application>Microsoft Office PowerPoint</Application>
  <PresentationFormat>Экран (4:3)</PresentationFormat>
  <Paragraphs>22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Твердый переплет</vt:lpstr>
      <vt:lpstr>Апекс</vt:lpstr>
      <vt:lpstr>Бумажная</vt:lpstr>
      <vt:lpstr>Презентация PowerPoint</vt:lpstr>
      <vt:lpstr> </vt:lpstr>
      <vt:lpstr>Бабин Яр:минуле, яке має служити майбутньому</vt:lpstr>
      <vt:lpstr>29 вересня – День пам´яті жертв Бабиного яру. 2016 рік - 75 річниця початку розстрілів у Бабиному Яру.</vt:lpstr>
      <vt:lpstr>Презентация PowerPoint</vt:lpstr>
      <vt:lpstr>Презентация PowerPoint</vt:lpstr>
      <vt:lpstr>≈200 000 вбитих</vt:lpstr>
      <vt:lpstr>Голокост – це цілеспрямоване винищення фашистами  в 1933-1945 роках еврейського народу.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Бабин Яр:минуле, яке має служити майбутньому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Бабин Яр:минуле, яке має служити майбутньому</dc:title>
  <dc:creator>user</dc:creator>
  <cp:lastModifiedBy>user</cp:lastModifiedBy>
  <cp:revision>47</cp:revision>
  <dcterms:created xsi:type="dcterms:W3CDTF">2016-09-22T15:35:18Z</dcterms:created>
  <dcterms:modified xsi:type="dcterms:W3CDTF">2016-10-11T21:37:16Z</dcterms:modified>
</cp:coreProperties>
</file>