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4" r:id="rId2"/>
    <p:sldId id="313" r:id="rId3"/>
    <p:sldId id="256" r:id="rId4"/>
    <p:sldId id="257" r:id="rId5"/>
    <p:sldId id="258" r:id="rId6"/>
    <p:sldId id="259" r:id="rId7"/>
    <p:sldId id="260" r:id="rId8"/>
    <p:sldId id="270" r:id="rId9"/>
    <p:sldId id="268" r:id="rId10"/>
    <p:sldId id="269" r:id="rId11"/>
    <p:sldId id="272" r:id="rId12"/>
    <p:sldId id="273" r:id="rId13"/>
    <p:sldId id="301" r:id="rId14"/>
    <p:sldId id="274" r:id="rId15"/>
    <p:sldId id="293" r:id="rId16"/>
    <p:sldId id="276" r:id="rId17"/>
    <p:sldId id="277" r:id="rId18"/>
    <p:sldId id="302" r:id="rId19"/>
    <p:sldId id="278" r:id="rId20"/>
    <p:sldId id="279" r:id="rId21"/>
    <p:sldId id="280" r:id="rId22"/>
    <p:sldId id="303" r:id="rId23"/>
    <p:sldId id="283" r:id="rId24"/>
    <p:sldId id="285" r:id="rId25"/>
    <p:sldId id="312" r:id="rId26"/>
    <p:sldId id="304" r:id="rId27"/>
    <p:sldId id="284" r:id="rId28"/>
    <p:sldId id="287" r:id="rId29"/>
    <p:sldId id="309" r:id="rId30"/>
    <p:sldId id="310" r:id="rId31"/>
    <p:sldId id="307" r:id="rId32"/>
    <p:sldId id="289" r:id="rId33"/>
    <p:sldId id="290" r:id="rId34"/>
    <p:sldId id="294" r:id="rId35"/>
    <p:sldId id="295" r:id="rId36"/>
    <p:sldId id="296" r:id="rId37"/>
    <p:sldId id="297" r:id="rId38"/>
    <p:sldId id="298" r:id="rId39"/>
    <p:sldId id="299" r:id="rId40"/>
    <p:sldId id="300" r:id="rId41"/>
    <p:sldId id="315" r:id="rId42"/>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099" autoAdjust="0"/>
  </p:normalViewPr>
  <p:slideViewPr>
    <p:cSldViewPr>
      <p:cViewPr varScale="1">
        <p:scale>
          <a:sx n="56" d="100"/>
          <a:sy n="56" d="100"/>
        </p:scale>
        <p:origin x="-96" y="-6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26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transition spd="med" advClick="0" advTm="9000">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11/12/2016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Click="0" advTm="9000">
    <p:wipe dir="r"/>
  </p:transition>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gif"/><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gif"/><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gif"/><Relationship Id="rId1" Type="http://schemas.openxmlformats.org/officeDocument/2006/relationships/slideLayout" Target="../slideLayouts/slideLayout7.xml"/><Relationship Id="rId5" Type="http://schemas.openxmlformats.org/officeDocument/2006/relationships/image" Target="../media/image36.gif"/><Relationship Id="rId4" Type="http://schemas.openxmlformats.org/officeDocument/2006/relationships/image" Target="../media/image35.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D:\&#1054;&#1083;&#1103;\&#1103;%20&#1083;&#1102;&#1073;&#1083;&#1102;%20&#1091;&#1082;&#1088;&#1072;&#1111;&#1085;&#1091;%20&#1110;%20&#1084;&#1072;&#1090;&#1077;&#1084;&#1072;&#1090;&#1080;&#1082;&#1091;\taisija_povalij_-_dva_kolori_(zvukoff.ru).mp3" TargetMode="External"/><Relationship Id="rId1" Type="http://schemas.openxmlformats.org/officeDocument/2006/relationships/audio" Target="file:///F:\&#1103;%20&#1083;&#1102;&#1073;&#1083;&#1102;%20&#1091;&#1082;&#1088;&#1072;&#1111;&#1085;&#1091;%20&#1110;%20&#1084;&#1072;&#1090;&#1077;&#1084;&#1072;&#1090;&#1080;&#1082;&#1091;\&#1084;&#1072;&#1088;&#1110;&#1103;%20&#1103;&#1088;&#1077;&#1084;&#1095;&#1091;&#1082;%20&#1076;&#1074;&#1072;%20&#1082;&#1086;&#1083;&#1100;&#1086;&#1088;&#1080;.mp3" TargetMode="External"/><Relationship Id="rId6" Type="http://schemas.openxmlformats.org/officeDocument/2006/relationships/image" Target="../media/image4.png"/><Relationship Id="rId5" Type="http://schemas.openxmlformats.org/officeDocument/2006/relationships/image" Target="../media/image38.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audio" Target="file:///D:\&#1054;&#1083;&#1103;\&#1103;%20&#1083;&#1102;&#1073;&#1083;&#1102;%20&#1091;&#1082;&#1088;&#1072;&#1111;&#1085;&#1091;%20&#1110;%20&#1084;&#1072;&#1090;&#1077;&#1084;&#1072;&#1090;&#1080;&#1082;&#1091;\&#1044;&#1084;&#1080;&#1090;&#1088;&#1080;&#1081;_&#1071;&#1088;&#1077;&#1084;&#1095;&#1091;&#1082;_-_&#1042;&#1080;&#1096;&#1080;&#1074;&#1072;&#1085;&#1082;&#1072;_(-).mp3" TargetMode="Externa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image" Target="../media/image57.gi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7.xml"/><Relationship Id="rId1" Type="http://schemas.openxmlformats.org/officeDocument/2006/relationships/audio" Target="file:///D:\&#1054;&#1083;&#1103;\&#1103;%20&#1083;&#1102;&#1073;&#1083;&#1102;%20&#1091;&#1082;&#1088;&#1072;&#1111;&#1085;&#1091;%20&#1110;%20&#1084;&#1072;&#1090;&#1077;&#1084;&#1072;&#1090;&#1080;&#1082;&#1091;\&#1050;&#1074;&#1085;+-+&#1050;&#1072;&#1087;&#1080;&#1090;&#1072;&#1085;&#1099;+(&#1084;&#1080;&#1085;&#1091;&#1089;)(music.nur.kz).mp3" TargetMode="External"/><Relationship Id="rId5" Type="http://schemas.openxmlformats.org/officeDocument/2006/relationships/image" Target="../media/image64.png"/><Relationship Id="rId4" Type="http://schemas.openxmlformats.org/officeDocument/2006/relationships/image" Target="../media/image63.jpeg"/></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1.png"/><Relationship Id="rId2" Type="http://schemas.openxmlformats.org/officeDocument/2006/relationships/slideLayout" Target="../slideLayouts/slideLayout7.xml"/><Relationship Id="rId1" Type="http://schemas.openxmlformats.org/officeDocument/2006/relationships/audio" Target="file:///D:\&#1054;&#1083;&#1103;\&#1103;%20&#1083;&#1102;&#1073;&#1083;&#1102;%20&#1091;&#1082;&#1088;&#1072;&#1111;&#1085;&#1091;%20&#1110;%20&#1084;&#1072;&#1090;&#1077;&#1084;&#1072;&#1090;&#1080;&#1082;&#1091;\&#1055;&#1072;&#1088;&#1072;&#1076;_&#1085;&#1072;_&#1085;&#1072;&#1075;&#1088;&#1072;&#1078;&#1076;&#1077;&#1085;&#1080;&#1077;.mp3" TargetMode="External"/><Relationship Id="rId6" Type="http://schemas.openxmlformats.org/officeDocument/2006/relationships/image" Target="../media/image70.gif"/><Relationship Id="rId5" Type="http://schemas.openxmlformats.org/officeDocument/2006/relationships/image" Target="../media/image69.gif"/><Relationship Id="rId4" Type="http://schemas.openxmlformats.org/officeDocument/2006/relationships/image" Target="../media/image68.jpeg"/></Relationships>
</file>

<file path=ppt/slides/_rels/slide4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deda\Desktop\1323604933_shkolnye-fony.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TextBox 3"/>
          <p:cNvSpPr txBox="1"/>
          <p:nvPr/>
        </p:nvSpPr>
        <p:spPr>
          <a:xfrm>
            <a:off x="2362200" y="381000"/>
            <a:ext cx="5029200" cy="1569660"/>
          </a:xfrm>
          <a:prstGeom prst="rect">
            <a:avLst/>
          </a:prstGeom>
          <a:noFill/>
        </p:spPr>
        <p:txBody>
          <a:bodyPr wrap="square" rtlCol="0">
            <a:spAutoFit/>
          </a:bodyPr>
          <a:lstStyle/>
          <a:p>
            <a:pPr algn="ctr"/>
            <a:r>
              <a:rPr lang="uk-UA" sz="2400" dirty="0" smtClean="0">
                <a:latin typeface="Times New Roman" pitchFamily="18" charset="0"/>
                <a:cs typeface="Times New Roman" pitchFamily="18" charset="0"/>
              </a:rPr>
              <a:t>Мультимедійний супровід до виховного заходу “Я люблю Україну , я люблю математику ”,</a:t>
            </a:r>
          </a:p>
          <a:p>
            <a:pPr algn="ctr"/>
            <a:r>
              <a:rPr lang="uk-UA" sz="2400" dirty="0" smtClean="0">
                <a:latin typeface="Times New Roman" pitchFamily="18" charset="0"/>
                <a:cs typeface="Times New Roman" pitchFamily="18" charset="0"/>
              </a:rPr>
              <a:t>для учнів 5 класів.</a:t>
            </a:r>
            <a:endParaRPr lang="uk-UA" sz="2400" dirty="0">
              <a:latin typeface="Times New Roman" pitchFamily="18" charset="0"/>
              <a:cs typeface="Times New Roman" pitchFamily="18" charset="0"/>
            </a:endParaRPr>
          </a:p>
        </p:txBody>
      </p:sp>
      <p:sp>
        <p:nvSpPr>
          <p:cNvPr id="5" name="TextBox 4"/>
          <p:cNvSpPr txBox="1"/>
          <p:nvPr/>
        </p:nvSpPr>
        <p:spPr>
          <a:xfrm>
            <a:off x="3048000" y="5029200"/>
            <a:ext cx="4572000" cy="707886"/>
          </a:xfrm>
          <a:prstGeom prst="rect">
            <a:avLst/>
          </a:prstGeom>
          <a:noFill/>
        </p:spPr>
        <p:txBody>
          <a:bodyPr wrap="square" rtlCol="0">
            <a:spAutoFit/>
          </a:bodyPr>
          <a:lstStyle/>
          <a:p>
            <a:pPr algn="ctr"/>
            <a:r>
              <a:rPr lang="uk-UA" sz="2000" dirty="0" smtClean="0">
                <a:latin typeface="Times New Roman" pitchFamily="18" charset="0"/>
                <a:cs typeface="Times New Roman" pitchFamily="18" charset="0"/>
              </a:rPr>
              <a:t>Автори вчителі математики:</a:t>
            </a:r>
          </a:p>
          <a:p>
            <a:pPr algn="ctr"/>
            <a:r>
              <a:rPr lang="uk-UA" sz="2000" dirty="0" smtClean="0">
                <a:latin typeface="Times New Roman" pitchFamily="18" charset="0"/>
                <a:cs typeface="Times New Roman" pitchFamily="18" charset="0"/>
              </a:rPr>
              <a:t> </a:t>
            </a:r>
            <a:r>
              <a:rPr lang="uk-UA" sz="2000" dirty="0" err="1" smtClean="0">
                <a:latin typeface="Times New Roman" pitchFamily="18" charset="0"/>
                <a:cs typeface="Times New Roman" pitchFamily="18" charset="0"/>
              </a:rPr>
              <a:t>Суртмач</a:t>
            </a:r>
            <a:r>
              <a:rPr lang="uk-UA" sz="2000" dirty="0" smtClean="0">
                <a:latin typeface="Times New Roman" pitchFamily="18" charset="0"/>
                <a:cs typeface="Times New Roman" pitchFamily="18" charset="0"/>
              </a:rPr>
              <a:t> О.М., </a:t>
            </a:r>
            <a:r>
              <a:rPr lang="uk-UA" sz="2000" dirty="0" err="1" smtClean="0">
                <a:latin typeface="Times New Roman" pitchFamily="18" charset="0"/>
                <a:cs typeface="Times New Roman" pitchFamily="18" charset="0"/>
              </a:rPr>
              <a:t>Сусол</a:t>
            </a:r>
            <a:r>
              <a:rPr lang="uk-UA" sz="2000" dirty="0" smtClean="0">
                <a:latin typeface="Times New Roman" pitchFamily="18" charset="0"/>
                <a:cs typeface="Times New Roman" pitchFamily="18" charset="0"/>
              </a:rPr>
              <a:t> О.М., Швець Л.В.</a:t>
            </a:r>
            <a:endParaRPr lang="uk-UA" sz="2000" dirty="0">
              <a:latin typeface="Times New Roman" pitchFamily="18" charset="0"/>
              <a:cs typeface="Times New Roman" pitchFamily="18" charset="0"/>
            </a:endParaRPr>
          </a:p>
        </p:txBody>
      </p:sp>
    </p:spTree>
  </p:cSld>
  <p:clrMapOvr>
    <a:masterClrMapping/>
  </p:clrMapOvr>
  <p:transition spd="med" advClick="0" advTm="9000">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Оля\я люблю україну і математику\a533ed5ebc797946a3b0389d52d1cdef.jpg"/>
          <p:cNvPicPr>
            <a:picLocks noChangeAspect="1" noChangeArrowheads="1"/>
          </p:cNvPicPr>
          <p:nvPr/>
        </p:nvPicPr>
        <p:blipFill>
          <a:blip r:embed="rId2" cstate="print"/>
          <a:srcRect/>
          <a:stretch>
            <a:fillRect/>
          </a:stretch>
        </p:blipFill>
        <p:spPr bwMode="auto">
          <a:xfrm>
            <a:off x="0" y="0"/>
            <a:ext cx="7162800" cy="6857999"/>
          </a:xfrm>
          <a:prstGeom prst="rect">
            <a:avLst/>
          </a:prstGeom>
          <a:noFill/>
        </p:spPr>
      </p:pic>
      <p:sp>
        <p:nvSpPr>
          <p:cNvPr id="6" name="Прямоугольник 5"/>
          <p:cNvSpPr/>
          <p:nvPr/>
        </p:nvSpPr>
        <p:spPr>
          <a:xfrm>
            <a:off x="6553200" y="914400"/>
            <a:ext cx="1066800" cy="914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2400" dirty="0"/>
          </a:p>
        </p:txBody>
      </p:sp>
      <p:cxnSp>
        <p:nvCxnSpPr>
          <p:cNvPr id="8" name="Прямая соединительная линия 7"/>
          <p:cNvCxnSpPr/>
          <p:nvPr/>
        </p:nvCxnSpPr>
        <p:spPr>
          <a:xfrm>
            <a:off x="7696200" y="1219200"/>
            <a:ext cx="45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pic>
        <p:nvPicPr>
          <p:cNvPr id="2051"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305800" y="762000"/>
            <a:ext cx="533400" cy="1024128"/>
          </a:xfrm>
          <a:prstGeom prst="rect">
            <a:avLst/>
          </a:prstGeom>
          <a:noFill/>
        </p:spPr>
      </p:pic>
      <p:sp>
        <p:nvSpPr>
          <p:cNvPr id="13" name="Прямоугольник 12"/>
          <p:cNvSpPr/>
          <p:nvPr/>
        </p:nvSpPr>
        <p:spPr>
          <a:xfrm>
            <a:off x="6705600" y="2819400"/>
            <a:ext cx="990600" cy="8382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2400" dirty="0"/>
          </a:p>
        </p:txBody>
      </p:sp>
      <p:sp>
        <p:nvSpPr>
          <p:cNvPr id="14" name="Прямоугольник 13"/>
          <p:cNvSpPr/>
          <p:nvPr/>
        </p:nvSpPr>
        <p:spPr>
          <a:xfrm>
            <a:off x="6629400" y="4800600"/>
            <a:ext cx="1066800" cy="8382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2400" dirty="0"/>
          </a:p>
        </p:txBody>
      </p:sp>
      <p:cxnSp>
        <p:nvCxnSpPr>
          <p:cNvPr id="15" name="Прямая соединительная линия 14"/>
          <p:cNvCxnSpPr/>
          <p:nvPr/>
        </p:nvCxnSpPr>
        <p:spPr>
          <a:xfrm>
            <a:off x="7772400" y="3200400"/>
            <a:ext cx="45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7772400" y="5181600"/>
            <a:ext cx="457200" cy="0"/>
          </a:xfrm>
          <a:prstGeom prst="line">
            <a:avLst/>
          </a:prstGeom>
        </p:spPr>
        <p:style>
          <a:lnRef idx="1">
            <a:schemeClr val="accent1"/>
          </a:lnRef>
          <a:fillRef idx="0">
            <a:schemeClr val="accent1"/>
          </a:fillRef>
          <a:effectRef idx="0">
            <a:schemeClr val="accent1"/>
          </a:effectRef>
          <a:fontRef idx="minor">
            <a:schemeClr val="tx1"/>
          </a:fontRef>
        </p:style>
      </p:cxn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pic>
        <p:nvPicPr>
          <p:cNvPr id="2053"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0" y="2590800"/>
            <a:ext cx="533399" cy="1143000"/>
          </a:xfrm>
          <a:prstGeom prst="rect">
            <a:avLst/>
          </a:prstGeom>
          <a:noFill/>
        </p:spPr>
      </p:pic>
      <p:sp>
        <p:nvSpPr>
          <p:cNvPr id="20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uk-UA"/>
          </a:p>
        </p:txBody>
      </p:sp>
      <p:pic>
        <p:nvPicPr>
          <p:cNvPr id="2055"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305800" y="4495800"/>
            <a:ext cx="609600" cy="1306286"/>
          </a:xfrm>
          <a:prstGeom prst="rect">
            <a:avLst/>
          </a:prstGeom>
          <a:noFill/>
        </p:spPr>
      </p:pic>
      <p:pic>
        <p:nvPicPr>
          <p:cNvPr id="3074" name="Picture 2" descr="C:\Users\deda\Desktop\e883830b52ee.gif"/>
          <p:cNvPicPr>
            <a:picLocks noChangeAspect="1" noChangeArrowheads="1" noCrop="1"/>
          </p:cNvPicPr>
          <p:nvPr/>
        </p:nvPicPr>
        <p:blipFill>
          <a:blip r:embed="rId6" cstate="print"/>
          <a:srcRect/>
          <a:stretch>
            <a:fillRect/>
          </a:stretch>
        </p:blipFill>
        <p:spPr bwMode="auto">
          <a:xfrm>
            <a:off x="0" y="4267200"/>
            <a:ext cx="2362200" cy="2590800"/>
          </a:xfrm>
          <a:prstGeom prst="rect">
            <a:avLst/>
          </a:prstGeom>
          <a:noFill/>
        </p:spPr>
      </p:pic>
      <p:pic>
        <p:nvPicPr>
          <p:cNvPr id="3075" name="Picture 3" descr="C:\Users\deda\Desktop\ae97bb803edd.gif"/>
          <p:cNvPicPr>
            <a:picLocks noChangeAspect="1" noChangeArrowheads="1" noCrop="1"/>
          </p:cNvPicPr>
          <p:nvPr/>
        </p:nvPicPr>
        <p:blipFill>
          <a:blip r:embed="rId7" cstate="print"/>
          <a:srcRect/>
          <a:stretch>
            <a:fillRect/>
          </a:stretch>
        </p:blipFill>
        <p:spPr bwMode="auto">
          <a:xfrm>
            <a:off x="3886200" y="228600"/>
            <a:ext cx="2438400" cy="1905000"/>
          </a:xfrm>
          <a:prstGeom prst="rect">
            <a:avLst/>
          </a:prstGeom>
          <a:noFill/>
        </p:spPr>
      </p:pic>
      <p:sp>
        <p:nvSpPr>
          <p:cNvPr id="17" name="Прямоугольник 16"/>
          <p:cNvSpPr/>
          <p:nvPr/>
        </p:nvSpPr>
        <p:spPr>
          <a:xfrm>
            <a:off x="1" y="228600"/>
            <a:ext cx="3886200" cy="923330"/>
          </a:xfrm>
          <a:prstGeom prst="rect">
            <a:avLst/>
          </a:prstGeom>
          <a:noFill/>
        </p:spPr>
        <p:txBody>
          <a:bodyPr wrap="square" lIns="91440" tIns="45720" rIns="91440" bIns="45720">
            <a:prstTxWarp prst="textWave4">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розфарбуй</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deda\Desktop\images (3).jpg"/>
          <p:cNvPicPr>
            <a:picLocks noChangeAspect="1" noChangeArrowheads="1"/>
          </p:cNvPicPr>
          <p:nvPr/>
        </p:nvPicPr>
        <p:blipFill>
          <a:blip r:embed="rId2" cstate="print"/>
          <a:srcRect/>
          <a:stretch>
            <a:fillRect/>
          </a:stretch>
        </p:blipFill>
        <p:spPr bwMode="auto">
          <a:xfrm>
            <a:off x="0" y="0"/>
            <a:ext cx="9144000" cy="4343400"/>
          </a:xfrm>
          <a:prstGeom prst="rect">
            <a:avLst/>
          </a:prstGeom>
          <a:noFill/>
        </p:spPr>
      </p:pic>
      <p:sp>
        <p:nvSpPr>
          <p:cNvPr id="3" name="TextBox 2"/>
          <p:cNvSpPr txBox="1"/>
          <p:nvPr/>
        </p:nvSpPr>
        <p:spPr>
          <a:xfrm>
            <a:off x="0" y="4419600"/>
            <a:ext cx="9144000" cy="2246769"/>
          </a:xfrm>
          <a:prstGeom prst="rect">
            <a:avLst/>
          </a:prstGeom>
          <a:noFill/>
        </p:spPr>
        <p:txBody>
          <a:bodyPr wrap="square" rtlCol="0">
            <a:spAutoFit/>
          </a:bodyPr>
          <a:lstStyle/>
          <a:p>
            <a:r>
              <a:rPr lang="uk-UA" sz="2800" dirty="0" smtClean="0"/>
              <a:t>Найменшою за протяжністю головною вулицею серед європейських столиць вважається Хрещатик. Його довжина – всього 1300 м. Хрещатику належить ще один європейський рекорд: це найширша головна вулиця (75 м від одного боку до іншого)</a:t>
            </a:r>
            <a:endParaRPr lang="uk-UA" sz="2800" dirty="0"/>
          </a:p>
        </p:txBody>
      </p:sp>
    </p:spTree>
  </p:cSld>
  <p:clrMapOvr>
    <a:masterClrMapping/>
  </p:clrMapOvr>
  <p:transition spd="med">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C:\Users\deda\Desktop\images (5).jpg"/>
          <p:cNvPicPr>
            <a:picLocks noChangeAspect="1" noChangeArrowheads="1"/>
          </p:cNvPicPr>
          <p:nvPr/>
        </p:nvPicPr>
        <p:blipFill>
          <a:blip r:embed="rId2" cstate="print"/>
          <a:srcRect/>
          <a:stretch>
            <a:fillRect/>
          </a:stretch>
        </p:blipFill>
        <p:spPr bwMode="auto">
          <a:xfrm>
            <a:off x="0" y="0"/>
            <a:ext cx="9144000" cy="5791200"/>
          </a:xfrm>
          <a:prstGeom prst="rect">
            <a:avLst/>
          </a:prstGeom>
          <a:noFill/>
        </p:spPr>
      </p:pic>
      <p:sp>
        <p:nvSpPr>
          <p:cNvPr id="4" name="TextBox 3"/>
          <p:cNvSpPr txBox="1"/>
          <p:nvPr/>
        </p:nvSpPr>
        <p:spPr>
          <a:xfrm>
            <a:off x="0" y="5943600"/>
            <a:ext cx="9144000" cy="954107"/>
          </a:xfrm>
          <a:prstGeom prst="rect">
            <a:avLst/>
          </a:prstGeom>
          <a:noFill/>
        </p:spPr>
        <p:txBody>
          <a:bodyPr wrap="square" rtlCol="0">
            <a:spAutoFit/>
          </a:bodyPr>
          <a:lstStyle/>
          <a:p>
            <a:r>
              <a:rPr lang="uk-UA" sz="2800" dirty="0" smtClean="0"/>
              <a:t> Загальна площа зелених насаджень міста дорівнює 56 тис. гектарів</a:t>
            </a:r>
            <a:endParaRPr lang="uk-UA" sz="2800" dirty="0"/>
          </a:p>
        </p:txBody>
      </p:sp>
    </p:spTree>
  </p:cSld>
  <p:clrMapOvr>
    <a:masterClrMapping/>
  </p:clrMapOvr>
  <p:transition spd="med">
    <p:blinds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deda\Desktop\images (2).jpg"/>
          <p:cNvPicPr>
            <a:picLocks noChangeAspect="1" noChangeArrowheads="1"/>
          </p:cNvPicPr>
          <p:nvPr/>
        </p:nvPicPr>
        <p:blipFill>
          <a:blip r:embed="rId2" cstate="print"/>
          <a:srcRect/>
          <a:stretch>
            <a:fillRect/>
          </a:stretch>
        </p:blipFill>
        <p:spPr bwMode="auto">
          <a:xfrm>
            <a:off x="0" y="0"/>
            <a:ext cx="5486400" cy="6858000"/>
          </a:xfrm>
          <a:prstGeom prst="rect">
            <a:avLst/>
          </a:prstGeom>
          <a:noFill/>
        </p:spPr>
      </p:pic>
      <p:sp>
        <p:nvSpPr>
          <p:cNvPr id="3" name="TextBox 2"/>
          <p:cNvSpPr txBox="1"/>
          <p:nvPr/>
        </p:nvSpPr>
        <p:spPr>
          <a:xfrm>
            <a:off x="5486400" y="0"/>
            <a:ext cx="3657600" cy="6001643"/>
          </a:xfrm>
          <a:prstGeom prst="rect">
            <a:avLst/>
          </a:prstGeom>
          <a:noFill/>
        </p:spPr>
        <p:txBody>
          <a:bodyPr wrap="square" rtlCol="0">
            <a:spAutoFit/>
          </a:bodyPr>
          <a:lstStyle/>
          <a:p>
            <a:r>
              <a:rPr lang="uk-UA" sz="2400" dirty="0" smtClean="0"/>
              <a:t>Калина – </a:t>
            </a:r>
            <a:r>
              <a:rPr lang="uk-UA" sz="2400" dirty="0" err="1" smtClean="0"/>
              <a:t>етнонаціональний</a:t>
            </a:r>
            <a:r>
              <a:rPr lang="uk-UA" sz="2400" dirty="0" smtClean="0"/>
              <a:t> символ України, що уособлює красу, кохання, материнство, кров, безсмертність роду, вогонь, національне відродження, жіночість, життя, любов до Батьківщини. Це механізм кодування етнічної культури українського народу, цвіт його душі, осердя козацького духу, символ-знак національного єднання.</a:t>
            </a:r>
            <a:endParaRPr lang="uk-UA" sz="2400" dirty="0"/>
          </a:p>
        </p:txBody>
      </p:sp>
    </p:spTree>
  </p:cSld>
  <p:clrMapOvr>
    <a:masterClrMapping/>
  </p:clrMapOvr>
  <p:transition spd="med">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0" y="1627873"/>
            <a:ext cx="6858000"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uk-UA" sz="44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302 ● 55 + 437402 – 17610</a:t>
            </a:r>
          </a:p>
          <a:p>
            <a:pPr marL="0" marR="0" lvl="0" indent="0" algn="l" defTabSz="914400" rtl="0" eaLnBrk="1" fontAlgn="base" latinLnBrk="0" hangingPunct="1">
              <a:lnSpc>
                <a:spcPct val="100000"/>
              </a:lnSpc>
              <a:spcBef>
                <a:spcPct val="0"/>
              </a:spcBef>
              <a:spcAft>
                <a:spcPct val="0"/>
              </a:spcAft>
              <a:buClrTx/>
              <a:buSzTx/>
              <a:tabLst/>
            </a:pPr>
            <a:endParaRPr kumimoji="0" lang="uk-UA" sz="44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uk-UA" sz="4400" b="0"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539307 + 402 ● 35 – 551092  </a:t>
            </a:r>
          </a:p>
          <a:p>
            <a:pPr marL="0" marR="0" lvl="0" indent="0" algn="l" defTabSz="914400" rtl="0" eaLnBrk="0" fontAlgn="base" latinLnBrk="0" hangingPunct="0">
              <a:lnSpc>
                <a:spcPct val="100000"/>
              </a:lnSpc>
              <a:spcBef>
                <a:spcPct val="0"/>
              </a:spcBef>
              <a:spcAft>
                <a:spcPct val="0"/>
              </a:spcAft>
              <a:buClrTx/>
              <a:buSzTx/>
              <a:tabLst/>
            </a:pPr>
            <a:endParaRPr kumimoji="0" lang="uk-UA" sz="4400" b="0" i="0"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uk-UA" sz="4400" b="0"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398206 + 207 ● 45 – 405460 </a:t>
            </a:r>
            <a:endParaRPr kumimoji="0" lang="uk-UA" sz="4800" b="0" i="0" u="none" strike="noStrike" cap="none" normalizeH="0" baseline="0" dirty="0" smtClean="0">
              <a:ln>
                <a:noFill/>
              </a:ln>
              <a:solidFill>
                <a:srgbClr val="00B050"/>
              </a:solidFill>
              <a:effectLst/>
              <a:latin typeface="Arial" pitchFamily="34" charset="0"/>
              <a:cs typeface="Arial" pitchFamily="34" charset="0"/>
            </a:endParaRPr>
          </a:p>
        </p:txBody>
      </p:sp>
      <p:sp>
        <p:nvSpPr>
          <p:cNvPr id="5" name="Прямоугольник 4"/>
          <p:cNvSpPr/>
          <p:nvPr/>
        </p:nvSpPr>
        <p:spPr>
          <a:xfrm>
            <a:off x="0" y="0"/>
            <a:ext cx="9108000" cy="1107996"/>
          </a:xfrm>
          <a:prstGeom prst="rect">
            <a:avLst/>
          </a:prstGeom>
        </p:spPr>
        <p:style>
          <a:lnRef idx="1">
            <a:schemeClr val="accent6"/>
          </a:lnRef>
          <a:fillRef idx="2">
            <a:schemeClr val="accent6"/>
          </a:fillRef>
          <a:effectRef idx="1">
            <a:schemeClr val="accent6"/>
          </a:effectRef>
          <a:fontRef idx="minor">
            <a:schemeClr val="dk1"/>
          </a:fontRef>
        </p:style>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u-RU" sz="66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Конкурс </a:t>
            </a:r>
            <a:r>
              <a:rPr lang="ru-RU" sz="6600" b="1" cap="none" spc="0"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математичний</a:t>
            </a:r>
            <a:endParaRPr lang="ru-RU" sz="66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2050" name="Picture 2" descr="C:\Users\deda\Desktop\d188d0bad0bed0bbd0b0-62.gif"/>
          <p:cNvPicPr>
            <a:picLocks noChangeAspect="1" noChangeArrowheads="1" noCrop="1"/>
          </p:cNvPicPr>
          <p:nvPr/>
        </p:nvPicPr>
        <p:blipFill>
          <a:blip r:embed="rId2" cstate="print"/>
          <a:srcRect/>
          <a:stretch>
            <a:fillRect/>
          </a:stretch>
        </p:blipFill>
        <p:spPr bwMode="auto">
          <a:xfrm>
            <a:off x="6705600" y="1295400"/>
            <a:ext cx="2438400" cy="2667000"/>
          </a:xfrm>
          <a:prstGeom prst="rect">
            <a:avLst/>
          </a:prstGeom>
          <a:noFill/>
        </p:spPr>
      </p:pic>
      <p:pic>
        <p:nvPicPr>
          <p:cNvPr id="2051" name="Picture 3" descr="C:\Users\deda\Desktop\d026.gif"/>
          <p:cNvPicPr>
            <a:picLocks noChangeAspect="1" noChangeArrowheads="1" noCrop="1"/>
          </p:cNvPicPr>
          <p:nvPr/>
        </p:nvPicPr>
        <p:blipFill>
          <a:blip r:embed="rId3" cstate="print"/>
          <a:srcRect/>
          <a:stretch>
            <a:fillRect/>
          </a:stretch>
        </p:blipFill>
        <p:spPr bwMode="auto">
          <a:xfrm>
            <a:off x="5638800" y="4495800"/>
            <a:ext cx="3124200" cy="2057400"/>
          </a:xfrm>
          <a:prstGeom prst="rect">
            <a:avLst/>
          </a:prstGeom>
          <a:noFill/>
        </p:spPr>
      </p:pic>
      <p:pic>
        <p:nvPicPr>
          <p:cNvPr id="2052" name="Picture 4" descr="C:\Users\deda\Desktop\shkola-animatsionnaya-kartinka-0060.gif"/>
          <p:cNvPicPr>
            <a:picLocks noChangeAspect="1" noChangeArrowheads="1" noCrop="1"/>
          </p:cNvPicPr>
          <p:nvPr/>
        </p:nvPicPr>
        <p:blipFill>
          <a:blip r:embed="rId4" cstate="print"/>
          <a:srcRect/>
          <a:stretch>
            <a:fillRect/>
          </a:stretch>
        </p:blipFill>
        <p:spPr bwMode="auto">
          <a:xfrm>
            <a:off x="3733800" y="4953000"/>
            <a:ext cx="2819400" cy="1905000"/>
          </a:xfrm>
          <a:prstGeom prst="rect">
            <a:avLst/>
          </a:prstGeom>
          <a:noFill/>
        </p:spPr>
      </p:pic>
      <p:pic>
        <p:nvPicPr>
          <p:cNvPr id="2053" name="Picture 5" descr="C:\Users\deda\Desktop\585c40b5e05f.gif"/>
          <p:cNvPicPr>
            <a:picLocks noChangeAspect="1" noChangeArrowheads="1" noCrop="1"/>
          </p:cNvPicPr>
          <p:nvPr/>
        </p:nvPicPr>
        <p:blipFill>
          <a:blip r:embed="rId5" cstate="print"/>
          <a:srcRect/>
          <a:stretch>
            <a:fillRect/>
          </a:stretch>
        </p:blipFill>
        <p:spPr bwMode="auto">
          <a:xfrm>
            <a:off x="0" y="5029200"/>
            <a:ext cx="2590800" cy="1828800"/>
          </a:xfrm>
          <a:prstGeom prst="rect">
            <a:avLst/>
          </a:prstGeom>
          <a:noFill/>
        </p:spPr>
      </p:pic>
    </p:spTree>
  </p:cSld>
  <p:clrMapOvr>
    <a:masterClrMapping/>
  </p:clrMapOvr>
  <p:transition spd="med">
    <p:comb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www.playcast.ru/uploads/2013/11/01/6456094.jpg"/>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марія яремчук два кольори.mp3">
            <a:hlinkClick r:id="" action="ppaction://media"/>
          </p:cNvPr>
          <p:cNvPicPr>
            <a:picLocks noRot="1" noChangeAspect="1"/>
          </p:cNvPicPr>
          <p:nvPr>
            <a:audioFile r:link="rId1"/>
          </p:nvPr>
        </p:nvPicPr>
        <p:blipFill>
          <a:blip r:embed="rId5" cstate="print"/>
          <a:stretch>
            <a:fillRect/>
          </a:stretch>
        </p:blipFill>
        <p:spPr>
          <a:xfrm>
            <a:off x="-2438400" y="3124200"/>
            <a:ext cx="304800" cy="304800"/>
          </a:xfrm>
          <a:prstGeom prst="rect">
            <a:avLst/>
          </a:prstGeom>
        </p:spPr>
      </p:pic>
      <p:pic>
        <p:nvPicPr>
          <p:cNvPr id="4" name="taisija_povalij_-_dva_kolori_(zvukoff.ru).mp3">
            <a:hlinkClick r:id="" action="ppaction://media"/>
          </p:cNvPr>
          <p:cNvPicPr>
            <a:picLocks noRot="1" noChangeAspect="1"/>
          </p:cNvPicPr>
          <p:nvPr>
            <a:audioFile r:link="rId2"/>
          </p:nvPr>
        </p:nvPicPr>
        <p:blipFill>
          <a:blip r:embed="rId6" cstate="print"/>
          <a:stretch>
            <a:fillRect/>
          </a:stretch>
        </p:blipFill>
        <p:spPr>
          <a:xfrm>
            <a:off x="-914400" y="2819400"/>
            <a:ext cx="304800" cy="304800"/>
          </a:xfrm>
          <a:prstGeom prst="rect">
            <a:avLst/>
          </a:prstGeom>
        </p:spPr>
      </p:pic>
    </p:spTree>
  </p:cSld>
  <p:clrMapOvr>
    <a:masterClrMapping/>
  </p:clrMapOvr>
  <p:transition spd="slow" advClick="0" advTm="900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41">
                <p:cTn id="7" fill="hold" display="0">
                  <p:stCondLst>
                    <p:cond delay="indefinite"/>
                  </p:stCondLst>
                  <p:endCondLst>
                    <p:cond evt="onPrev" delay="0">
                      <p:tgtEl>
                        <p:sldTgt/>
                      </p:tgtEl>
                    </p:cond>
                    <p:cond evt="onStopAudio" delay="0">
                      <p:tgtEl>
                        <p:sldTgt/>
                      </p:tgtEl>
                    </p:cond>
                  </p:endCondLst>
                </p:cTn>
                <p:tgtEl>
                  <p:spTgt spid="3"/>
                </p:tgtEl>
              </p:cMediaNode>
            </p:audio>
            <p:audio>
              <p:cMediaNode numSld="43">
                <p:cTn id="8"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deda\Desktop\скачанные файлы (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11000">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deda\Desktop\images (4).jpg"/>
          <p:cNvPicPr>
            <a:picLocks noChangeAspect="1" noChangeArrowheads="1"/>
          </p:cNvPicPr>
          <p:nvPr/>
        </p:nvPicPr>
        <p:blipFill>
          <a:blip r:embed="rId2" cstate="print"/>
          <a:srcRect/>
          <a:stretch>
            <a:fillRect/>
          </a:stretch>
        </p:blipFill>
        <p:spPr bwMode="auto">
          <a:xfrm>
            <a:off x="0" y="0"/>
            <a:ext cx="9143999" cy="6857999"/>
          </a:xfrm>
          <a:prstGeom prst="rect">
            <a:avLst/>
          </a:prstGeom>
          <a:noFill/>
        </p:spPr>
      </p:pic>
    </p:spTree>
  </p:cSld>
  <p:clrMapOvr>
    <a:masterClrMapping/>
  </p:clrMapOvr>
  <p:transition spd="slow" advClick="0" advTm="7000">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da\Desktop\images (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med" advClick="0" advTm="9000">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deda\Desktop\images (7).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spd="slow" advClick="0" advTm="10000">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med" advClick="0" advTm="9000">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deda\Desktop\image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9000">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Users\deda\Desktop\images (2).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spd="slow" advClick="0" advTm="9000">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eda\Desktop\скачанные файлы (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med" advClick="0" advTm="9000">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deda\Desktop\images (8).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spd="slow" advClick="0" advTm="9000">
    <p:circl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deda\Desktop\скачанные файлы (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9000">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deda\Desktop\image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6000">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eda\Desktop\скачанные файлы.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spd="med" advClick="0" advTm="9000">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Users\deda\Desktop\скачанные файлы.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Tree>
  </p:cSld>
  <p:clrMapOvr>
    <a:masterClrMapping/>
  </p:clrMapOvr>
  <p:transition spd="med" advClick="0" advTm="8000">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Users\deda\Desktop\скачанные файлы (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8000">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deda\Desktop\images (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9000">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da\Desktop\фото про україну\скачанные файлы.jpg"/>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pic>
        <p:nvPicPr>
          <p:cNvPr id="5" name="Дмитрий_Яремчук_-_Вишиванка_(-).mp3">
            <a:hlinkClick r:id="" action="ppaction://media"/>
          </p:cNvPr>
          <p:cNvPicPr>
            <a:picLocks noRot="1" noChangeAspect="1"/>
          </p:cNvPicPr>
          <p:nvPr>
            <a:audioFile r:link="rId1"/>
          </p:nvPr>
        </p:nvPicPr>
        <p:blipFill>
          <a:blip r:embed="rId4" cstate="print"/>
          <a:stretch>
            <a:fillRect/>
          </a:stretch>
        </p:blipFill>
        <p:spPr>
          <a:xfrm>
            <a:off x="-762000" y="5029200"/>
            <a:ext cx="304800" cy="304800"/>
          </a:xfrm>
          <a:prstGeom prst="rect">
            <a:avLst/>
          </a:prstGeom>
        </p:spPr>
      </p:pic>
    </p:spTree>
  </p:cSld>
  <p:clrMapOvr>
    <a:masterClrMapping/>
  </p:clrMapOvr>
  <p:transition spd="med" advClick="0" advTm="971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4)">
                                      <p:cBhvr>
                                        <p:cTn id="7" dur="2000"/>
                                        <p:tgtEl>
                                          <p:spTgt spid="1026"/>
                                        </p:tgtEl>
                                      </p:cBhvr>
                                    </p:animEffect>
                                  </p:childTnLst>
                                </p:cTn>
                              </p:par>
                              <p:par>
                                <p:cTn id="8" presetID="1" presetClass="mediacall" presetSubtype="0" fill="hold" nodeType="withEffect">
                                  <p:stCondLst>
                                    <p:cond delay="0"/>
                                  </p:stCondLst>
                                  <p:childTnLst>
                                    <p:cmd type="call" cmd="playFrom(0.0)">
                                      <p:cBhvr>
                                        <p:cTn id="9"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2">
                <p:cTn id="10"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deda\Desktop\скачанные файлы.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spd="slow" advClick="0" advTm="8000">
    <p:strip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deda\Desktop\images.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slow" advClick="0" advTm="8000">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Users\deda\Desktop\images (9).jpg"/>
          <p:cNvPicPr>
            <a:picLocks noChangeAspect="1" noChangeArrowheads="1"/>
          </p:cNvPicPr>
          <p:nvPr/>
        </p:nvPicPr>
        <p:blipFill>
          <a:blip r:embed="rId2" cstate="print"/>
          <a:srcRect/>
          <a:stretch>
            <a:fillRect/>
          </a:stretch>
        </p:blipFill>
        <p:spPr bwMode="auto">
          <a:xfrm>
            <a:off x="0" y="0"/>
            <a:ext cx="9144000" cy="6857999"/>
          </a:xfrm>
          <a:prstGeom prst="rect">
            <a:avLst/>
          </a:prstGeom>
          <a:noFill/>
        </p:spPr>
      </p:pic>
    </p:spTree>
  </p:cSld>
  <p:clrMapOvr>
    <a:masterClrMapping/>
  </p:clrMapOvr>
  <p:transition spd="slow" advClick="0" advTm="8000">
    <p:plu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C:\Users\deda\Desktop\скачанные файлы (1).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Tree>
  </p:cSld>
  <p:clrMapOvr>
    <a:masterClrMapping/>
  </p:clrMapOvr>
  <p:transition spd="slow">
    <p:strips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90600"/>
            <a:ext cx="9144000" cy="1200329"/>
          </a:xfrm>
          <a:prstGeom prst="rect">
            <a:avLst/>
          </a:prstGeom>
          <a:noFill/>
        </p:spPr>
        <p:txBody>
          <a:bodyPr wrap="square" rtlCol="0">
            <a:spAutoFit/>
          </a:bodyPr>
          <a:lstStyle/>
          <a:p>
            <a:r>
              <a:rPr lang="uk-UA" sz="7200" dirty="0" smtClean="0">
                <a:solidFill>
                  <a:srgbClr val="FF0000"/>
                </a:solidFill>
              </a:rPr>
              <a:t>436402</a:t>
            </a:r>
            <a:r>
              <a:rPr lang="uk-UA" sz="7200" dirty="0" smtClean="0"/>
              <a:t>;   </a:t>
            </a:r>
            <a:r>
              <a:rPr lang="uk-UA" sz="7200" dirty="0" smtClean="0">
                <a:solidFill>
                  <a:srgbClr val="00B050"/>
                </a:solidFill>
              </a:rPr>
              <a:t>2285</a:t>
            </a:r>
            <a:r>
              <a:rPr lang="uk-UA" sz="7200" dirty="0" smtClean="0"/>
              <a:t>;    </a:t>
            </a:r>
            <a:r>
              <a:rPr lang="uk-UA" sz="7200" dirty="0" smtClean="0">
                <a:solidFill>
                  <a:srgbClr val="00B0F0"/>
                </a:solidFill>
              </a:rPr>
              <a:t>2061</a:t>
            </a:r>
            <a:endParaRPr lang="uk-UA" sz="7200" dirty="0">
              <a:solidFill>
                <a:srgbClr val="00B0F0"/>
              </a:solidFill>
            </a:endParaRPr>
          </a:p>
        </p:txBody>
      </p:sp>
      <p:sp>
        <p:nvSpPr>
          <p:cNvPr id="3" name="Прямоугольник 2"/>
          <p:cNvSpPr/>
          <p:nvPr/>
        </p:nvSpPr>
        <p:spPr>
          <a:xfrm>
            <a:off x="0" y="0"/>
            <a:ext cx="9144000" cy="1015663"/>
          </a:xfrm>
          <a:prstGeom prst="rect">
            <a:avLst/>
          </a:prstGeom>
          <a:noFill/>
        </p:spPr>
        <p:txBody>
          <a:bodyPr wrap="square" lIns="91440" tIns="45720" rIns="91440" bIns="45720">
            <a:spAutoFit/>
          </a:bodyPr>
          <a:lstStyle/>
          <a:p>
            <a:pPr algn="ctr"/>
            <a:r>
              <a:rPr lang="ru-RU" sz="6000" b="1" cap="none" spc="300" dirty="0" err="1" smtClean="0">
                <a:ln w="11430" cmpd="sng">
                  <a:solidFill>
                    <a:schemeClr val="accent1">
                      <a:tint val="10000"/>
                    </a:schemeClr>
                  </a:solidFill>
                  <a:prstDash val="solid"/>
                  <a:miter lim="800000"/>
                </a:ln>
                <a:solidFill>
                  <a:srgbClr val="7030A0"/>
                </a:solidFill>
                <a:effectLst>
                  <a:glow rad="45500">
                    <a:schemeClr val="accent1">
                      <a:satMod val="220000"/>
                      <a:alpha val="35000"/>
                    </a:schemeClr>
                  </a:glow>
                </a:effectLst>
              </a:rPr>
              <a:t>Відповідь</a:t>
            </a:r>
            <a:r>
              <a:rPr lang="ru-RU" sz="6000" b="1" cap="none" spc="300" dirty="0" smtClean="0">
                <a:ln w="11430" cmpd="sng">
                  <a:solidFill>
                    <a:schemeClr val="accent1">
                      <a:tint val="10000"/>
                    </a:schemeClr>
                  </a:solidFill>
                  <a:prstDash val="solid"/>
                  <a:miter lim="800000"/>
                </a:ln>
                <a:solidFill>
                  <a:srgbClr val="7030A0"/>
                </a:solidFill>
                <a:effectLst>
                  <a:glow rad="45500">
                    <a:schemeClr val="accent1">
                      <a:satMod val="220000"/>
                      <a:alpha val="35000"/>
                    </a:schemeClr>
                  </a:glow>
                </a:effectLst>
              </a:rPr>
              <a:t> до </a:t>
            </a:r>
            <a:r>
              <a:rPr lang="ru-RU" sz="6000" b="1" cap="none" spc="300" dirty="0" err="1" smtClean="0">
                <a:ln w="11430" cmpd="sng">
                  <a:solidFill>
                    <a:schemeClr val="accent1">
                      <a:tint val="10000"/>
                    </a:schemeClr>
                  </a:solidFill>
                  <a:prstDash val="solid"/>
                  <a:miter lim="800000"/>
                </a:ln>
                <a:solidFill>
                  <a:srgbClr val="7030A0"/>
                </a:solidFill>
                <a:effectLst>
                  <a:glow rad="45500">
                    <a:schemeClr val="accent1">
                      <a:satMod val="220000"/>
                      <a:alpha val="35000"/>
                    </a:schemeClr>
                  </a:glow>
                </a:effectLst>
              </a:rPr>
              <a:t>завдання</a:t>
            </a:r>
            <a:endParaRPr lang="ru-RU" sz="6000" b="1" cap="none" spc="300" dirty="0">
              <a:ln w="11430" cmpd="sng">
                <a:solidFill>
                  <a:schemeClr val="accent1">
                    <a:tint val="10000"/>
                  </a:schemeClr>
                </a:solidFill>
                <a:prstDash val="solid"/>
                <a:miter lim="800000"/>
              </a:ln>
              <a:solidFill>
                <a:srgbClr val="7030A0"/>
              </a:solidFill>
              <a:effectLst>
                <a:glow rad="45500">
                  <a:schemeClr val="accent1">
                    <a:satMod val="220000"/>
                    <a:alpha val="35000"/>
                  </a:schemeClr>
                </a:glow>
              </a:effectLst>
            </a:endParaRPr>
          </a:p>
        </p:txBody>
      </p:sp>
      <p:pic>
        <p:nvPicPr>
          <p:cNvPr id="4098" name="Picture 2" descr="C:\Users\deda\Desktop\peyzazh62.gif"/>
          <p:cNvPicPr>
            <a:picLocks noChangeAspect="1" noChangeArrowheads="1" noCrop="1"/>
          </p:cNvPicPr>
          <p:nvPr/>
        </p:nvPicPr>
        <p:blipFill>
          <a:blip r:embed="rId2" cstate="print"/>
          <a:srcRect/>
          <a:stretch>
            <a:fillRect/>
          </a:stretch>
        </p:blipFill>
        <p:spPr bwMode="auto">
          <a:xfrm>
            <a:off x="4724400" y="2209800"/>
            <a:ext cx="4419600" cy="4648200"/>
          </a:xfrm>
          <a:prstGeom prst="rect">
            <a:avLst/>
          </a:prstGeom>
          <a:noFill/>
        </p:spPr>
      </p:pic>
      <p:pic>
        <p:nvPicPr>
          <p:cNvPr id="4099" name="Picture 3" descr="C:\Users\deda\Desktop\peyzazh47.gif"/>
          <p:cNvPicPr>
            <a:picLocks noChangeAspect="1" noChangeArrowheads="1" noCrop="1"/>
          </p:cNvPicPr>
          <p:nvPr/>
        </p:nvPicPr>
        <p:blipFill>
          <a:blip r:embed="rId3" cstate="print"/>
          <a:srcRect/>
          <a:stretch>
            <a:fillRect/>
          </a:stretch>
        </p:blipFill>
        <p:spPr bwMode="auto">
          <a:xfrm>
            <a:off x="0" y="2286000"/>
            <a:ext cx="4762500" cy="4572000"/>
          </a:xfrm>
          <a:prstGeom prst="rect">
            <a:avLst/>
          </a:prstGeom>
          <a:noFill/>
        </p:spPr>
      </p:pic>
      <p:sp>
        <p:nvSpPr>
          <p:cNvPr id="7" name="Стрелка вниз 6"/>
          <p:cNvSpPr/>
          <p:nvPr/>
        </p:nvSpPr>
        <p:spPr>
          <a:xfrm>
            <a:off x="1295400" y="1981200"/>
            <a:ext cx="4572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solidFill>
                <a:schemeClr val="tx1"/>
              </a:solidFill>
            </a:endParaRPr>
          </a:p>
        </p:txBody>
      </p:sp>
      <p:sp>
        <p:nvSpPr>
          <p:cNvPr id="8" name="Стрелка вниз 7"/>
          <p:cNvSpPr/>
          <p:nvPr/>
        </p:nvSpPr>
        <p:spPr>
          <a:xfrm>
            <a:off x="4419600" y="1981200"/>
            <a:ext cx="4572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9" name="Стрелка вниз 8"/>
          <p:cNvSpPr/>
          <p:nvPr/>
        </p:nvSpPr>
        <p:spPr>
          <a:xfrm>
            <a:off x="7391400" y="1981200"/>
            <a:ext cx="4572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0" name="TextBox 9"/>
          <p:cNvSpPr txBox="1"/>
          <p:nvPr/>
        </p:nvSpPr>
        <p:spPr>
          <a:xfrm>
            <a:off x="152400" y="2819400"/>
            <a:ext cx="2971800" cy="461665"/>
          </a:xfrm>
          <a:prstGeom prst="rect">
            <a:avLst/>
          </a:prstGeom>
          <a:noFill/>
        </p:spPr>
        <p:txBody>
          <a:bodyPr wrap="square" rtlCol="0">
            <a:spAutoFit/>
          </a:bodyPr>
          <a:lstStyle/>
          <a:p>
            <a:r>
              <a:rPr lang="uk-UA" sz="2400" dirty="0" smtClean="0"/>
              <a:t>площа Чорного моря</a:t>
            </a:r>
            <a:endParaRPr lang="uk-UA" sz="2400" dirty="0"/>
          </a:p>
        </p:txBody>
      </p:sp>
      <p:sp>
        <p:nvSpPr>
          <p:cNvPr id="11" name="TextBox 10"/>
          <p:cNvSpPr txBox="1"/>
          <p:nvPr/>
        </p:nvSpPr>
        <p:spPr>
          <a:xfrm>
            <a:off x="3352800" y="2743200"/>
            <a:ext cx="2362200" cy="461665"/>
          </a:xfrm>
          <a:prstGeom prst="rect">
            <a:avLst/>
          </a:prstGeom>
          <a:noFill/>
        </p:spPr>
        <p:txBody>
          <a:bodyPr wrap="square" rtlCol="0">
            <a:spAutoFit/>
          </a:bodyPr>
          <a:lstStyle/>
          <a:p>
            <a:r>
              <a:rPr lang="uk-UA" sz="2400" dirty="0" smtClean="0">
                <a:solidFill>
                  <a:srgbClr val="FF0000"/>
                </a:solidFill>
              </a:rPr>
              <a:t>довжина Дніпра</a:t>
            </a:r>
            <a:endParaRPr lang="uk-UA" sz="2400" dirty="0">
              <a:solidFill>
                <a:srgbClr val="FF0000"/>
              </a:solidFill>
            </a:endParaRPr>
          </a:p>
        </p:txBody>
      </p:sp>
      <p:sp>
        <p:nvSpPr>
          <p:cNvPr id="12" name="TextBox 11"/>
          <p:cNvSpPr txBox="1"/>
          <p:nvPr/>
        </p:nvSpPr>
        <p:spPr>
          <a:xfrm>
            <a:off x="6553200" y="2743200"/>
            <a:ext cx="2590800" cy="461665"/>
          </a:xfrm>
          <a:prstGeom prst="rect">
            <a:avLst/>
          </a:prstGeom>
          <a:noFill/>
        </p:spPr>
        <p:txBody>
          <a:bodyPr wrap="square" rtlCol="0">
            <a:spAutoFit/>
          </a:bodyPr>
          <a:lstStyle/>
          <a:p>
            <a:r>
              <a:rPr lang="uk-UA" sz="2400" dirty="0" smtClean="0">
                <a:solidFill>
                  <a:srgbClr val="FF0000"/>
                </a:solidFill>
              </a:rPr>
              <a:t>висота Говерли</a:t>
            </a:r>
            <a:endParaRPr lang="uk-UA" sz="2400" dirty="0">
              <a:solidFill>
                <a:srgbClr val="FF0000"/>
              </a:solidFill>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Users\deda\Desktop\скачанные файлы.jpg"/>
          <p:cNvPicPr>
            <a:picLocks noChangeAspect="1" noChangeArrowheads="1"/>
          </p:cNvPicPr>
          <p:nvPr/>
        </p:nvPicPr>
        <p:blipFill>
          <a:blip r:embed="rId2" cstate="print"/>
          <a:srcRect/>
          <a:stretch>
            <a:fillRect/>
          </a:stretch>
        </p:blipFill>
        <p:spPr bwMode="auto">
          <a:xfrm>
            <a:off x="0" y="0"/>
            <a:ext cx="6553200" cy="6858000"/>
          </a:xfrm>
          <a:prstGeom prst="rect">
            <a:avLst/>
          </a:prstGeom>
          <a:noFill/>
        </p:spPr>
      </p:pic>
      <p:sp>
        <p:nvSpPr>
          <p:cNvPr id="3" name="Прямоугольник 2"/>
          <p:cNvSpPr/>
          <p:nvPr/>
        </p:nvSpPr>
        <p:spPr>
          <a:xfrm>
            <a:off x="6629400" y="457200"/>
            <a:ext cx="2362200" cy="4154984"/>
          </a:xfrm>
          <a:prstGeom prst="rect">
            <a:avLst/>
          </a:prstGeom>
        </p:spPr>
        <p:txBody>
          <a:bodyPr wrap="square">
            <a:spAutoFit/>
          </a:bodyPr>
          <a:lstStyle/>
          <a:p>
            <a:r>
              <a:rPr lang="ru-RU" sz="2400" b="1" dirty="0" err="1" smtClean="0">
                <a:ln/>
              </a:rPr>
              <a:t>Чорне</a:t>
            </a:r>
            <a:r>
              <a:rPr lang="ru-RU" sz="2400" b="1" dirty="0" smtClean="0">
                <a:ln/>
              </a:rPr>
              <a:t> море - </a:t>
            </a:r>
            <a:r>
              <a:rPr lang="ru-RU" sz="2400" b="1" dirty="0" err="1" smtClean="0">
                <a:ln/>
              </a:rPr>
              <a:t>море</a:t>
            </a:r>
            <a:r>
              <a:rPr lang="ru-RU" sz="2400" b="1" dirty="0" smtClean="0">
                <a:ln/>
              </a:rPr>
              <a:t> </a:t>
            </a:r>
            <a:r>
              <a:rPr lang="ru-RU" sz="2400" b="1" dirty="0" err="1" smtClean="0">
                <a:ln/>
              </a:rPr>
              <a:t>між</a:t>
            </a:r>
            <a:r>
              <a:rPr lang="ru-RU" sz="2400" b="1" dirty="0" smtClean="0">
                <a:ln/>
              </a:rPr>
              <a:t> </a:t>
            </a:r>
            <a:r>
              <a:rPr lang="ru-RU" sz="2400" b="1" dirty="0" err="1" smtClean="0">
                <a:ln/>
              </a:rPr>
              <a:t>Європою</a:t>
            </a:r>
            <a:r>
              <a:rPr lang="ru-RU" sz="2400" b="1" dirty="0" smtClean="0">
                <a:ln/>
              </a:rPr>
              <a:t> та </a:t>
            </a:r>
            <a:r>
              <a:rPr lang="ru-RU" sz="2400" b="1" dirty="0" err="1" smtClean="0">
                <a:ln/>
              </a:rPr>
              <a:t>Західною</a:t>
            </a:r>
            <a:r>
              <a:rPr lang="ru-RU" sz="2400" b="1" dirty="0" smtClean="0">
                <a:ln/>
              </a:rPr>
              <a:t> </a:t>
            </a:r>
            <a:r>
              <a:rPr lang="ru-RU" sz="2400" b="1" dirty="0" err="1" smtClean="0">
                <a:ln/>
              </a:rPr>
              <a:t>Азією</a:t>
            </a:r>
            <a:r>
              <a:rPr lang="ru-RU" sz="2400" b="1" dirty="0" smtClean="0">
                <a:ln/>
              </a:rPr>
              <a:t>.</a:t>
            </a:r>
          </a:p>
          <a:p>
            <a:r>
              <a:rPr lang="ru-RU" sz="2400" b="1" dirty="0" err="1" smtClean="0">
                <a:ln/>
              </a:rPr>
              <a:t>Площа</a:t>
            </a:r>
            <a:r>
              <a:rPr lang="ru-RU" sz="2400" b="1" dirty="0" smtClean="0">
                <a:ln/>
              </a:rPr>
              <a:t> 436 402 км², </a:t>
            </a:r>
            <a:r>
              <a:rPr lang="ru-RU" sz="2400" b="1" dirty="0" err="1" smtClean="0">
                <a:ln/>
              </a:rPr>
              <a:t>найбільша</a:t>
            </a:r>
            <a:r>
              <a:rPr lang="ru-RU" sz="2400" b="1" dirty="0" smtClean="0">
                <a:ln/>
              </a:rPr>
              <a:t> </a:t>
            </a:r>
            <a:r>
              <a:rPr lang="ru-RU" sz="2400" b="1" dirty="0" err="1" smtClean="0">
                <a:ln/>
              </a:rPr>
              <a:t>глибина</a:t>
            </a:r>
            <a:r>
              <a:rPr lang="ru-RU" sz="2400" b="1" dirty="0" smtClean="0">
                <a:ln/>
              </a:rPr>
              <a:t> до  2211 м (на </a:t>
            </a:r>
            <a:r>
              <a:rPr lang="ru-RU" sz="2400" b="1" dirty="0" err="1" smtClean="0">
                <a:ln/>
              </a:rPr>
              <a:t>південь</a:t>
            </a:r>
            <a:r>
              <a:rPr lang="ru-RU" sz="2400" b="1" dirty="0" smtClean="0">
                <a:ln/>
              </a:rPr>
              <a:t> </a:t>
            </a:r>
            <a:r>
              <a:rPr lang="ru-RU" sz="2400" b="1" dirty="0" err="1" smtClean="0">
                <a:ln/>
              </a:rPr>
              <a:t>від</a:t>
            </a:r>
            <a:r>
              <a:rPr lang="ru-RU" sz="2400" b="1" dirty="0" smtClean="0">
                <a:ln/>
              </a:rPr>
              <a:t> </a:t>
            </a:r>
            <a:r>
              <a:rPr lang="ru-RU" sz="2400" b="1" dirty="0" err="1" smtClean="0">
                <a:ln/>
              </a:rPr>
              <a:t>Ялти</a:t>
            </a:r>
            <a:r>
              <a:rPr lang="ru-RU" sz="2400" b="1" dirty="0" smtClean="0">
                <a:ln/>
              </a:rPr>
              <a:t>), </a:t>
            </a:r>
            <a:r>
              <a:rPr lang="ru-RU" sz="2400" b="1" dirty="0" err="1" smtClean="0">
                <a:ln/>
              </a:rPr>
              <a:t>солоність</a:t>
            </a:r>
            <a:r>
              <a:rPr lang="ru-RU" sz="2400" b="1" dirty="0" smtClean="0">
                <a:ln/>
              </a:rPr>
              <a:t> 17-18 %.</a:t>
            </a:r>
            <a:endParaRPr lang="ru-RU" sz="2400" b="1" dirty="0">
              <a:ln/>
            </a:endParaRPr>
          </a:p>
        </p:txBody>
      </p:sp>
    </p:spTree>
  </p:cSld>
  <p:clrMapOvr>
    <a:masterClrMapping/>
  </p:clrMapOvr>
  <p:transition spd="med">
    <p:cover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C:\Users\deda\Desktop\030880.jpg"/>
          <p:cNvPicPr>
            <a:picLocks noChangeAspect="1" noChangeArrowheads="1"/>
          </p:cNvPicPr>
          <p:nvPr/>
        </p:nvPicPr>
        <p:blipFill>
          <a:blip r:embed="rId2" cstate="print"/>
          <a:srcRect/>
          <a:stretch>
            <a:fillRect/>
          </a:stretch>
        </p:blipFill>
        <p:spPr bwMode="auto">
          <a:xfrm>
            <a:off x="0" y="0"/>
            <a:ext cx="9143999" cy="5038725"/>
          </a:xfrm>
          <a:prstGeom prst="rect">
            <a:avLst/>
          </a:prstGeom>
          <a:noFill/>
        </p:spPr>
      </p:pic>
      <p:sp>
        <p:nvSpPr>
          <p:cNvPr id="4" name="Прямоугольник 3"/>
          <p:cNvSpPr/>
          <p:nvPr/>
        </p:nvSpPr>
        <p:spPr>
          <a:xfrm>
            <a:off x="0" y="5105398"/>
            <a:ext cx="9144000" cy="1323439"/>
          </a:xfrm>
          <a:prstGeom prst="rect">
            <a:avLst/>
          </a:prstGeom>
        </p:spPr>
        <p:txBody>
          <a:bodyPr wrap="square">
            <a:spAutoFit/>
          </a:bodyPr>
          <a:lstStyle/>
          <a:p>
            <a:r>
              <a:rPr lang="ru-RU" sz="2000" b="1" dirty="0" err="1" smtClean="0">
                <a:ln/>
              </a:rPr>
              <a:t>Дніпро</a:t>
            </a:r>
            <a:r>
              <a:rPr lang="ru-RU" sz="2000" b="1" dirty="0" smtClean="0">
                <a:ln/>
              </a:rPr>
              <a:t>  - </a:t>
            </a:r>
            <a:r>
              <a:rPr lang="ru-RU" sz="2000" b="1" dirty="0" err="1" smtClean="0">
                <a:ln/>
              </a:rPr>
              <a:t>третя</a:t>
            </a:r>
            <a:r>
              <a:rPr lang="ru-RU" sz="2000" b="1" dirty="0" smtClean="0">
                <a:ln/>
              </a:rPr>
              <a:t>  за </a:t>
            </a:r>
            <a:r>
              <a:rPr lang="ru-RU" sz="2000" b="1" dirty="0" err="1" smtClean="0">
                <a:ln/>
              </a:rPr>
              <a:t>довжиною</a:t>
            </a:r>
            <a:r>
              <a:rPr lang="ru-RU" sz="2000" b="1" dirty="0" smtClean="0">
                <a:ln/>
              </a:rPr>
              <a:t> </a:t>
            </a:r>
            <a:r>
              <a:rPr lang="ru-RU" sz="2000" b="1" dirty="0" err="1" smtClean="0">
                <a:ln/>
              </a:rPr>
              <a:t>річка</a:t>
            </a:r>
            <a:r>
              <a:rPr lang="ru-RU" sz="2000" b="1" dirty="0" smtClean="0">
                <a:ln/>
              </a:rPr>
              <a:t> </a:t>
            </a:r>
            <a:r>
              <a:rPr lang="ru-RU" sz="2000" b="1" dirty="0" err="1" smtClean="0">
                <a:ln/>
              </a:rPr>
              <a:t>Європи</a:t>
            </a:r>
            <a:r>
              <a:rPr lang="ru-RU" sz="2000" b="1" dirty="0" smtClean="0">
                <a:ln/>
              </a:rPr>
              <a:t> (</a:t>
            </a:r>
            <a:r>
              <a:rPr lang="ru-RU" sz="2000" b="1" dirty="0" err="1" smtClean="0">
                <a:ln/>
              </a:rPr>
              <a:t>після</a:t>
            </a:r>
            <a:r>
              <a:rPr lang="ru-RU" sz="2000" b="1" dirty="0" smtClean="0">
                <a:ln/>
              </a:rPr>
              <a:t> Волги </a:t>
            </a:r>
            <a:r>
              <a:rPr lang="ru-RU" sz="2000" b="1" dirty="0" err="1" smtClean="0">
                <a:ln/>
              </a:rPr>
              <a:t>й</a:t>
            </a:r>
            <a:r>
              <a:rPr lang="ru-RU" sz="2000" b="1" dirty="0" smtClean="0">
                <a:ln/>
              </a:rPr>
              <a:t> Дунаю), </a:t>
            </a:r>
            <a:r>
              <a:rPr lang="ru-RU" sz="2000" b="1" dirty="0" err="1" smtClean="0">
                <a:ln/>
              </a:rPr>
              <a:t>річка</a:t>
            </a:r>
            <a:r>
              <a:rPr lang="ru-RU" sz="2000" b="1" dirty="0" smtClean="0">
                <a:ln/>
              </a:rPr>
              <a:t> </a:t>
            </a:r>
            <a:r>
              <a:rPr lang="ru-RU" sz="2000" b="1" dirty="0" err="1" smtClean="0">
                <a:ln/>
              </a:rPr>
              <a:t>з</a:t>
            </a:r>
            <a:r>
              <a:rPr lang="ru-RU" sz="2000" b="1" dirty="0" smtClean="0">
                <a:ln/>
              </a:rPr>
              <a:t> </a:t>
            </a:r>
            <a:r>
              <a:rPr lang="ru-RU" sz="2000" b="1" dirty="0" err="1" smtClean="0">
                <a:ln/>
              </a:rPr>
              <a:t>найдовшою</a:t>
            </a:r>
            <a:r>
              <a:rPr lang="ru-RU" sz="2000" b="1" dirty="0" smtClean="0">
                <a:ln/>
              </a:rPr>
              <a:t> </a:t>
            </a:r>
            <a:r>
              <a:rPr lang="ru-RU" sz="2000" b="1" dirty="0" err="1" smtClean="0">
                <a:ln/>
              </a:rPr>
              <a:t>течією</a:t>
            </a:r>
            <a:r>
              <a:rPr lang="ru-RU" sz="2000" b="1" dirty="0" smtClean="0">
                <a:ln/>
              </a:rPr>
              <a:t> в </a:t>
            </a:r>
            <a:r>
              <a:rPr lang="ru-RU" sz="2000" b="1" dirty="0" err="1" smtClean="0">
                <a:ln/>
              </a:rPr>
              <a:t>Україні</a:t>
            </a:r>
            <a:r>
              <a:rPr lang="ru-RU" sz="2000" b="1" dirty="0" smtClean="0">
                <a:ln/>
              </a:rPr>
              <a:t>. </a:t>
            </a:r>
            <a:r>
              <a:rPr lang="ru-RU" sz="2000" b="1" dirty="0" err="1" smtClean="0">
                <a:ln/>
              </a:rPr>
              <a:t>Довжина</a:t>
            </a:r>
            <a:r>
              <a:rPr lang="ru-RU" sz="2000" b="1" dirty="0" smtClean="0">
                <a:ln/>
              </a:rPr>
              <a:t> </a:t>
            </a:r>
            <a:r>
              <a:rPr lang="ru-RU" sz="2000" b="1" dirty="0" err="1" smtClean="0">
                <a:ln/>
              </a:rPr>
              <a:t>Дніпра</a:t>
            </a:r>
            <a:r>
              <a:rPr lang="ru-RU" sz="2000" b="1" dirty="0" smtClean="0">
                <a:ln/>
              </a:rPr>
              <a:t> в природному </a:t>
            </a:r>
            <a:r>
              <a:rPr lang="ru-RU" sz="2000" b="1" dirty="0" err="1" smtClean="0">
                <a:ln/>
              </a:rPr>
              <a:t>стані</a:t>
            </a:r>
            <a:r>
              <a:rPr lang="ru-RU" sz="2000" b="1" dirty="0" smtClean="0">
                <a:ln/>
              </a:rPr>
              <a:t> становила</a:t>
            </a:r>
          </a:p>
          <a:p>
            <a:r>
              <a:rPr lang="ru-RU" sz="2000" b="1" dirty="0" smtClean="0">
                <a:ln/>
              </a:rPr>
              <a:t> 2285 км, </a:t>
            </a:r>
            <a:r>
              <a:rPr lang="ru-RU" sz="2000" b="1" dirty="0" err="1" smtClean="0">
                <a:ln/>
              </a:rPr>
              <a:t>тепер</a:t>
            </a:r>
            <a:r>
              <a:rPr lang="ru-RU" sz="2000" b="1" dirty="0" smtClean="0">
                <a:ln/>
              </a:rPr>
              <a:t> (</a:t>
            </a:r>
            <a:r>
              <a:rPr lang="ru-RU" sz="2000" b="1" dirty="0" err="1" smtClean="0">
                <a:ln/>
              </a:rPr>
              <a:t>після</a:t>
            </a:r>
            <a:r>
              <a:rPr lang="ru-RU" sz="2000" b="1" dirty="0" smtClean="0">
                <a:ln/>
              </a:rPr>
              <a:t> </a:t>
            </a:r>
            <a:r>
              <a:rPr lang="ru-RU" sz="2000" b="1" dirty="0" err="1" smtClean="0">
                <a:ln/>
              </a:rPr>
              <a:t>побудови</a:t>
            </a:r>
            <a:r>
              <a:rPr lang="ru-RU" sz="2000" b="1" dirty="0" smtClean="0">
                <a:ln/>
              </a:rPr>
              <a:t> каскаду ГЕС та </a:t>
            </a:r>
            <a:r>
              <a:rPr lang="ru-RU" sz="2000" b="1" dirty="0" err="1" smtClean="0">
                <a:ln/>
              </a:rPr>
              <a:t>водосховищ</a:t>
            </a:r>
            <a:r>
              <a:rPr lang="ru-RU" sz="2000" b="1" dirty="0" smtClean="0">
                <a:ln/>
              </a:rPr>
              <a:t>) — 2201 км; </a:t>
            </a:r>
          </a:p>
          <a:p>
            <a:r>
              <a:rPr lang="ru-RU" sz="2000" b="1" dirty="0" smtClean="0">
                <a:ln/>
              </a:rPr>
              <a:t>в межах </a:t>
            </a:r>
            <a:r>
              <a:rPr lang="ru-RU" sz="2000" b="1" dirty="0" err="1" smtClean="0">
                <a:ln/>
              </a:rPr>
              <a:t>України</a:t>
            </a:r>
            <a:r>
              <a:rPr lang="ru-RU" sz="2000" b="1" dirty="0" smtClean="0">
                <a:ln/>
              </a:rPr>
              <a:t> — 981 км. </a:t>
            </a:r>
            <a:endParaRPr lang="ru-RU" sz="2000" b="1" dirty="0">
              <a:ln/>
            </a:endParaRPr>
          </a:p>
        </p:txBody>
      </p:sp>
    </p:spTree>
  </p:cSld>
  <p:clrMapOvr>
    <a:masterClrMapping/>
  </p:clrMapOvr>
  <p:transition spd="med">
    <p:push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Users\deda\Desktop\images.jpg"/>
          <p:cNvPicPr>
            <a:picLocks noChangeAspect="1" noChangeArrowheads="1"/>
          </p:cNvPicPr>
          <p:nvPr/>
        </p:nvPicPr>
        <p:blipFill>
          <a:blip r:embed="rId2" cstate="print"/>
          <a:srcRect/>
          <a:stretch>
            <a:fillRect/>
          </a:stretch>
        </p:blipFill>
        <p:spPr bwMode="auto">
          <a:xfrm>
            <a:off x="-762000" y="0"/>
            <a:ext cx="8058150" cy="6858000"/>
          </a:xfrm>
          <a:prstGeom prst="rect">
            <a:avLst/>
          </a:prstGeom>
          <a:noFill/>
        </p:spPr>
      </p:pic>
      <p:sp>
        <p:nvSpPr>
          <p:cNvPr id="3" name="Прямоугольник 2"/>
          <p:cNvSpPr/>
          <p:nvPr/>
        </p:nvSpPr>
        <p:spPr>
          <a:xfrm>
            <a:off x="6477000" y="0"/>
            <a:ext cx="2667000" cy="6001643"/>
          </a:xfrm>
          <a:prstGeom prst="rect">
            <a:avLst/>
          </a:prstGeom>
        </p:spPr>
        <p:txBody>
          <a:bodyPr wrap="square">
            <a:spAutoFit/>
          </a:bodyPr>
          <a:lstStyle/>
          <a:p>
            <a:r>
              <a:rPr lang="ru-RU" sz="2400" b="1" dirty="0" smtClean="0">
                <a:ln/>
              </a:rPr>
              <a:t>Говерла - </a:t>
            </a:r>
            <a:r>
              <a:rPr lang="ru-RU" sz="2400" b="1" dirty="0" err="1" smtClean="0">
                <a:ln/>
              </a:rPr>
              <a:t>найвища</a:t>
            </a:r>
            <a:r>
              <a:rPr lang="ru-RU" sz="2400" b="1" dirty="0" smtClean="0">
                <a:ln/>
              </a:rPr>
              <a:t> вершина </a:t>
            </a:r>
            <a:r>
              <a:rPr lang="ru-RU" sz="2400" b="1" dirty="0" err="1" smtClean="0">
                <a:ln/>
              </a:rPr>
              <a:t>Українських</a:t>
            </a:r>
            <a:r>
              <a:rPr lang="ru-RU" sz="2400" b="1" dirty="0" smtClean="0">
                <a:ln/>
              </a:rPr>
              <a:t> Карпат </a:t>
            </a:r>
            <a:r>
              <a:rPr lang="ru-RU" sz="2400" b="1" dirty="0" err="1" smtClean="0">
                <a:ln/>
              </a:rPr>
              <a:t>і</a:t>
            </a:r>
            <a:r>
              <a:rPr lang="ru-RU" sz="2400" b="1" dirty="0" smtClean="0">
                <a:ln/>
              </a:rPr>
              <a:t> </a:t>
            </a:r>
            <a:r>
              <a:rPr lang="ru-RU" sz="2400" b="1" dirty="0" err="1" smtClean="0">
                <a:ln/>
              </a:rPr>
              <a:t>найвища</a:t>
            </a:r>
            <a:r>
              <a:rPr lang="ru-RU" sz="2400" b="1" dirty="0" smtClean="0">
                <a:ln/>
              </a:rPr>
              <a:t> точка </a:t>
            </a:r>
            <a:r>
              <a:rPr lang="ru-RU" sz="2400" b="1" dirty="0" err="1" smtClean="0">
                <a:ln/>
              </a:rPr>
              <a:t>України</a:t>
            </a:r>
            <a:r>
              <a:rPr lang="ru-RU" sz="2400" b="1" dirty="0" smtClean="0">
                <a:ln/>
              </a:rPr>
              <a:t>,  </a:t>
            </a:r>
            <a:r>
              <a:rPr lang="ru-RU" sz="2400" b="1" dirty="0" err="1" smtClean="0">
                <a:ln/>
              </a:rPr>
              <a:t>висота</a:t>
            </a:r>
            <a:r>
              <a:rPr lang="ru-RU" sz="2400" b="1" dirty="0" smtClean="0">
                <a:ln/>
              </a:rPr>
              <a:t>  2061 м. </a:t>
            </a:r>
            <a:r>
              <a:rPr lang="ru-RU" sz="2400" b="1" dirty="0" err="1" smtClean="0">
                <a:ln/>
              </a:rPr>
              <a:t>Назва</a:t>
            </a:r>
            <a:r>
              <a:rPr lang="ru-RU" sz="2400" b="1" dirty="0" smtClean="0">
                <a:ln/>
              </a:rPr>
              <a:t> походить </a:t>
            </a:r>
            <a:r>
              <a:rPr lang="ru-RU" sz="2400" b="1" dirty="0" err="1" smtClean="0">
                <a:ln/>
              </a:rPr>
              <a:t>із</a:t>
            </a:r>
            <a:r>
              <a:rPr lang="ru-RU" sz="2400" b="1" dirty="0" smtClean="0">
                <a:ln/>
              </a:rPr>
              <a:t> </a:t>
            </a:r>
            <a:r>
              <a:rPr lang="ru-RU" sz="2400" b="1" dirty="0" err="1" smtClean="0">
                <a:ln/>
              </a:rPr>
              <a:t>румунської</a:t>
            </a:r>
            <a:r>
              <a:rPr lang="ru-RU" sz="2400" b="1" dirty="0" smtClean="0">
                <a:ln/>
              </a:rPr>
              <a:t> ,</a:t>
            </a:r>
            <a:r>
              <a:rPr lang="ru-RU" sz="2400" b="1" dirty="0" err="1" smtClean="0">
                <a:ln/>
              </a:rPr>
              <a:t>що</a:t>
            </a:r>
            <a:r>
              <a:rPr lang="ru-RU" sz="2400" b="1" dirty="0" smtClean="0">
                <a:ln/>
              </a:rPr>
              <a:t> </a:t>
            </a:r>
            <a:r>
              <a:rPr lang="ru-RU" sz="2400" b="1" dirty="0" err="1" smtClean="0">
                <a:ln/>
              </a:rPr>
              <a:t>означає</a:t>
            </a:r>
            <a:r>
              <a:rPr lang="ru-RU" sz="2400" b="1" dirty="0" smtClean="0">
                <a:ln/>
              </a:rPr>
              <a:t> </a:t>
            </a:r>
            <a:r>
              <a:rPr lang="ru-RU" sz="2400" b="1" dirty="0" err="1" smtClean="0">
                <a:ln/>
                <a:solidFill>
                  <a:srgbClr val="FF0000"/>
                </a:solidFill>
              </a:rPr>
              <a:t>важкопрохідне</a:t>
            </a:r>
            <a:r>
              <a:rPr lang="ru-RU" sz="2400" b="1" dirty="0" smtClean="0">
                <a:ln/>
                <a:solidFill>
                  <a:srgbClr val="FF0000"/>
                </a:solidFill>
              </a:rPr>
              <a:t> </a:t>
            </a:r>
            <a:r>
              <a:rPr lang="ru-RU" sz="2400" b="1" dirty="0" err="1" smtClean="0">
                <a:ln/>
                <a:solidFill>
                  <a:srgbClr val="FF0000"/>
                </a:solidFill>
              </a:rPr>
              <a:t>підняття</a:t>
            </a:r>
            <a:r>
              <a:rPr lang="ru-RU" sz="2400" b="1" dirty="0" smtClean="0">
                <a:ln/>
              </a:rPr>
              <a:t>, </a:t>
            </a:r>
            <a:r>
              <a:rPr lang="ru-RU" sz="2400" b="1" dirty="0" err="1" smtClean="0">
                <a:ln/>
              </a:rPr>
              <a:t>або</a:t>
            </a:r>
            <a:r>
              <a:rPr lang="ru-RU" sz="2400" b="1" dirty="0" smtClean="0">
                <a:ln/>
              </a:rPr>
              <a:t> </a:t>
            </a:r>
            <a:r>
              <a:rPr lang="ru-RU" sz="2400" b="1" dirty="0" err="1" smtClean="0">
                <a:ln/>
              </a:rPr>
              <a:t>з</a:t>
            </a:r>
            <a:r>
              <a:rPr lang="ru-RU" sz="2400" b="1" dirty="0" smtClean="0">
                <a:ln/>
              </a:rPr>
              <a:t> </a:t>
            </a:r>
            <a:r>
              <a:rPr lang="ru-RU" sz="2400" b="1" dirty="0" err="1" smtClean="0">
                <a:ln/>
              </a:rPr>
              <a:t>угорської</a:t>
            </a:r>
            <a:r>
              <a:rPr lang="ru-RU" sz="2400" b="1" dirty="0" smtClean="0">
                <a:ln/>
              </a:rPr>
              <a:t>  </a:t>
            </a:r>
            <a:r>
              <a:rPr lang="ru-RU" sz="2400" b="1" dirty="0" smtClean="0">
                <a:ln/>
                <a:solidFill>
                  <a:srgbClr val="FF0000"/>
                </a:solidFill>
              </a:rPr>
              <a:t>- </a:t>
            </a:r>
            <a:r>
              <a:rPr lang="ru-RU" sz="2400" b="1" dirty="0" err="1" smtClean="0">
                <a:ln/>
                <a:solidFill>
                  <a:srgbClr val="FF0000"/>
                </a:solidFill>
              </a:rPr>
              <a:t>снігова</a:t>
            </a:r>
            <a:r>
              <a:rPr lang="ru-RU" sz="2400" b="1" dirty="0" smtClean="0">
                <a:ln/>
                <a:solidFill>
                  <a:srgbClr val="FF0000"/>
                </a:solidFill>
              </a:rPr>
              <a:t> вершина. </a:t>
            </a:r>
            <a:r>
              <a:rPr lang="ru-RU" sz="2400" b="1" dirty="0" err="1" smtClean="0">
                <a:ln/>
              </a:rPr>
              <a:t>Розміщена</a:t>
            </a:r>
            <a:r>
              <a:rPr lang="ru-RU" sz="2400" b="1" dirty="0" smtClean="0">
                <a:ln/>
              </a:rPr>
              <a:t> в </a:t>
            </a:r>
            <a:r>
              <a:rPr lang="ru-RU" sz="2400" b="1" dirty="0" err="1" smtClean="0">
                <a:ln/>
              </a:rPr>
              <a:t>гірському</a:t>
            </a:r>
            <a:r>
              <a:rPr lang="ru-RU" sz="2400" b="1" dirty="0" smtClean="0">
                <a:ln/>
              </a:rPr>
              <a:t> </a:t>
            </a:r>
            <a:r>
              <a:rPr lang="ru-RU" sz="2400" b="1" dirty="0" err="1" smtClean="0">
                <a:ln/>
              </a:rPr>
              <a:t>масиві</a:t>
            </a:r>
            <a:r>
              <a:rPr lang="ru-RU" sz="2400" b="1" dirty="0" smtClean="0">
                <a:ln/>
              </a:rPr>
              <a:t> </a:t>
            </a:r>
            <a:r>
              <a:rPr lang="ru-RU" sz="2400" b="1" dirty="0" err="1" smtClean="0">
                <a:ln/>
              </a:rPr>
              <a:t>Чорногора</a:t>
            </a:r>
            <a:r>
              <a:rPr lang="ru-RU" sz="2400" b="1" dirty="0" smtClean="0">
                <a:ln/>
              </a:rPr>
              <a:t>. </a:t>
            </a:r>
            <a:endParaRPr lang="ru-RU" sz="2400" b="1" dirty="0">
              <a:ln/>
            </a:endParaRPr>
          </a:p>
        </p:txBody>
      </p:sp>
    </p:spTree>
  </p:cSld>
  <p:clrMapOvr>
    <a:masterClrMapping/>
  </p:clrMapOvr>
  <p:transition spd="med">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3999" cy="1446550"/>
          </a:xfrm>
          <a:prstGeom prst="rect">
            <a:avLst/>
          </a:prstGeom>
          <a:noFill/>
        </p:spPr>
        <p:txBody>
          <a:bodyPr wrap="square" lIns="91440" tIns="45720" rIns="91440" bIns="45720">
            <a:spAutoFit/>
          </a:bodyPr>
          <a:lstStyle/>
          <a:p>
            <a:pPr algn="ctr"/>
            <a:r>
              <a:rPr lang="ru-RU" sz="8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Конкурс </a:t>
            </a:r>
            <a:r>
              <a:rPr lang="ru-RU" sz="8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капітанів</a:t>
            </a:r>
            <a:endParaRPr lang="ru-RU" sz="8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4276" name="Rectangle 4"/>
          <p:cNvSpPr>
            <a:spLocks noChangeArrowheads="1"/>
          </p:cNvSpPr>
          <p:nvPr/>
        </p:nvSpPr>
        <p:spPr bwMode="auto">
          <a:xfrm>
            <a:off x="0" y="3293444"/>
            <a:ext cx="91440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40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 </a:t>
            </a:r>
            <a:endParaRPr kumimoji="0" lang="uk-UA"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54277" name="Rectangle 5"/>
          <p:cNvSpPr>
            <a:spLocks noChangeArrowheads="1"/>
          </p:cNvSpPr>
          <p:nvPr/>
        </p:nvSpPr>
        <p:spPr bwMode="auto">
          <a:xfrm>
            <a:off x="0" y="1366342"/>
            <a:ext cx="7467600"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 </a:t>
            </a:r>
            <a:r>
              <a:rPr kumimoji="0" lang="uk-UA" sz="2800" b="1" i="0" u="none" strike="noStrike" cap="none" normalizeH="0" baseline="0" smtClean="0">
                <a:ln>
                  <a:noFill/>
                </a:ln>
                <a:solidFill>
                  <a:srgbClr val="444444"/>
                </a:solidFill>
                <a:effectLst/>
                <a:latin typeface="Arial" pitchFamily="34" charset="0"/>
                <a:ea typeface="Times New Roman" pitchFamily="18" charset="0"/>
                <a:cs typeface="Arial" pitchFamily="34" charset="0"/>
              </a:rPr>
              <a:t>Копав Іван </a:t>
            </a: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картоплю</a:t>
            </a:r>
            <a:endParaRPr kumimoji="0" lang="uk-UA"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Та й швидко він копав:</a:t>
            </a:r>
            <a:endParaRPr kumimoji="0" lang="uk-UA"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За кожні пів години сім відер набирав</a:t>
            </a:r>
            <a:endParaRPr kumimoji="0" lang="uk-UA"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Попрацював він п</a:t>
            </a:r>
            <a:r>
              <a:rPr kumimoji="0" lang="en-US"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a:t>
            </a: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ять годин</a:t>
            </a:r>
            <a:endParaRPr kumimoji="0" lang="uk-UA"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Пішов </a:t>
            </a:r>
            <a:r>
              <a:rPr kumimoji="0" lang="en-US"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 </a:t>
            </a: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відпочивати</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Так скільки ж встиг картоплі, Іванко накопат</a:t>
            </a:r>
            <a:r>
              <a:rPr lang="uk-UA" sz="2800" b="1" dirty="0" smtClean="0">
                <a:solidFill>
                  <a:srgbClr val="444444"/>
                </a:solidFill>
                <a:latin typeface="Arial" pitchFamily="34" charset="0"/>
                <a:ea typeface="Times New Roman" pitchFamily="18" charset="0"/>
                <a:cs typeface="Arial" pitchFamily="34" charset="0"/>
              </a:rPr>
              <a:t>и</a:t>
            </a:r>
            <a:r>
              <a:rPr kumimoji="0" lang="uk-UA" sz="2800" b="1" i="0" u="none" strike="noStrike" cap="none" normalizeH="0" baseline="0" dirty="0" smtClean="0">
                <a:ln>
                  <a:noFill/>
                </a:ln>
                <a:solidFill>
                  <a:srgbClr val="444444"/>
                </a:solidFill>
                <a:effectLst/>
                <a:latin typeface="Arial" pitchFamily="34" charset="0"/>
                <a:ea typeface="Times New Roman" pitchFamily="18" charset="0"/>
                <a:cs typeface="Arial" pitchFamily="34" charset="0"/>
              </a:rPr>
              <a:t>?</a:t>
            </a:r>
            <a:endParaRPr kumimoji="0" lang="uk-UA"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8" name="Picture 6" descr="C:\Users\deda\Desktop\228223.jpg"/>
          <p:cNvPicPr>
            <a:picLocks noChangeAspect="1" noChangeArrowheads="1"/>
          </p:cNvPicPr>
          <p:nvPr/>
        </p:nvPicPr>
        <p:blipFill>
          <a:blip r:embed="rId3" cstate="print"/>
          <a:srcRect/>
          <a:stretch>
            <a:fillRect/>
          </a:stretch>
        </p:blipFill>
        <p:spPr bwMode="auto">
          <a:xfrm>
            <a:off x="6477000" y="2819400"/>
            <a:ext cx="2667000" cy="4038600"/>
          </a:xfrm>
          <a:prstGeom prst="rect">
            <a:avLst/>
          </a:prstGeom>
          <a:noFill/>
        </p:spPr>
      </p:pic>
      <p:pic>
        <p:nvPicPr>
          <p:cNvPr id="54279" name="Picture 7" descr="C:\Users\deda\Desktop\81_main.jpg"/>
          <p:cNvPicPr>
            <a:picLocks noChangeAspect="1" noChangeArrowheads="1"/>
          </p:cNvPicPr>
          <p:nvPr/>
        </p:nvPicPr>
        <p:blipFill>
          <a:blip r:embed="rId4" cstate="print"/>
          <a:srcRect/>
          <a:stretch>
            <a:fillRect/>
          </a:stretch>
        </p:blipFill>
        <p:spPr bwMode="auto">
          <a:xfrm>
            <a:off x="0" y="4476750"/>
            <a:ext cx="6477000" cy="2381250"/>
          </a:xfrm>
          <a:prstGeom prst="rect">
            <a:avLst/>
          </a:prstGeom>
          <a:noFill/>
        </p:spPr>
      </p:pic>
      <p:pic>
        <p:nvPicPr>
          <p:cNvPr id="7" name="Квн+-+Капитаны+(минус)(music.nur.kz).mp3">
            <a:hlinkClick r:id="" action="ppaction://media"/>
          </p:cNvPr>
          <p:cNvPicPr>
            <a:picLocks noRot="1" noChangeAspect="1"/>
          </p:cNvPicPr>
          <p:nvPr>
            <a:audioFile r:link="rId1"/>
          </p:nvPr>
        </p:nvPicPr>
        <p:blipFill>
          <a:blip r:embed="rId5" cstate="print"/>
          <a:stretch>
            <a:fillRect/>
          </a:stretch>
        </p:blipFill>
        <p:spPr>
          <a:xfrm>
            <a:off x="-1295400" y="3276600"/>
            <a:ext cx="304800" cy="304800"/>
          </a:xfrm>
          <a:prstGeom prst="rect">
            <a:avLst/>
          </a:prstGeom>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54277"/>
                                        </p:tgtEl>
                                        <p:attrNameLst>
                                          <p:attrName>style.visibility</p:attrName>
                                        </p:attrNameLst>
                                      </p:cBhvr>
                                      <p:to>
                                        <p:strVal val="visible"/>
                                      </p:to>
                                    </p:set>
                                    <p:animEffect transition="in" filter="wipe(up)">
                                      <p:cBhvr>
                                        <p:cTn id="11" dur="5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2"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bldLst>
      <p:bldP spid="5427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deda\Desktop\скачанные файлы (1).jpg"/>
          <p:cNvPicPr>
            <a:picLocks noChangeAspect="1" noChangeArrowheads="1"/>
          </p:cNvPicPr>
          <p:nvPr/>
        </p:nvPicPr>
        <p:blipFill>
          <a:blip r:embed="rId2" cstate="print"/>
          <a:srcRect/>
          <a:stretch>
            <a:fillRect/>
          </a:stretch>
        </p:blipFill>
        <p:spPr bwMode="auto">
          <a:xfrm>
            <a:off x="0" y="0"/>
            <a:ext cx="4953000" cy="6858000"/>
          </a:xfrm>
          <a:prstGeom prst="rect">
            <a:avLst/>
          </a:prstGeom>
          <a:noFill/>
        </p:spPr>
      </p:pic>
      <p:pic>
        <p:nvPicPr>
          <p:cNvPr id="3" name="Picture 3" descr="C:\Users\deda\Desktop\IMG_09011-390x520.jpg"/>
          <p:cNvPicPr>
            <a:picLocks noChangeAspect="1" noChangeArrowheads="1"/>
          </p:cNvPicPr>
          <p:nvPr/>
        </p:nvPicPr>
        <p:blipFill>
          <a:blip r:embed="rId3" cstate="print"/>
          <a:srcRect/>
          <a:stretch>
            <a:fillRect/>
          </a:stretch>
        </p:blipFill>
        <p:spPr bwMode="auto">
          <a:xfrm>
            <a:off x="4572000" y="0"/>
            <a:ext cx="4572000" cy="6858000"/>
          </a:xfrm>
          <a:prstGeom prst="rect">
            <a:avLst/>
          </a:prstGeom>
          <a:noFill/>
        </p:spPr>
      </p:pic>
    </p:spTree>
  </p:cSld>
  <p:clrMapOvr>
    <a:masterClrMapping/>
  </p:clrMapOvr>
  <p:transition spd="med">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eda\Desktop\фото про україну\images (4).jpg"/>
          <p:cNvPicPr>
            <a:picLocks noChangeAspect="1" noChangeArrowheads="1"/>
          </p:cNvPicPr>
          <p:nvPr/>
        </p:nvPicPr>
        <p:blipFill>
          <a:blip r:embed="rId2" cstate="print"/>
          <a:srcRect/>
          <a:stretch>
            <a:fillRect/>
          </a:stretch>
        </p:blipFill>
        <p:spPr bwMode="auto">
          <a:xfrm>
            <a:off x="0" y="0"/>
            <a:ext cx="4572000" cy="3429000"/>
          </a:xfrm>
          <a:prstGeom prst="rect">
            <a:avLst/>
          </a:prstGeom>
          <a:noFill/>
        </p:spPr>
      </p:pic>
      <p:pic>
        <p:nvPicPr>
          <p:cNvPr id="2051" name="Picture 3" descr="C:\Users\deda\Desktop\фото про україну\images (2).jpg"/>
          <p:cNvPicPr>
            <a:picLocks noChangeAspect="1" noChangeArrowheads="1"/>
          </p:cNvPicPr>
          <p:nvPr/>
        </p:nvPicPr>
        <p:blipFill>
          <a:blip r:embed="rId3" cstate="print"/>
          <a:srcRect/>
          <a:stretch>
            <a:fillRect/>
          </a:stretch>
        </p:blipFill>
        <p:spPr bwMode="auto">
          <a:xfrm>
            <a:off x="4572000" y="3048000"/>
            <a:ext cx="4572000" cy="3810000"/>
          </a:xfrm>
          <a:prstGeom prst="rect">
            <a:avLst/>
          </a:prstGeom>
          <a:noFill/>
        </p:spPr>
      </p:pic>
      <p:pic>
        <p:nvPicPr>
          <p:cNvPr id="2052" name="Picture 4" descr="C:\Users\deda\Desktop\фото про україну\images (7).jpg"/>
          <p:cNvPicPr>
            <a:picLocks noChangeAspect="1" noChangeArrowheads="1"/>
          </p:cNvPicPr>
          <p:nvPr/>
        </p:nvPicPr>
        <p:blipFill>
          <a:blip r:embed="rId4" cstate="print"/>
          <a:srcRect/>
          <a:stretch>
            <a:fillRect/>
          </a:stretch>
        </p:blipFill>
        <p:spPr bwMode="auto">
          <a:xfrm>
            <a:off x="0" y="3429000"/>
            <a:ext cx="4572000" cy="3429000"/>
          </a:xfrm>
          <a:prstGeom prst="rect">
            <a:avLst/>
          </a:prstGeom>
          <a:noFill/>
        </p:spPr>
      </p:pic>
      <p:pic>
        <p:nvPicPr>
          <p:cNvPr id="2053" name="Picture 5" descr="C:\Users\deda\Desktop\фото про україну\скачанные файлы (2).jpg"/>
          <p:cNvPicPr>
            <a:picLocks noChangeAspect="1" noChangeArrowheads="1"/>
          </p:cNvPicPr>
          <p:nvPr/>
        </p:nvPicPr>
        <p:blipFill>
          <a:blip r:embed="rId5" cstate="print"/>
          <a:srcRect/>
          <a:stretch>
            <a:fillRect/>
          </a:stretch>
        </p:blipFill>
        <p:spPr bwMode="auto">
          <a:xfrm>
            <a:off x="4495800" y="0"/>
            <a:ext cx="4648200" cy="3048000"/>
          </a:xfrm>
          <a:prstGeom prst="rect">
            <a:avLst/>
          </a:prstGeom>
          <a:noFill/>
        </p:spPr>
      </p:pic>
    </p:spTree>
  </p:cSld>
  <p:clrMapOvr>
    <a:masterClrMapping/>
  </p:clrMapOvr>
  <p:transition spd="med" advClick="0" advTm="556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par>
                                <p:cTn id="8" presetID="8" presetClass="entr" presetSubtype="16"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diamond(in)">
                                      <p:cBhvr>
                                        <p:cTn id="10" dur="2000"/>
                                        <p:tgtEl>
                                          <p:spTgt spid="2051"/>
                                        </p:tgtEl>
                                      </p:cBhvr>
                                    </p:animEffect>
                                  </p:childTnLst>
                                </p:cTn>
                              </p:par>
                              <p:par>
                                <p:cTn id="11" presetID="21" presetClass="entr" presetSubtype="4"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wheel(4)">
                                      <p:cBhvr>
                                        <p:cTn id="13" dur="2000"/>
                                        <p:tgtEl>
                                          <p:spTgt spid="2052"/>
                                        </p:tgtEl>
                                      </p:cBhvr>
                                    </p:animEffect>
                                  </p:childTnLst>
                                </p:cTn>
                              </p:par>
                              <p:par>
                                <p:cTn id="14" presetID="21" presetClass="entr" presetSubtype="4" fill="hold" nodeType="withEffect">
                                  <p:stCondLst>
                                    <p:cond delay="0"/>
                                  </p:stCondLst>
                                  <p:childTnLst>
                                    <p:set>
                                      <p:cBhvr>
                                        <p:cTn id="15" dur="1" fill="hold">
                                          <p:stCondLst>
                                            <p:cond delay="0"/>
                                          </p:stCondLst>
                                        </p:cTn>
                                        <p:tgtEl>
                                          <p:spTgt spid="2053"/>
                                        </p:tgtEl>
                                        <p:attrNameLst>
                                          <p:attrName>style.visibility</p:attrName>
                                        </p:attrNameLst>
                                      </p:cBhvr>
                                      <p:to>
                                        <p:strVal val="visible"/>
                                      </p:to>
                                    </p:set>
                                    <p:animEffect transition="in" filter="wheel(4)">
                                      <p:cBhvr>
                                        <p:cTn id="16"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da\Desktop\images.jpg"/>
          <p:cNvPicPr>
            <a:picLocks noChangeAspect="1" noChangeArrowheads="1"/>
          </p:cNvPicPr>
          <p:nvPr/>
        </p:nvPicPr>
        <p:blipFill>
          <a:blip r:embed="rId3" cstate="print"/>
          <a:srcRect/>
          <a:stretch>
            <a:fillRect/>
          </a:stretch>
        </p:blipFill>
        <p:spPr bwMode="auto">
          <a:xfrm>
            <a:off x="0" y="2590800"/>
            <a:ext cx="5562600" cy="4267200"/>
          </a:xfrm>
          <a:prstGeom prst="rect">
            <a:avLst/>
          </a:prstGeom>
          <a:noFill/>
        </p:spPr>
      </p:pic>
      <p:pic>
        <p:nvPicPr>
          <p:cNvPr id="1027" name="Picture 3" descr="C:\Users\deda\Desktop\скачанные файлы.jpg"/>
          <p:cNvPicPr>
            <a:picLocks noChangeAspect="1" noChangeArrowheads="1"/>
          </p:cNvPicPr>
          <p:nvPr/>
        </p:nvPicPr>
        <p:blipFill>
          <a:blip r:embed="rId4" cstate="print"/>
          <a:srcRect/>
          <a:stretch>
            <a:fillRect/>
          </a:stretch>
        </p:blipFill>
        <p:spPr bwMode="auto">
          <a:xfrm>
            <a:off x="2895600" y="0"/>
            <a:ext cx="6248400" cy="3048000"/>
          </a:xfrm>
          <a:prstGeom prst="rect">
            <a:avLst/>
          </a:prstGeom>
          <a:noFill/>
        </p:spPr>
      </p:pic>
      <p:pic>
        <p:nvPicPr>
          <p:cNvPr id="1028" name="Picture 4" descr="C:\Users\deda\Desktop\858841550.gif"/>
          <p:cNvPicPr>
            <a:picLocks noChangeAspect="1" noChangeArrowheads="1" noCrop="1"/>
          </p:cNvPicPr>
          <p:nvPr/>
        </p:nvPicPr>
        <p:blipFill>
          <a:blip r:embed="rId5" cstate="print"/>
          <a:srcRect/>
          <a:stretch>
            <a:fillRect/>
          </a:stretch>
        </p:blipFill>
        <p:spPr bwMode="auto">
          <a:xfrm>
            <a:off x="5181600" y="3124200"/>
            <a:ext cx="3962400" cy="3733800"/>
          </a:xfrm>
          <a:prstGeom prst="rect">
            <a:avLst/>
          </a:prstGeom>
          <a:noFill/>
        </p:spPr>
      </p:pic>
      <p:pic>
        <p:nvPicPr>
          <p:cNvPr id="1029" name="Picture 5" descr="C:\Users\deda\Desktop\10.gif"/>
          <p:cNvPicPr>
            <a:picLocks noChangeAspect="1" noChangeArrowheads="1" noCrop="1"/>
          </p:cNvPicPr>
          <p:nvPr/>
        </p:nvPicPr>
        <p:blipFill>
          <a:blip r:embed="rId6" cstate="print"/>
          <a:srcRect/>
          <a:stretch>
            <a:fillRect/>
          </a:stretch>
        </p:blipFill>
        <p:spPr bwMode="auto">
          <a:xfrm>
            <a:off x="0" y="0"/>
            <a:ext cx="2895600" cy="2657475"/>
          </a:xfrm>
          <a:prstGeom prst="rect">
            <a:avLst/>
          </a:prstGeom>
          <a:noFill/>
        </p:spPr>
      </p:pic>
      <p:pic>
        <p:nvPicPr>
          <p:cNvPr id="6" name="Парад_на_награждение.mp3">
            <a:hlinkClick r:id="" action="ppaction://media"/>
          </p:cNvPr>
          <p:cNvPicPr>
            <a:picLocks noRot="1" noChangeAspect="1"/>
          </p:cNvPicPr>
          <p:nvPr>
            <a:audioFile r:link="rId1"/>
          </p:nvPr>
        </p:nvPicPr>
        <p:blipFill>
          <a:blip r:embed="rId7" cstate="print"/>
          <a:stretch>
            <a:fillRect/>
          </a:stretch>
        </p:blipFill>
        <p:spPr>
          <a:xfrm>
            <a:off x="-2057400" y="3810000"/>
            <a:ext cx="304800" cy="304800"/>
          </a:xfrm>
          <a:prstGeom prst="rect">
            <a:avLst/>
          </a:prstGeom>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865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ridna.ua/wp-content/uploads/2011/03/ukr1-572x462.jpg"/>
          <p:cNvPicPr>
            <a:picLocks noChangeAspect="1" noChangeArrowheads="1"/>
          </p:cNvPicPr>
          <p:nvPr/>
        </p:nvPicPr>
        <p:blipFill>
          <a:blip r:embed="rId2" cstate="print"/>
          <a:srcRect/>
          <a:stretch>
            <a:fillRect/>
          </a:stretch>
        </p:blipFill>
        <p:spPr bwMode="auto">
          <a:xfrm>
            <a:off x="1828800" y="1600200"/>
            <a:ext cx="5448300" cy="4400551"/>
          </a:xfrm>
          <a:prstGeom prst="rect">
            <a:avLst/>
          </a:prstGeom>
          <a:noFill/>
        </p:spPr>
      </p:pic>
      <p:sp>
        <p:nvSpPr>
          <p:cNvPr id="3" name="Прямоугольник 2"/>
          <p:cNvSpPr/>
          <p:nvPr/>
        </p:nvSpPr>
        <p:spPr>
          <a:xfrm>
            <a:off x="457200" y="0"/>
            <a:ext cx="7992000" cy="1754326"/>
          </a:xfrm>
          <a:prstGeom prst="rect">
            <a:avLst/>
          </a:prstGeom>
          <a:noFill/>
        </p:spPr>
        <p:txBody>
          <a:bodyPr wrap="square" lIns="91440" tIns="45720" rIns="91440" bIns="45720">
            <a:spAutoFit/>
          </a:bodyPr>
          <a:lstStyle/>
          <a:p>
            <a:pPr algn="ct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Дякуємо</a:t>
            </a: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 вам, </a:t>
            </a: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діти</a:t>
            </a: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 </a:t>
            </a:r>
          </a:p>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за </a:t>
            </a: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чудову</a:t>
            </a: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 </a:t>
            </a:r>
            <a:r>
              <a:rPr lang="ru-RU" sz="54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rPr>
              <a:t>гру</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Times New Roman" pitchFamily="18" charset="0"/>
              <a:cs typeface="Times New Roman" pitchFamily="18" charset="0"/>
            </a:endParaRPr>
          </a:p>
        </p:txBody>
      </p:sp>
      <p:sp>
        <p:nvSpPr>
          <p:cNvPr id="4" name="TextBox 3"/>
          <p:cNvSpPr txBox="1"/>
          <p:nvPr/>
        </p:nvSpPr>
        <p:spPr>
          <a:xfrm>
            <a:off x="914400" y="6019800"/>
            <a:ext cx="7467600" cy="338554"/>
          </a:xfrm>
          <a:prstGeom prst="rect">
            <a:avLst/>
          </a:prstGeom>
          <a:noFill/>
        </p:spPr>
        <p:txBody>
          <a:bodyPr wrap="square" rtlCol="0">
            <a:spAutoFit/>
          </a:bodyPr>
          <a:lstStyle/>
          <a:p>
            <a:pPr algn="r"/>
            <a:r>
              <a:rPr lang="uk-UA" sz="1600" dirty="0" smtClean="0">
                <a:latin typeface="Times New Roman" pitchFamily="18" charset="0"/>
                <a:cs typeface="Times New Roman" pitchFamily="18" charset="0"/>
              </a:rPr>
              <a:t>При підготовці використані матеріали </a:t>
            </a:r>
            <a:r>
              <a:rPr lang="uk-UA" sz="1600" dirty="0" err="1" smtClean="0">
                <a:latin typeface="Times New Roman" pitchFamily="18" charset="0"/>
                <a:cs typeface="Times New Roman" pitchFamily="18" charset="0"/>
              </a:rPr>
              <a:t>Вікіпедії</a:t>
            </a:r>
            <a:endParaRPr lang="uk-UA" sz="1600" dirty="0">
              <a:latin typeface="Times New Roman" pitchFamily="18" charset="0"/>
              <a:cs typeface="Times New Roman" pitchFamily="18" charset="0"/>
            </a:endParaRPr>
          </a:p>
        </p:txBody>
      </p:sp>
    </p:spTree>
  </p:cSld>
  <p:clrMapOvr>
    <a:masterClrMapping/>
  </p:clrMapOvr>
  <p:transition spd="med" advClick="0" advTm="9000">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eda\Desktop\фото про україну\скачанные файлы (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med" advClick="0" advTm="4773">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eda\Desktop\скачанные файлы (1).jpg"/>
          <p:cNvPicPr>
            <a:picLocks noChangeAspect="1" noChangeArrowheads="1"/>
          </p:cNvPicPr>
          <p:nvPr/>
        </p:nvPicPr>
        <p:blipFill>
          <a:blip r:embed="rId2" cstate="print"/>
          <a:srcRect/>
          <a:stretch>
            <a:fillRect/>
          </a:stretch>
        </p:blipFill>
        <p:spPr bwMode="auto">
          <a:xfrm>
            <a:off x="0" y="0"/>
            <a:ext cx="4495800" cy="3352800"/>
          </a:xfrm>
          <a:prstGeom prst="rect">
            <a:avLst/>
          </a:prstGeom>
          <a:noFill/>
        </p:spPr>
      </p:pic>
      <p:pic>
        <p:nvPicPr>
          <p:cNvPr id="4099" name="Picture 3" descr="C:\Users\deda\Desktop\images (4).jpg"/>
          <p:cNvPicPr>
            <a:picLocks noChangeAspect="1" noChangeArrowheads="1"/>
          </p:cNvPicPr>
          <p:nvPr/>
        </p:nvPicPr>
        <p:blipFill>
          <a:blip r:embed="rId3" cstate="print"/>
          <a:srcRect/>
          <a:stretch>
            <a:fillRect/>
          </a:stretch>
        </p:blipFill>
        <p:spPr bwMode="auto">
          <a:xfrm>
            <a:off x="4267200" y="0"/>
            <a:ext cx="4876800" cy="3429000"/>
          </a:xfrm>
          <a:prstGeom prst="rect">
            <a:avLst/>
          </a:prstGeom>
          <a:noFill/>
        </p:spPr>
      </p:pic>
      <p:pic>
        <p:nvPicPr>
          <p:cNvPr id="4100" name="Picture 4" descr="C:\Users\deda\Desktop\скачанные файлы (2).jpg"/>
          <p:cNvPicPr>
            <a:picLocks noChangeAspect="1" noChangeArrowheads="1"/>
          </p:cNvPicPr>
          <p:nvPr/>
        </p:nvPicPr>
        <p:blipFill>
          <a:blip r:embed="rId4" cstate="print"/>
          <a:srcRect/>
          <a:stretch>
            <a:fillRect/>
          </a:stretch>
        </p:blipFill>
        <p:spPr bwMode="auto">
          <a:xfrm>
            <a:off x="0" y="3352800"/>
            <a:ext cx="4267200" cy="3505200"/>
          </a:xfrm>
          <a:prstGeom prst="rect">
            <a:avLst/>
          </a:prstGeom>
          <a:noFill/>
        </p:spPr>
      </p:pic>
      <p:pic>
        <p:nvPicPr>
          <p:cNvPr id="4101" name="Picture 5" descr="C:\Users\deda\Desktop\скачанные файлы (5).jpg"/>
          <p:cNvPicPr>
            <a:picLocks noChangeAspect="1" noChangeArrowheads="1"/>
          </p:cNvPicPr>
          <p:nvPr/>
        </p:nvPicPr>
        <p:blipFill>
          <a:blip r:embed="rId5" cstate="print"/>
          <a:srcRect/>
          <a:stretch>
            <a:fillRect/>
          </a:stretch>
        </p:blipFill>
        <p:spPr bwMode="auto">
          <a:xfrm>
            <a:off x="4191000" y="3352800"/>
            <a:ext cx="4953000" cy="3505200"/>
          </a:xfrm>
          <a:prstGeom prst="rect">
            <a:avLst/>
          </a:prstGeom>
          <a:noFill/>
        </p:spPr>
      </p:pic>
    </p:spTree>
  </p:cSld>
  <p:clrMapOvr>
    <a:masterClrMapping/>
  </p:clrMapOvr>
  <p:transition spd="med" advClick="0" advTm="425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par>
                                <p:cTn id="8" presetID="6" presetClass="entr" presetSubtype="16"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circle(in)">
                                      <p:cBhvr>
                                        <p:cTn id="10" dur="2000"/>
                                        <p:tgtEl>
                                          <p:spTgt spid="4101"/>
                                        </p:tgtEl>
                                      </p:cBhvr>
                                    </p:animEffect>
                                  </p:childTnLst>
                                </p:cTn>
                              </p:par>
                              <p:par>
                                <p:cTn id="11" presetID="8" presetClass="entr" presetSubtype="16"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diamond(in)">
                                      <p:cBhvr>
                                        <p:cTn id="13" dur="2000"/>
                                        <p:tgtEl>
                                          <p:spTgt spid="4100"/>
                                        </p:tgtEl>
                                      </p:cBhvr>
                                    </p:animEffect>
                                  </p:childTnLst>
                                </p:cTn>
                              </p:par>
                              <p:par>
                                <p:cTn id="14" presetID="8" presetClass="entr" presetSubtype="16" fill="hold" nodeType="withEffect">
                                  <p:stCondLst>
                                    <p:cond delay="0"/>
                                  </p:stCondLst>
                                  <p:childTnLst>
                                    <p:set>
                                      <p:cBhvr>
                                        <p:cTn id="15" dur="1" fill="hold">
                                          <p:stCondLst>
                                            <p:cond delay="0"/>
                                          </p:stCondLst>
                                        </p:cTn>
                                        <p:tgtEl>
                                          <p:spTgt spid="4099"/>
                                        </p:tgtEl>
                                        <p:attrNameLst>
                                          <p:attrName>style.visibility</p:attrName>
                                        </p:attrNameLst>
                                      </p:cBhvr>
                                      <p:to>
                                        <p:strVal val="visible"/>
                                      </p:to>
                                    </p:set>
                                    <p:animEffect transition="in" filter="diamond(in)">
                                      <p:cBhvr>
                                        <p:cTn id="16"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deda\Desktop\images (1).jpg"/>
          <p:cNvPicPr>
            <a:picLocks noChangeAspect="1" noChangeArrowheads="1"/>
          </p:cNvPicPr>
          <p:nvPr/>
        </p:nvPicPr>
        <p:blipFill>
          <a:blip r:embed="rId2" cstate="print"/>
          <a:srcRect/>
          <a:stretch>
            <a:fillRect/>
          </a:stretch>
        </p:blipFill>
        <p:spPr bwMode="auto">
          <a:xfrm>
            <a:off x="0" y="0"/>
            <a:ext cx="4572000" cy="3124200"/>
          </a:xfrm>
          <a:prstGeom prst="rect">
            <a:avLst/>
          </a:prstGeom>
          <a:noFill/>
        </p:spPr>
      </p:pic>
      <p:pic>
        <p:nvPicPr>
          <p:cNvPr id="5125" name="Picture 5" descr="C:\Users\deda\Desktop\images.jpg"/>
          <p:cNvPicPr>
            <a:picLocks noChangeAspect="1" noChangeArrowheads="1"/>
          </p:cNvPicPr>
          <p:nvPr/>
        </p:nvPicPr>
        <p:blipFill>
          <a:blip r:embed="rId3" cstate="print"/>
          <a:srcRect/>
          <a:stretch>
            <a:fillRect/>
          </a:stretch>
        </p:blipFill>
        <p:spPr bwMode="auto">
          <a:xfrm>
            <a:off x="0" y="3200400"/>
            <a:ext cx="4114800" cy="3657600"/>
          </a:xfrm>
          <a:prstGeom prst="rect">
            <a:avLst/>
          </a:prstGeom>
          <a:noFill/>
        </p:spPr>
      </p:pic>
      <p:pic>
        <p:nvPicPr>
          <p:cNvPr id="5126" name="Picture 6" descr="C:\Users\deda\Desktop\фото про україну\скачанные файлы (4).jpg"/>
          <p:cNvPicPr>
            <a:picLocks noChangeAspect="1" noChangeArrowheads="1"/>
          </p:cNvPicPr>
          <p:nvPr/>
        </p:nvPicPr>
        <p:blipFill>
          <a:blip r:embed="rId4" cstate="print"/>
          <a:srcRect/>
          <a:stretch>
            <a:fillRect/>
          </a:stretch>
        </p:blipFill>
        <p:spPr bwMode="auto">
          <a:xfrm>
            <a:off x="4038600" y="3733800"/>
            <a:ext cx="5105400" cy="3124200"/>
          </a:xfrm>
          <a:prstGeom prst="rect">
            <a:avLst/>
          </a:prstGeom>
          <a:noFill/>
        </p:spPr>
      </p:pic>
      <p:pic>
        <p:nvPicPr>
          <p:cNvPr id="5127" name="Picture 7" descr="C:\Users\deda\Desktop\фото про україну\images (3).jpg"/>
          <p:cNvPicPr>
            <a:picLocks noChangeAspect="1" noChangeArrowheads="1"/>
          </p:cNvPicPr>
          <p:nvPr/>
        </p:nvPicPr>
        <p:blipFill>
          <a:blip r:embed="rId5" cstate="print"/>
          <a:srcRect/>
          <a:stretch>
            <a:fillRect/>
          </a:stretch>
        </p:blipFill>
        <p:spPr bwMode="auto">
          <a:xfrm>
            <a:off x="4572000" y="0"/>
            <a:ext cx="4572000" cy="3657600"/>
          </a:xfrm>
          <a:prstGeom prst="rect">
            <a:avLst/>
          </a:prstGeom>
          <a:noFill/>
        </p:spPr>
      </p:pic>
      <p:pic>
        <p:nvPicPr>
          <p:cNvPr id="5124" name="Picture 4" descr="C:\Users\deda\Desktop\скачанные файлы.jpg"/>
          <p:cNvPicPr>
            <a:picLocks noChangeAspect="1" noChangeArrowheads="1"/>
          </p:cNvPicPr>
          <p:nvPr/>
        </p:nvPicPr>
        <p:blipFill>
          <a:blip r:embed="rId6" cstate="print"/>
          <a:srcRect/>
          <a:stretch>
            <a:fillRect/>
          </a:stretch>
        </p:blipFill>
        <p:spPr bwMode="auto">
          <a:xfrm>
            <a:off x="2514600" y="1752600"/>
            <a:ext cx="4354286" cy="3657600"/>
          </a:xfrm>
          <a:prstGeom prst="rect">
            <a:avLst/>
          </a:prstGeom>
          <a:noFill/>
        </p:spPr>
      </p:pic>
    </p:spTree>
  </p:cSld>
  <p:clrMapOvr>
    <a:masterClrMapping/>
  </p:clrMapOvr>
  <p:transition spd="med" advClick="0" advTm="663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arn(inHorizontal)">
                                      <p:cBhvr>
                                        <p:cTn id="7" dur="500"/>
                                        <p:tgtEl>
                                          <p:spTgt spid="5123"/>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transition="in" filter="barn(inHorizontal)">
                                      <p:cBhvr>
                                        <p:cTn id="11" dur="500"/>
                                        <p:tgtEl>
                                          <p:spTgt spid="5126"/>
                                        </p:tgtEl>
                                      </p:cBhvr>
                                    </p:animEffect>
                                  </p:childTnLst>
                                </p:cTn>
                              </p:par>
                              <p:par>
                                <p:cTn id="12" presetID="18" presetClass="entr" presetSubtype="12" fill="hold" nodeType="withEffect">
                                  <p:stCondLst>
                                    <p:cond delay="0"/>
                                  </p:stCondLst>
                                  <p:childTnLst>
                                    <p:set>
                                      <p:cBhvr>
                                        <p:cTn id="13" dur="1" fill="hold">
                                          <p:stCondLst>
                                            <p:cond delay="0"/>
                                          </p:stCondLst>
                                        </p:cTn>
                                        <p:tgtEl>
                                          <p:spTgt spid="5127"/>
                                        </p:tgtEl>
                                        <p:attrNameLst>
                                          <p:attrName>style.visibility</p:attrName>
                                        </p:attrNameLst>
                                      </p:cBhvr>
                                      <p:to>
                                        <p:strVal val="visible"/>
                                      </p:to>
                                    </p:set>
                                    <p:animEffect transition="in" filter="strips(downLeft)">
                                      <p:cBhvr>
                                        <p:cTn id="14" dur="3000"/>
                                        <p:tgtEl>
                                          <p:spTgt spid="5127"/>
                                        </p:tgtEl>
                                      </p:cBhvr>
                                    </p:animEffect>
                                  </p:childTnLst>
                                </p:cTn>
                              </p:par>
                              <p:par>
                                <p:cTn id="15" presetID="18" presetClass="entr" presetSubtype="3" fill="hold" nodeType="with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strips(upRight)">
                                      <p:cBhvr>
                                        <p:cTn id="17" dur="3000"/>
                                        <p:tgtEl>
                                          <p:spTgt spid="5125"/>
                                        </p:tgtEl>
                                      </p:cBhvr>
                                    </p:animEffect>
                                  </p:childTnLst>
                                </p:cTn>
                              </p:par>
                            </p:childTnLst>
                          </p:cTn>
                        </p:par>
                        <p:par>
                          <p:cTn id="18" fill="hold">
                            <p:stCondLst>
                              <p:cond delay="3500"/>
                            </p:stCondLst>
                            <p:childTnLst>
                              <p:par>
                                <p:cTn id="19" presetID="8" presetClass="entr" presetSubtype="16" fill="hold" nodeType="afterEffect">
                                  <p:stCondLst>
                                    <p:cond delay="0"/>
                                  </p:stCondLst>
                                  <p:childTnLst>
                                    <p:set>
                                      <p:cBhvr>
                                        <p:cTn id="20" dur="1" fill="hold">
                                          <p:stCondLst>
                                            <p:cond delay="0"/>
                                          </p:stCondLst>
                                        </p:cTn>
                                        <p:tgtEl>
                                          <p:spTgt spid="5124"/>
                                        </p:tgtEl>
                                        <p:attrNameLst>
                                          <p:attrName>style.visibility</p:attrName>
                                        </p:attrNameLst>
                                      </p:cBhvr>
                                      <p:to>
                                        <p:strVal val="visible"/>
                                      </p:to>
                                    </p:set>
                                    <p:animEffect transition="in" filter="diamond(in)">
                                      <p:cBhvr>
                                        <p:cTn id="21"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0"/>
            <a:ext cx="8915400"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8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Я люблю </a:t>
            </a:r>
            <a:r>
              <a:rPr lang="ru-RU" sz="88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Україну</a:t>
            </a:r>
            <a:r>
              <a:rPr lang="ru-RU" sz="8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8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Прямоугольник 2"/>
          <p:cNvSpPr/>
          <p:nvPr/>
        </p:nvSpPr>
        <p:spPr>
          <a:xfrm>
            <a:off x="-58300" y="5257800"/>
            <a:ext cx="9260612" cy="110799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6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Я Люблю математику</a:t>
            </a:r>
            <a:endParaRPr lang="ru-RU" sz="6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1026" name="Picture 2" descr="C:\Users\deda\Desktop\images (1).jpg"/>
          <p:cNvPicPr>
            <a:picLocks noChangeAspect="1" noChangeArrowheads="1"/>
          </p:cNvPicPr>
          <p:nvPr/>
        </p:nvPicPr>
        <p:blipFill>
          <a:blip r:embed="rId2" cstate="print"/>
          <a:srcRect/>
          <a:stretch>
            <a:fillRect/>
          </a:stretch>
        </p:blipFill>
        <p:spPr bwMode="auto">
          <a:xfrm>
            <a:off x="4572000" y="1524000"/>
            <a:ext cx="4572000" cy="3733800"/>
          </a:xfrm>
          <a:prstGeom prst="rect">
            <a:avLst/>
          </a:prstGeom>
          <a:noFill/>
        </p:spPr>
      </p:pic>
      <p:pic>
        <p:nvPicPr>
          <p:cNvPr id="1027" name="Picture 3" descr="C:\Users\deda\Desktop\images.jpg"/>
          <p:cNvPicPr>
            <a:picLocks noChangeAspect="1" noChangeArrowheads="1"/>
          </p:cNvPicPr>
          <p:nvPr/>
        </p:nvPicPr>
        <p:blipFill>
          <a:blip r:embed="rId3" cstate="print"/>
          <a:srcRect/>
          <a:stretch>
            <a:fillRect/>
          </a:stretch>
        </p:blipFill>
        <p:spPr bwMode="auto">
          <a:xfrm>
            <a:off x="0" y="1524000"/>
            <a:ext cx="4572000" cy="3657600"/>
          </a:xfrm>
          <a:prstGeom prst="rect">
            <a:avLst/>
          </a:prstGeom>
          <a:noFill/>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par>
                                <p:cTn id="8" presetID="21" presetClass="entr" presetSubtype="4"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heel(4)">
                                      <p:cBhvr>
                                        <p:cTn id="10" dur="2000"/>
                                        <p:tgtEl>
                                          <p:spTgt spid="1027"/>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checkerboard(across)">
                                      <p:cBhvr>
                                        <p:cTn id="14" dur="2000"/>
                                        <p:tgtEl>
                                          <p:spTgt spid="1026"/>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deda\Desktop\images (2).jpg"/>
          <p:cNvPicPr>
            <a:picLocks noChangeAspect="1" noChangeArrowheads="1"/>
          </p:cNvPicPr>
          <p:nvPr/>
        </p:nvPicPr>
        <p:blipFill>
          <a:blip r:embed="rId2" cstate="print"/>
          <a:srcRect/>
          <a:stretch>
            <a:fillRect/>
          </a:stretch>
        </p:blipFill>
        <p:spPr bwMode="auto">
          <a:xfrm>
            <a:off x="3657600" y="3733800"/>
            <a:ext cx="5486400" cy="3124200"/>
          </a:xfrm>
          <a:prstGeom prst="rect">
            <a:avLst/>
          </a:prstGeom>
          <a:noFill/>
        </p:spPr>
      </p:pic>
      <p:pic>
        <p:nvPicPr>
          <p:cNvPr id="10243" name="Picture 3" descr="C:\Users\deda\Desktop\19828669-Кнопки-плюс-и-минус-на-белом-фоне.jpg"/>
          <p:cNvPicPr>
            <a:picLocks noChangeAspect="1" noChangeArrowheads="1"/>
          </p:cNvPicPr>
          <p:nvPr/>
        </p:nvPicPr>
        <p:blipFill>
          <a:blip r:embed="rId3" cstate="print"/>
          <a:srcRect/>
          <a:stretch>
            <a:fillRect/>
          </a:stretch>
        </p:blipFill>
        <p:spPr bwMode="auto">
          <a:xfrm>
            <a:off x="0" y="0"/>
            <a:ext cx="4572000" cy="4267200"/>
          </a:xfrm>
          <a:prstGeom prst="rect">
            <a:avLst/>
          </a:prstGeom>
          <a:noFill/>
        </p:spPr>
      </p:pic>
      <p:pic>
        <p:nvPicPr>
          <p:cNvPr id="10244" name="Picture 4" descr="C:\Users\deda\Desktop\images.jpg"/>
          <p:cNvPicPr>
            <a:picLocks noChangeAspect="1" noChangeArrowheads="1"/>
          </p:cNvPicPr>
          <p:nvPr/>
        </p:nvPicPr>
        <p:blipFill>
          <a:blip r:embed="rId4" cstate="print"/>
          <a:srcRect/>
          <a:stretch>
            <a:fillRect/>
          </a:stretch>
        </p:blipFill>
        <p:spPr bwMode="auto">
          <a:xfrm>
            <a:off x="4724400" y="0"/>
            <a:ext cx="4419600" cy="3505200"/>
          </a:xfrm>
          <a:prstGeom prst="rect">
            <a:avLst/>
          </a:prstGeom>
          <a:noFill/>
        </p:spPr>
      </p:pic>
      <p:sp>
        <p:nvSpPr>
          <p:cNvPr id="7" name="Прямоугольник 6"/>
          <p:cNvSpPr/>
          <p:nvPr/>
        </p:nvSpPr>
        <p:spPr>
          <a:xfrm>
            <a:off x="2362200" y="1"/>
            <a:ext cx="2286000" cy="1323439"/>
          </a:xfrm>
          <a:prstGeom prst="rect">
            <a:avLst/>
          </a:prstGeom>
          <a:solidFill>
            <a:srgbClr val="FFFF00"/>
          </a:solidFill>
        </p:spPr>
        <p:txBody>
          <a:bodyPr wrap="square" lIns="91440" tIns="45720" rIns="91440" bIns="45720">
            <a:spAutoFit/>
          </a:bodyPr>
          <a:lstStyle/>
          <a:p>
            <a:pPr algn="ctr"/>
            <a:r>
              <a:rPr lang="ru-RU" sz="8000" b="1" cap="none" spc="0" dirty="0" smtClean="0">
                <a:ln w="18000">
                  <a:solidFill>
                    <a:schemeClr val="accent2">
                      <a:satMod val="140000"/>
                    </a:schemeClr>
                  </a:solidFill>
                  <a:prstDash val="solid"/>
                  <a:miter lim="800000"/>
                </a:ln>
                <a:solidFill>
                  <a:schemeClr val="tx2"/>
                </a:solidFill>
                <a:effectLst>
                  <a:outerShdw blurRad="25500" dist="23000" dir="7020000" algn="tl">
                    <a:srgbClr val="000000">
                      <a:alpha val="50000"/>
                    </a:srgbClr>
                  </a:outerShdw>
                </a:effectLst>
              </a:rPr>
              <a:t> 5- А</a:t>
            </a:r>
            <a:endParaRPr lang="ru-RU" sz="8000" b="1" cap="none" spc="0" dirty="0">
              <a:ln w="18000">
                <a:solidFill>
                  <a:schemeClr val="accent2">
                    <a:satMod val="140000"/>
                  </a:schemeClr>
                </a:solidFill>
                <a:prstDash val="solid"/>
                <a:miter lim="800000"/>
              </a:ln>
              <a:solidFill>
                <a:schemeClr val="tx2"/>
              </a:solidFill>
              <a:effectLst>
                <a:outerShdw blurRad="25500" dist="23000" dir="7020000" algn="tl">
                  <a:srgbClr val="000000">
                    <a:alpha val="50000"/>
                  </a:srgbClr>
                </a:outerShdw>
              </a:effectLst>
            </a:endParaRPr>
          </a:p>
        </p:txBody>
      </p:sp>
      <p:sp>
        <p:nvSpPr>
          <p:cNvPr id="9" name="Прямоугольник 8"/>
          <p:cNvSpPr/>
          <p:nvPr/>
        </p:nvSpPr>
        <p:spPr>
          <a:xfrm>
            <a:off x="0" y="4876800"/>
            <a:ext cx="3352800" cy="1446550"/>
          </a:xfrm>
          <a:prstGeom prst="rect">
            <a:avLst/>
          </a:prstGeom>
          <a:solidFill>
            <a:srgbClr val="FF0000"/>
          </a:solidFill>
        </p:spPr>
        <p:txBody>
          <a:bodyPr wrap="square">
            <a:spAutoFit/>
          </a:bodyPr>
          <a:lstStyle/>
          <a:p>
            <a:pPr lvl="0" algn="ctr"/>
            <a:r>
              <a:rPr lang="ru-RU" sz="8800" b="1" dirty="0" smtClean="0">
                <a:ln w="31550" cmpd="sng">
                  <a:gradFill>
                    <a:gsLst>
                      <a:gs pos="25000">
                        <a:srgbClr val="4F81BD">
                          <a:shade val="25000"/>
                          <a:satMod val="190000"/>
                        </a:srgbClr>
                      </a:gs>
                      <a:gs pos="80000">
                        <a:srgbClr val="4F81BD">
                          <a:tint val="75000"/>
                          <a:satMod val="190000"/>
                        </a:srgbClr>
                      </a:gs>
                    </a:gsLst>
                    <a:lin ang="5400000"/>
                  </a:gradFill>
                  <a:prstDash val="solid"/>
                </a:ln>
                <a:solidFill>
                  <a:srgbClr val="00B050"/>
                </a:solidFill>
                <a:effectLst>
                  <a:outerShdw blurRad="41275" dist="12700" dir="12000000" algn="tl" rotWithShape="0">
                    <a:srgbClr val="000000">
                      <a:alpha val="40000"/>
                    </a:srgbClr>
                  </a:outerShdw>
                </a:effectLst>
              </a:rPr>
              <a:t>5 - Б</a:t>
            </a:r>
            <a:endParaRPr lang="ru-RU" sz="8800" b="1" dirty="0">
              <a:ln w="31550" cmpd="sng">
                <a:gradFill>
                  <a:gsLst>
                    <a:gs pos="25000">
                      <a:srgbClr val="4F81BD">
                        <a:shade val="25000"/>
                        <a:satMod val="190000"/>
                      </a:srgbClr>
                    </a:gs>
                    <a:gs pos="80000">
                      <a:srgbClr val="4F81BD">
                        <a:tint val="75000"/>
                        <a:satMod val="190000"/>
                      </a:srgbClr>
                    </a:gs>
                  </a:gsLst>
                  <a:lin ang="5400000"/>
                </a:gradFill>
                <a:prstDash val="solid"/>
              </a:ln>
              <a:solidFill>
                <a:srgbClr val="00B050"/>
              </a:solidFill>
              <a:effectLst>
                <a:outerShdw blurRad="41275" dist="12700" dir="12000000" algn="tl" rotWithShape="0">
                  <a:srgbClr val="000000">
                    <a:alpha val="40000"/>
                  </a:srgbClr>
                </a:outerShdw>
              </a:effectLst>
            </a:endParaRPr>
          </a:p>
        </p:txBody>
      </p:sp>
      <p:sp>
        <p:nvSpPr>
          <p:cNvPr id="10" name="Прямоугольник 9"/>
          <p:cNvSpPr/>
          <p:nvPr/>
        </p:nvSpPr>
        <p:spPr>
          <a:xfrm>
            <a:off x="6705600" y="2209800"/>
            <a:ext cx="2438400" cy="1446550"/>
          </a:xfrm>
          <a:prstGeom prst="rect">
            <a:avLst/>
          </a:prstGeom>
          <a:solidFill>
            <a:srgbClr val="00B0F0"/>
          </a:solidFill>
        </p:spPr>
        <p:txBody>
          <a:bodyPr wrap="square" lIns="91440" tIns="45720" rIns="91440" bIns="45720">
            <a:spAutoFit/>
          </a:bodyPr>
          <a:lstStyle/>
          <a:p>
            <a:pPr algn="ctr"/>
            <a:r>
              <a:rPr lang="ru-RU" sz="8800" b="1" cap="none" spc="0" dirty="0" smtClean="0">
                <a:ln w="10541" cmpd="sng">
                  <a:solidFill>
                    <a:schemeClr val="accent1">
                      <a:shade val="88000"/>
                      <a:satMod val="110000"/>
                    </a:schemeClr>
                  </a:solidFill>
                  <a:prstDash val="solid"/>
                </a:ln>
                <a:effectLst/>
              </a:rPr>
              <a:t>5 - в</a:t>
            </a:r>
            <a:endParaRPr lang="ru-RU" sz="8800" b="1" cap="none" spc="0" dirty="0">
              <a:ln w="10541" cmpd="sng">
                <a:solidFill>
                  <a:schemeClr val="accent1">
                    <a:shade val="88000"/>
                    <a:satMod val="110000"/>
                  </a:schemeClr>
                </a:solidFill>
                <a:prstDash val="solid"/>
              </a:ln>
              <a:effectLst/>
            </a:endParaRP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7"/>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circle(in)">
                                      <p:cBhvr>
                                        <p:cTn id="11" dur="2000"/>
                                        <p:tgtEl>
                                          <p:spTgt spid="1024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0242"/>
                                        </p:tgtEl>
                                        <p:attrNameLst>
                                          <p:attrName>style.visibility</p:attrName>
                                        </p:attrNameLst>
                                      </p:cBhvr>
                                      <p:to>
                                        <p:strVal val="visible"/>
                                      </p:to>
                                    </p:set>
                                    <p:animEffect transition="in" filter="diamond(in)">
                                      <p:cBhvr>
                                        <p:cTn id="16" dur="2000"/>
                                        <p:tgtEl>
                                          <p:spTgt spid="10242"/>
                                        </p:tgtEl>
                                      </p:cBhvr>
                                    </p:animEffect>
                                  </p:childTnLst>
                                </p:cTn>
                              </p:par>
                            </p:childTnLst>
                          </p:cTn>
                        </p:par>
                        <p:par>
                          <p:cTn id="17" fill="hold">
                            <p:stCondLst>
                              <p:cond delay="2000"/>
                            </p:stCondLst>
                            <p:childTnLst>
                              <p:par>
                                <p:cTn id="18" presetID="8" presetClass="emph" presetSubtype="0" fill="hold" grpId="0" nodeType="afterEffect">
                                  <p:stCondLst>
                                    <p:cond delay="0"/>
                                  </p:stCondLst>
                                  <p:childTnLst>
                                    <p:animRot by="21600000">
                                      <p:cBhvr>
                                        <p:cTn id="19" dur="2000" fill="hold"/>
                                        <p:tgtEl>
                                          <p:spTgt spid="9"/>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8" presetClass="entr" presetSubtype="3" fill="hold" nodeType="clickEffect">
                                  <p:stCondLst>
                                    <p:cond delay="0"/>
                                  </p:stCondLst>
                                  <p:childTnLst>
                                    <p:set>
                                      <p:cBhvr>
                                        <p:cTn id="23" dur="1" fill="hold">
                                          <p:stCondLst>
                                            <p:cond delay="0"/>
                                          </p:stCondLst>
                                        </p:cTn>
                                        <p:tgtEl>
                                          <p:spTgt spid="10244"/>
                                        </p:tgtEl>
                                        <p:attrNameLst>
                                          <p:attrName>style.visibility</p:attrName>
                                        </p:attrNameLst>
                                      </p:cBhvr>
                                      <p:to>
                                        <p:strVal val="visible"/>
                                      </p:to>
                                    </p:set>
                                    <p:animEffect transition="in" filter="strips(upRight)">
                                      <p:cBhvr>
                                        <p:cTn id="24" dur="500"/>
                                        <p:tgtEl>
                                          <p:spTgt spid="10244"/>
                                        </p:tgtEl>
                                      </p:cBhvr>
                                    </p:animEffect>
                                  </p:childTnLst>
                                </p:cTn>
                              </p:par>
                            </p:childTnLst>
                          </p:cTn>
                        </p:par>
                        <p:par>
                          <p:cTn id="25" fill="hold">
                            <p:stCondLst>
                              <p:cond delay="500"/>
                            </p:stCondLst>
                            <p:childTnLst>
                              <p:par>
                                <p:cTn id="26" presetID="8" presetClass="emph" presetSubtype="0" fill="hold" grpId="0" nodeType="afterEffect">
                                  <p:stCondLst>
                                    <p:cond delay="0"/>
                                  </p:stCondLst>
                                  <p:childTnLst>
                                    <p:animRot by="21600000">
                                      <p:cBhvr>
                                        <p:cTn id="27" dur="2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916</TotalTime>
  <Words>356</Words>
  <Application>Microsoft Office PowerPoint</Application>
  <PresentationFormat>Экран (4:3)</PresentationFormat>
  <Paragraphs>41</Paragraphs>
  <Slides>41</Slides>
  <Notes>0</Notes>
  <HiddenSlides>0</HiddenSlides>
  <MMClips>5</MMClips>
  <ScaleCrop>false</ScaleCrop>
  <HeadingPairs>
    <vt:vector size="4" baseType="variant">
      <vt:variant>
        <vt:lpstr>Тема</vt:lpstr>
      </vt:variant>
      <vt:variant>
        <vt:i4>1</vt:i4>
      </vt:variant>
      <vt:variant>
        <vt:lpstr>Заголовки слайдов</vt:lpstr>
      </vt:variant>
      <vt:variant>
        <vt:i4>41</vt:i4>
      </vt:variant>
    </vt:vector>
  </HeadingPairs>
  <TitlesOfParts>
    <vt:vector size="42"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deda</dc:creator>
  <cp:lastModifiedBy>deda</cp:lastModifiedBy>
  <cp:revision>104</cp:revision>
  <dcterms:created xsi:type="dcterms:W3CDTF">2016-02-06T13:04:44Z</dcterms:created>
  <dcterms:modified xsi:type="dcterms:W3CDTF">2016-11-12T15:59:49Z</dcterms:modified>
</cp:coreProperties>
</file>