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5" r:id="rId2"/>
    <p:sldId id="258" r:id="rId3"/>
    <p:sldId id="259" r:id="rId4"/>
    <p:sldId id="260" r:id="rId5"/>
    <p:sldId id="261" r:id="rId6"/>
    <p:sldId id="270" r:id="rId7"/>
    <p:sldId id="263" r:id="rId8"/>
    <p:sldId id="266" r:id="rId9"/>
    <p:sldId id="269" r:id="rId10"/>
    <p:sldId id="277" r:id="rId11"/>
    <p:sldId id="271" r:id="rId12"/>
    <p:sldId id="311" r:id="rId13"/>
    <p:sldId id="312" r:id="rId14"/>
    <p:sldId id="313" r:id="rId15"/>
    <p:sldId id="314" r:id="rId16"/>
    <p:sldId id="330" r:id="rId17"/>
    <p:sldId id="333" r:id="rId18"/>
    <p:sldId id="332" r:id="rId19"/>
    <p:sldId id="283" r:id="rId20"/>
    <p:sldId id="284" r:id="rId21"/>
    <p:sldId id="285" r:id="rId22"/>
    <p:sldId id="290" r:id="rId23"/>
    <p:sldId id="291" r:id="rId24"/>
    <p:sldId id="334" r:id="rId25"/>
    <p:sldId id="331" r:id="rId26"/>
    <p:sldId id="302" r:id="rId27"/>
    <p:sldId id="301" r:id="rId28"/>
    <p:sldId id="300" r:id="rId29"/>
    <p:sldId id="328" r:id="rId30"/>
    <p:sldId id="320" r:id="rId31"/>
    <p:sldId id="298" r:id="rId32"/>
    <p:sldId id="297" r:id="rId33"/>
    <p:sldId id="318" r:id="rId34"/>
    <p:sldId id="327" r:id="rId35"/>
    <p:sldId id="296" r:id="rId36"/>
    <p:sldId id="319" r:id="rId37"/>
    <p:sldId id="323" r:id="rId38"/>
    <p:sldId id="294" r:id="rId39"/>
    <p:sldId id="276" r:id="rId40"/>
    <p:sldId id="32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5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7E4BF4D-BEF6-4FFF-8B3C-F3820E922DFC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C7B740C-3A41-4175-A9EC-FDB21670A0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ktor\Desktop\img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785938" y="3228975"/>
            <a:ext cx="5500687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938338" y="3381375"/>
            <a:ext cx="5500687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uk-UA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 descr="C:\Users\admin\Desktop\00204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44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prapor-kv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208987"/>
            <a:ext cx="896448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5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0"/>
            <a:ext cx="8301608" cy="66693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Правила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виразного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читання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поетичних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твор</a:t>
            </a:r>
            <a:r>
              <a:rPr kumimoji="0" lang="uk-UA" sz="44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ів</a:t>
            </a:r>
            <a:r>
              <a:rPr kumimoji="0" lang="uk-UA" sz="4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:                      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uk-UA" sz="4400" dirty="0" smtClean="0">
                <a:latin typeface="+mj-lt"/>
                <a:ea typeface="+mj-ea"/>
                <a:cs typeface="+mj-cs"/>
              </a:rPr>
              <a:t>Правильно став наголос;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uk-UA" sz="4400" dirty="0" smtClean="0">
                <a:latin typeface="+mj-lt"/>
                <a:ea typeface="+mj-ea"/>
                <a:cs typeface="+mj-cs"/>
              </a:rPr>
              <a:t>Обери силу голосу (голосно,тихо);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uk-UA" sz="4400" dirty="0" smtClean="0">
                <a:latin typeface="+mj-lt"/>
                <a:ea typeface="+mj-ea"/>
                <a:cs typeface="+mj-cs"/>
              </a:rPr>
              <a:t>Визнач темп;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uk-UA" sz="4400" baseline="0" dirty="0" smtClean="0">
                <a:latin typeface="+mj-lt"/>
                <a:ea typeface="+mj-ea"/>
                <a:cs typeface="+mj-cs"/>
              </a:rPr>
              <a:t>Декламуй</a:t>
            </a:r>
            <a:r>
              <a:rPr lang="uk-UA" sz="4400" dirty="0" smtClean="0">
                <a:latin typeface="+mj-lt"/>
                <a:ea typeface="+mj-ea"/>
                <a:cs typeface="+mj-cs"/>
              </a:rPr>
              <a:t> емоційно;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uk-UA" sz="4400" baseline="0" dirty="0" smtClean="0">
                <a:latin typeface="+mj-lt"/>
                <a:ea typeface="+mj-ea"/>
                <a:cs typeface="+mj-cs"/>
              </a:rPr>
              <a:t>Покажи</a:t>
            </a:r>
            <a:r>
              <a:rPr lang="uk-UA" sz="4400" dirty="0" smtClean="0">
                <a:latin typeface="+mj-lt"/>
                <a:ea typeface="+mj-ea"/>
                <a:cs typeface="+mj-cs"/>
              </a:rPr>
              <a:t> інтонацією своє ставлення до твору.</a:t>
            </a:r>
            <a:endParaRPr lang="uk-UA" sz="4400" baseline="0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5379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9233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846"/>
            <a:ext cx="9144000" cy="6867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devochka_pole_leto_rebenok_1920x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prapor-kv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208987"/>
            <a:ext cx="896448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5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388276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Вгадай казку!</a:t>
            </a:r>
            <a:endParaRPr lang="ru-RU" sz="9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8505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ВГАДАЙ КАЗКУ !</a:t>
            </a: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0294" name="Picture 6" descr="0_7382f_66c17ea2_X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669360"/>
          </a:xfrm>
        </p:spPr>
      </p:pic>
      <p:pic>
        <p:nvPicPr>
          <p:cNvPr id="1026" name="Picture 2" descr="C:\Users\admin\Desktop\img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admin\Desktop\v_kakom_vozraste_luchshe_vsego_chitat_skazki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89" y="0"/>
            <a:ext cx="912361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5808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ВГАДАЙ КАЗКУ !</a:t>
            </a: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2341" name="Picture 5" descr="1737_2_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964488" cy="6858000"/>
          </a:xfrm>
        </p:spPr>
      </p:pic>
      <p:pic>
        <p:nvPicPr>
          <p:cNvPr id="2050" name="Picture 2" descr="C:\Users\admin\Desktop\v_kakom_vozraste_luchshe_vsego_chitat_skazki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71750" y="-1766888"/>
            <a:ext cx="14287500" cy="10391776"/>
          </a:xfrm>
          <a:prstGeom prst="rect">
            <a:avLst/>
          </a:prstGeom>
          <a:noFill/>
        </p:spPr>
      </p:pic>
      <p:pic>
        <p:nvPicPr>
          <p:cNvPr id="2051" name="Picture 3" descr="C:\Users\admin\Desktop\v_kakom_vozraste_luchshe_vsego_chitat_skazki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12776" y="-1827584"/>
            <a:ext cx="14287500" cy="10391776"/>
          </a:xfrm>
          <a:prstGeom prst="rect">
            <a:avLst/>
          </a:prstGeom>
          <a:noFill/>
        </p:spPr>
      </p:pic>
      <p:pic>
        <p:nvPicPr>
          <p:cNvPr id="2052" name="Picture 4" descr="C:\Users\admin\Desktop\big_ludgnqnquwbt — копия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61056" y="-2403648"/>
            <a:ext cx="9505056" cy="116652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412776"/>
            <a:ext cx="612068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28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Users\admin\Desktop\53_2-1024x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303660"/>
            <a:ext cx="10065384" cy="7161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5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ВГАДАЙ КАЗКУ !</a:t>
            </a: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4390" name="Picture 6" descr="1769_1_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597352"/>
          </a:xfrm>
        </p:spPr>
      </p:pic>
      <p:pic>
        <p:nvPicPr>
          <p:cNvPr id="6146" name="Picture 2" descr="C:\Users\admin\Desktop\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  <p:pic>
        <p:nvPicPr>
          <p:cNvPr id="6147" name="Picture 3" descr="C:\Users\admin\Desktop\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ВГАДАЙ КАЗКУ !</a:t>
            </a: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6437" name="Picture 5" descr="1773_3_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2" name="Picture 2" descr="C:\Users\admin\Desktop\filefbve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ВГАДАЙ КАЗКУ !</a:t>
            </a: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8486" name="Picture 6" descr="ripka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098" name="Picture 2" descr="C:\Users\admin\Desktop\img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ВГАДАЙ КАЗКУ !</a:t>
            </a:r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0533" name="Picture 5" descr="slide0002_image0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4" name="Picture 2" descr="C:\Users\admin\Desktop\slide0009_image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prapor-kv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208987"/>
            <a:ext cx="896448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52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006677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HMLUi_3j-B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DSCF02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prapor-kv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208987"/>
            <a:ext cx="896448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5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96752"/>
            <a:ext cx="545821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177800" algn="just" fontAlgn="base">
              <a:spcBef>
                <a:spcPct val="0"/>
              </a:spcBef>
              <a:spcAft>
                <a:spcPct val="0"/>
              </a:spcAft>
            </a:pPr>
            <a:endParaRPr lang="uk-UA" sz="28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geografichnuy-tsentr-evr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35"/>
            <a:ext cx="9144000" cy="64846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76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1388303982_full1314384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7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090614-0932-Kirovogradsk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68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look.com.ua-149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7676"/>
            <a:ext cx="9643190" cy="7432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prapor-kv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208987"/>
            <a:ext cx="896448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5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tmp6yYxX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Hustskiy-rayon-Zakarpatska-oblast-Tereble-Vilshanske-vodoshovishh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52736" y="-742951"/>
            <a:ext cx="11430000" cy="7600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127ea88b358560bb38e908d0696053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2074" cy="6837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prapor-kv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208987"/>
            <a:ext cx="896448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5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472" y="834205"/>
            <a:ext cx="5458216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viktor\Desktop\kiev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72" y="332656"/>
            <a:ext cx="879602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2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136508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489" y="1058456"/>
            <a:ext cx="5279721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2800" b="1" i="1" dirty="0" smtClean="0"/>
          </a:p>
        </p:txBody>
      </p:sp>
      <p:pic>
        <p:nvPicPr>
          <p:cNvPr id="2050" name="Picture 2" descr="C:\Users\viktor\Desktop\1409195564222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4" y="404664"/>
            <a:ext cx="8877252" cy="592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387" y="883090"/>
            <a:ext cx="5279721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kyjiv-gorod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3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17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510" y="263046"/>
            <a:ext cx="4706655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/>
            <a:endParaRPr lang="ru-RU" sz="3200" b="1" dirty="0" smtClean="0"/>
          </a:p>
        </p:txBody>
      </p:sp>
      <p:pic>
        <p:nvPicPr>
          <p:cNvPr id="1026" name="Picture 2" descr="C:\Users\viktor\Desktop\DSC_2393-Edit-1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7" y="116632"/>
            <a:ext cx="9042614" cy="655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79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698" y="1028700"/>
            <a:ext cx="586740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2" name="Picture 2" descr="C:\Users\viktor\Desktop\17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8" y="458763"/>
            <a:ext cx="831307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74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286" y="1372903"/>
            <a:ext cx="772609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</a:t>
            </a:r>
            <a:endParaRPr lang="uk-UA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 descr="C:\Users\viktor\Desktop\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86" y="541251"/>
            <a:ext cx="844617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50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208</TotalTime>
  <Words>53</Words>
  <Application>Microsoft Office PowerPoint</Application>
  <PresentationFormat>Экран (4:3)</PresentationFormat>
  <Paragraphs>16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Вгадай казку!</vt:lpstr>
      <vt:lpstr>ВГАДАЙ КАЗКУ !</vt:lpstr>
      <vt:lpstr>ВГАДАЙ КАЗКУ !</vt:lpstr>
      <vt:lpstr>ВГАДАЙ КАЗКУ !</vt:lpstr>
      <vt:lpstr>ВГАДАЙ КАЗКУ !</vt:lpstr>
      <vt:lpstr>ВГАДАЙ КАЗКУ !</vt:lpstr>
      <vt:lpstr>ВГАДАЙ КАЗКУ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Природознавство Т.Г.Гільберг,Т.В.Сак Видавництво «Генеза» 2012</dc:title>
  <dc:creator>viktor</dc:creator>
  <cp:lastModifiedBy>User</cp:lastModifiedBy>
  <cp:revision>34</cp:revision>
  <dcterms:created xsi:type="dcterms:W3CDTF">2016-02-17T14:13:06Z</dcterms:created>
  <dcterms:modified xsi:type="dcterms:W3CDTF">2016-11-21T17:59:11Z</dcterms:modified>
</cp:coreProperties>
</file>