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4" r:id="rId2"/>
    <p:sldId id="256" r:id="rId3"/>
    <p:sldId id="263" r:id="rId4"/>
    <p:sldId id="270" r:id="rId5"/>
    <p:sldId id="269" r:id="rId6"/>
    <p:sldId id="268" r:id="rId7"/>
    <p:sldId id="271" r:id="rId8"/>
    <p:sldId id="273" r:id="rId9"/>
    <p:sldId id="265" r:id="rId10"/>
    <p:sldId id="276" r:id="rId11"/>
    <p:sldId id="277" r:id="rId12"/>
    <p:sldId id="281" r:id="rId13"/>
    <p:sldId id="284" r:id="rId14"/>
    <p:sldId id="280" r:id="rId15"/>
    <p:sldId id="286" r:id="rId16"/>
    <p:sldId id="279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9144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2"/>
            <a:ext cx="9144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Oval 18"/>
          <p:cNvSpPr>
            <a:spLocks noChangeArrowheads="1"/>
          </p:cNvSpPr>
          <p:nvPr userDrawn="1"/>
        </p:nvSpPr>
        <p:spPr bwMode="gray">
          <a:xfrm>
            <a:off x="8093106" y="1341444"/>
            <a:ext cx="871538" cy="360362"/>
          </a:xfrm>
          <a:prstGeom prst="ellipse">
            <a:avLst/>
          </a:prstGeom>
          <a:gradFill rotWithShape="1">
            <a:gsLst>
              <a:gs pos="0">
                <a:srgbClr val="19426B"/>
              </a:gs>
              <a:gs pos="100000">
                <a:srgbClr val="19426B">
                  <a:gamma/>
                  <a:tint val="0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Oval 19"/>
          <p:cNvSpPr>
            <a:spLocks noChangeArrowheads="1"/>
          </p:cNvSpPr>
          <p:nvPr userDrawn="1"/>
        </p:nvSpPr>
        <p:spPr bwMode="gray">
          <a:xfrm>
            <a:off x="7715677" y="188919"/>
            <a:ext cx="1109663" cy="14462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63500" dir="2212194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Freeform 20" descr="4"/>
          <p:cNvSpPr>
            <a:spLocks/>
          </p:cNvSpPr>
          <p:nvPr userDrawn="1"/>
        </p:nvSpPr>
        <p:spPr bwMode="gray">
          <a:xfrm>
            <a:off x="8278844" y="446094"/>
            <a:ext cx="507206" cy="933450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Freeform 21" descr="1"/>
          <p:cNvSpPr>
            <a:spLocks/>
          </p:cNvSpPr>
          <p:nvPr userDrawn="1"/>
        </p:nvSpPr>
        <p:spPr bwMode="gray">
          <a:xfrm>
            <a:off x="7924037" y="228606"/>
            <a:ext cx="681038" cy="660400"/>
          </a:xfrm>
          <a:custGeom>
            <a:avLst/>
            <a:gdLst>
              <a:gd name="T0" fmla="*/ 905 w 1810"/>
              <a:gd name="T1" fmla="*/ 1388 h 1388"/>
              <a:gd name="T2" fmla="*/ 1810 w 1810"/>
              <a:gd name="T3" fmla="*/ 408 h 1388"/>
              <a:gd name="T4" fmla="*/ 874 w 1810"/>
              <a:gd name="T5" fmla="*/ 40 h 1388"/>
              <a:gd name="T6" fmla="*/ 0 w 1810"/>
              <a:gd name="T7" fmla="*/ 409 h 1388"/>
              <a:gd name="T8" fmla="*/ 905 w 1810"/>
              <a:gd name="T9" fmla="*/ 1388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88">
                <a:moveTo>
                  <a:pt x="905" y="1388"/>
                </a:moveTo>
                <a:lnTo>
                  <a:pt x="1810" y="408"/>
                </a:lnTo>
                <a:cubicBezTo>
                  <a:pt x="1612" y="189"/>
                  <a:pt x="1272" y="0"/>
                  <a:pt x="874" y="40"/>
                </a:cubicBezTo>
                <a:cubicBezTo>
                  <a:pt x="541" y="52"/>
                  <a:pt x="252" y="162"/>
                  <a:pt x="0" y="409"/>
                </a:cubicBezTo>
                <a:lnTo>
                  <a:pt x="905" y="1388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Freeform 23" descr="55282"/>
          <p:cNvSpPr>
            <a:spLocks/>
          </p:cNvSpPr>
          <p:nvPr userDrawn="1"/>
        </p:nvSpPr>
        <p:spPr bwMode="gray">
          <a:xfrm>
            <a:off x="7913322" y="928695"/>
            <a:ext cx="702469" cy="66357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Freeform 22" descr="2"/>
          <p:cNvSpPr>
            <a:spLocks/>
          </p:cNvSpPr>
          <p:nvPr userDrawn="1"/>
        </p:nvSpPr>
        <p:spPr bwMode="gray">
          <a:xfrm>
            <a:off x="7743062" y="445121"/>
            <a:ext cx="498872" cy="908050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grpSp>
        <p:nvGrpSpPr>
          <p:cNvPr id="2" name="Групувати 18"/>
          <p:cNvGrpSpPr/>
          <p:nvPr userDrawn="1"/>
        </p:nvGrpSpPr>
        <p:grpSpPr>
          <a:xfrm>
            <a:off x="-11419" y="6529738"/>
            <a:ext cx="3510390" cy="543725"/>
            <a:chOff x="467544" y="6485698"/>
            <a:chExt cx="4680520" cy="543723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523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 userDrawn="1">
            <p:ph type="title"/>
          </p:nvPr>
        </p:nvSpPr>
        <p:spPr>
          <a:xfrm>
            <a:off x="878016" y="162512"/>
            <a:ext cx="6790466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  <p:sp>
        <p:nvSpPr>
          <p:cNvPr id="16" name="Oval 24"/>
          <p:cNvSpPr>
            <a:spLocks noChangeArrowheads="1"/>
          </p:cNvSpPr>
          <p:nvPr userDrawn="1"/>
        </p:nvSpPr>
        <p:spPr bwMode="gray">
          <a:xfrm>
            <a:off x="8084771" y="695332"/>
            <a:ext cx="391716" cy="4968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8084391" y="543973"/>
            <a:ext cx="56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A7678-633A-4436-A1D9-94DCF7245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6AE63C5-5612-4019-89DC-FDB25F3716DF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B7CCD12-3BF0-43C2-A75F-E447087613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4;&#1086;&#1081;%20&#1050;&#1042;&#1050;\---%20-%20-0G0;-%2083@K%20($0=-$0@K)%20(www.petamusic.ru).mp3" TargetMode="Externa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84;&#1086;&#1081;%20&#1050;&#1042;&#1050;\Aplodismenty_-_Hlopki_v_ladoshi_muzofon.com.mp3" TargetMode="Externa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-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14" y="332656"/>
            <a:ext cx="9753601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65140" y="3873209"/>
            <a:ext cx="8463187" cy="18001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PerspectiveFront">
                <a:rot lat="2051998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ru-RU" sz="3600" kern="10" dirty="0" err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Математичний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КВК 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- 2016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2339974" y="519807"/>
            <a:ext cx="4464050" cy="79208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запрошуємо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376237" y="2103983"/>
            <a:ext cx="8391525" cy="863352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учнів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4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класів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3923927" y="3266763"/>
            <a:ext cx="1296144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7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</a:t>
            </a:r>
          </a:p>
        </p:txBody>
      </p:sp>
      <p:pic>
        <p:nvPicPr>
          <p:cNvPr id="9" name="--- - -0G0;- 83@K ($0=-$0@K)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88267" y="5858774"/>
            <a:ext cx="1080120" cy="10801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575" y="5937169"/>
            <a:ext cx="6356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Презентацію підготувала вихователь ГПД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Свеської</a:t>
            </a:r>
            <a:r>
              <a:rPr lang="uk-UA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спеціалізованої школи </a:t>
            </a:r>
            <a:r>
              <a:rPr lang="uk-UA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І-ІІІ</a:t>
            </a:r>
            <a:r>
              <a:rPr lang="en-US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ступенів </a:t>
            </a:r>
            <a:r>
              <a:rPr lang="uk-UA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 “ліцей”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Шпак Катерина Ігорівна</a:t>
            </a:r>
            <a:endParaRPr lang="en-US" alt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6627" grpId="0" animBg="1"/>
      <p:bldP spid="26628" grpId="0" animBg="1"/>
      <p:bldP spid="26629" grpId="0" animBg="1"/>
      <p:bldP spid="266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16632"/>
            <a:ext cx="9144000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Поні біля цирку може везти у візку або шістьох дітей, або трьох дорослих. До нього підійшли двоє дітей з мамою і татом. Чи зможе поні повезти їх усіх разом?</a:t>
            </a:r>
          </a:p>
        </p:txBody>
      </p:sp>
      <p:pic>
        <p:nvPicPr>
          <p:cNvPr id="10" name="Picture 4" descr="http://malakomaha.com.ua/image/data/hansa_3655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4211960" cy="4699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76056" y="4373966"/>
            <a:ext cx="3128643" cy="707886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rgbClr val="FFFFFF"/>
                </a:solidFill>
              </a:rPr>
              <a:t>Так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76056" y="2996951"/>
            <a:ext cx="3133242" cy="1323439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Відповідь:</a:t>
            </a:r>
          </a:p>
        </p:txBody>
      </p:sp>
    </p:spTree>
    <p:extLst>
      <p:ext uri="{BB962C8B-B14F-4D97-AF65-F5344CB8AC3E}">
        <p14:creationId xmlns:p14="http://schemas.microsoft.com/office/powerpoint/2010/main" val="350893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3108543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До Свята першого дзвоника дідусь Ганнусі приготував </a:t>
            </a:r>
            <a:r>
              <a:rPr lang="uk-UA" sz="2800" b="1" i="1" kern="0" dirty="0" err="1">
                <a:solidFill>
                  <a:srgbClr val="FFFFFF"/>
                </a:solidFill>
              </a:rPr>
              <a:t>Елзіку</a:t>
            </a:r>
            <a:r>
              <a:rPr lang="uk-UA" sz="2800" b="1" i="1" kern="0" dirty="0">
                <a:solidFill>
                  <a:srgbClr val="FFFFFF"/>
                </a:solidFill>
              </a:rPr>
              <a:t>, </a:t>
            </a:r>
            <a:r>
              <a:rPr lang="uk-UA" sz="2800" b="1" i="1" kern="0" dirty="0" err="1">
                <a:solidFill>
                  <a:srgbClr val="FFFFFF"/>
                </a:solidFill>
              </a:rPr>
              <a:t>Мудрунчику</a:t>
            </a:r>
            <a:r>
              <a:rPr lang="uk-UA" sz="2800" b="1" i="1" kern="0" dirty="0">
                <a:solidFill>
                  <a:srgbClr val="FFFFFF"/>
                </a:solidFill>
              </a:rPr>
              <a:t> й Ганнусі подарунки: енциклопедію, пенал і годинник. З'ясуй, що отримав кожен з героїв, якщо </a:t>
            </a:r>
            <a:r>
              <a:rPr lang="uk-UA" sz="2800" b="1" i="1" kern="0" dirty="0" err="1">
                <a:solidFill>
                  <a:srgbClr val="FFFFFF"/>
                </a:solidFill>
              </a:rPr>
              <a:t>Елзік</a:t>
            </a:r>
            <a:r>
              <a:rPr lang="uk-UA" sz="2800" b="1" i="1" kern="0" dirty="0">
                <a:solidFill>
                  <a:srgbClr val="FFFFFF"/>
                </a:solidFill>
              </a:rPr>
              <a:t> отримав не енциклопедію і не пенал, а </a:t>
            </a:r>
            <a:r>
              <a:rPr lang="uk-UA" sz="2800" b="1" i="1" kern="0" dirty="0" err="1">
                <a:solidFill>
                  <a:srgbClr val="FFFFFF"/>
                </a:solidFill>
              </a:rPr>
              <a:t>Мудрунчик</a:t>
            </a:r>
            <a:r>
              <a:rPr lang="uk-UA" sz="2800" b="1" i="1" kern="0" dirty="0">
                <a:solidFill>
                  <a:srgbClr val="FFFFFF"/>
                </a:solidFill>
              </a:rPr>
              <a:t> — не енциклопедію.</a:t>
            </a:r>
          </a:p>
        </p:txBody>
      </p:sp>
      <p:pic>
        <p:nvPicPr>
          <p:cNvPr id="10" name="Picture 2" descr="http://www.machaon.kiev.ua/media/catalog/image_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3933056"/>
            <a:ext cx="1368151" cy="178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babymoda.ua/media/catalog/product/cache/1/image/800x800/f40c00a87aa43a2d4f30cc811c5a7f79/p/e/penal_herlitz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672" y="3789446"/>
            <a:ext cx="1651582" cy="192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hitime.com.ua/brands/kleynod-k-128-613.17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820" y="3788210"/>
            <a:ext cx="1456724" cy="202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574740" y="6211014"/>
            <a:ext cx="1599609" cy="646986"/>
          </a:xfrm>
          <a:prstGeom prst="wedgeRoundRectCallout">
            <a:avLst>
              <a:gd name="adj1" fmla="val -40835"/>
              <a:gd name="adj2" fmla="val -117269"/>
              <a:gd name="adj3" fmla="val 16667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Елзік</a:t>
            </a:r>
            <a:endParaRPr kumimoji="0" lang="uk-UA" sz="32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6229053"/>
            <a:ext cx="3018962" cy="646986"/>
          </a:xfrm>
          <a:prstGeom prst="wedgeRoundRectCallout">
            <a:avLst>
              <a:gd name="adj1" fmla="val -2192"/>
              <a:gd name="adj2" fmla="val -127133"/>
              <a:gd name="adj3" fmla="val 16667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Мудрунчик</a:t>
            </a:r>
            <a:endParaRPr kumimoji="0" lang="uk-UA" sz="32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6229053"/>
            <a:ext cx="2660282" cy="646986"/>
          </a:xfrm>
          <a:prstGeom prst="wedgeRoundRectCallout">
            <a:avLst>
              <a:gd name="adj1" fmla="val -702"/>
              <a:gd name="adj2" fmla="val -123999"/>
              <a:gd name="adj3" fmla="val 16667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Ганнуся</a:t>
            </a:r>
          </a:p>
        </p:txBody>
      </p:sp>
    </p:spTree>
    <p:extLst>
      <p:ext uri="{BB962C8B-B14F-4D97-AF65-F5344CB8AC3E}">
        <p14:creationId xmlns:p14="http://schemas.microsoft.com/office/powerpoint/2010/main" val="220416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83768" y="2276872"/>
            <a:ext cx="43588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для глядачів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5757" y="539585"/>
            <a:ext cx="745299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</a:t>
            </a:r>
          </a:p>
          <a:p>
            <a:pPr algn="ctr"/>
            <a:r>
              <a:rPr lang="uk-UA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”математичний</a:t>
            </a:r>
            <a:endParaRPr lang="uk-U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Художник”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016" y="162512"/>
            <a:ext cx="6790466" cy="53282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9658"/>
            <a:ext cx="9144000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Заповни магічний квадрат (сума чисел по горизонталі та діагоналі має дорівнювати </a:t>
            </a:r>
            <a:r>
              <a:rPr lang="uk-UA" sz="2800" b="1" i="1" kern="0" dirty="0">
                <a:solidFill>
                  <a:srgbClr val="FFFF00"/>
                </a:solidFill>
              </a:rPr>
              <a:t>15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).</a:t>
            </a:r>
            <a:endParaRPr lang="en-US" sz="2800" b="1" i="1" kern="0" dirty="0" smtClean="0">
              <a:solidFill>
                <a:srgbClr val="FFFFFF"/>
              </a:solidFill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800" b="1" i="1" kern="0" dirty="0">
              <a:solidFill>
                <a:srgbClr val="FFFFFF"/>
              </a:solidFill>
            </a:endParaRPr>
          </a:p>
        </p:txBody>
      </p:sp>
      <p:sp>
        <p:nvSpPr>
          <p:cNvPr id="9" name="Стрілка вліво 28"/>
          <p:cNvSpPr/>
          <p:nvPr/>
        </p:nvSpPr>
        <p:spPr>
          <a:xfrm rot="10800000">
            <a:off x="4280198" y="3717032"/>
            <a:ext cx="724089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0" name="Таблиця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371641"/>
              </p:ext>
            </p:extLst>
          </p:nvPr>
        </p:nvGraphicFramePr>
        <p:xfrm>
          <a:off x="1259632" y="2520669"/>
          <a:ext cx="2862318" cy="3816423"/>
        </p:xfrm>
        <a:graphic>
          <a:graphicData uri="http://schemas.openxmlformats.org/drawingml/2006/table">
            <a:tbl>
              <a:tblPr firstRow="1" bandRow="1"/>
              <a:tblGrid>
                <a:gridCol w="954106">
                  <a:extLst>
                    <a:ext uri="{9D8B030D-6E8A-4147-A177-3AD203B41FA5}">
                      <a16:colId xmlns:a16="http://schemas.microsoft.com/office/drawing/2014/main" xmlns="" val="2563964730"/>
                    </a:ext>
                  </a:extLst>
                </a:gridCol>
                <a:gridCol w="954106">
                  <a:extLst>
                    <a:ext uri="{9D8B030D-6E8A-4147-A177-3AD203B41FA5}">
                      <a16:colId xmlns:a16="http://schemas.microsoft.com/office/drawing/2014/main" xmlns="" val="9711575"/>
                    </a:ext>
                  </a:extLst>
                </a:gridCol>
                <a:gridCol w="954106">
                  <a:extLst>
                    <a:ext uri="{9D8B030D-6E8A-4147-A177-3AD203B41FA5}">
                      <a16:colId xmlns:a16="http://schemas.microsoft.com/office/drawing/2014/main" xmlns="" val="3348329179"/>
                    </a:ext>
                  </a:extLst>
                </a:gridCol>
              </a:tblGrid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7200" b="1" i="1" dirty="0">
                          <a:solidFill>
                            <a:srgbClr val="000000"/>
                          </a:solidFill>
                        </a:rPr>
                        <a:t>2</a:t>
                      </a:r>
                    </a:p>
                  </a:txBody>
                  <a:tcPr marL="68580" marR="68580" anchor="ctr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77908699"/>
                  </a:ext>
                </a:extLst>
              </a:tr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7200" b="1" i="1" dirty="0">
                          <a:solidFill>
                            <a:srgbClr val="000000"/>
                          </a:solidFill>
                        </a:rPr>
                        <a:t>5</a:t>
                      </a: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44368483"/>
                  </a:ext>
                </a:extLst>
              </a:tr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r>
                        <a:rPr lang="uk-UA" sz="7200" b="1" i="1" dirty="0">
                          <a:solidFill>
                            <a:srgbClr val="000000"/>
                          </a:solidFill>
                        </a:rPr>
                        <a:t>4</a:t>
                      </a:r>
                    </a:p>
                  </a:txBody>
                  <a:tcPr marL="68580" marR="68580" anchor="ctr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algn="ctr"/>
                      <a:endParaRPr lang="uk-UA" sz="7200" b="1" i="1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anchor="ctr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38530009"/>
                  </a:ext>
                </a:extLst>
              </a:tr>
            </a:tbl>
          </a:graphicData>
        </a:graphic>
      </p:graphicFrame>
      <p:graphicFrame>
        <p:nvGraphicFramePr>
          <p:cNvPr id="11" name="Таблиця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4539"/>
              </p:ext>
            </p:extLst>
          </p:nvPr>
        </p:nvGraphicFramePr>
        <p:xfrm>
          <a:off x="5220072" y="2511508"/>
          <a:ext cx="2862318" cy="3816423"/>
        </p:xfrm>
        <a:graphic>
          <a:graphicData uri="http://schemas.openxmlformats.org/drawingml/2006/table">
            <a:tbl>
              <a:tblPr firstRow="1" bandRow="1"/>
              <a:tblGrid>
                <a:gridCol w="954106">
                  <a:extLst>
                    <a:ext uri="{9D8B030D-6E8A-4147-A177-3AD203B41FA5}">
                      <a16:colId xmlns:a16="http://schemas.microsoft.com/office/drawing/2014/main" xmlns="" val="2563964730"/>
                    </a:ext>
                  </a:extLst>
                </a:gridCol>
                <a:gridCol w="954106">
                  <a:extLst>
                    <a:ext uri="{9D8B030D-6E8A-4147-A177-3AD203B41FA5}">
                      <a16:colId xmlns:a16="http://schemas.microsoft.com/office/drawing/2014/main" xmlns="" val="9711575"/>
                    </a:ext>
                  </a:extLst>
                </a:gridCol>
                <a:gridCol w="954106">
                  <a:extLst>
                    <a:ext uri="{9D8B030D-6E8A-4147-A177-3AD203B41FA5}">
                      <a16:colId xmlns:a16="http://schemas.microsoft.com/office/drawing/2014/main" xmlns="" val="3348329179"/>
                    </a:ext>
                  </a:extLst>
                </a:gridCol>
              </a:tblGrid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uk-UA" sz="7200" b="1" i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77908699"/>
                  </a:ext>
                </a:extLst>
              </a:tr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uk-UA" sz="7200" b="1" i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44368483"/>
                  </a:ext>
                </a:extLst>
              </a:tr>
              <a:tr h="12721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uk-UA" sz="7200" b="1" i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>
                    <a:lnL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uk-UA" sz="72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>
                    <a:lnL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38530009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59011" y="5057675"/>
            <a:ext cx="101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8</a:t>
            </a:r>
          </a:p>
        </p:txBody>
      </p:sp>
      <p:sp>
        <p:nvSpPr>
          <p:cNvPr id="13" name="Округлений прямокутник 50"/>
          <p:cNvSpPr/>
          <p:nvPr/>
        </p:nvSpPr>
        <p:spPr>
          <a:xfrm>
            <a:off x="7164288" y="5075791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2010" y="5060943"/>
            <a:ext cx="101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5" name="Округлений прямокутник 52"/>
          <p:cNvSpPr/>
          <p:nvPr/>
        </p:nvSpPr>
        <p:spPr>
          <a:xfrm>
            <a:off x="6144388" y="5081571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064" y="3856070"/>
            <a:ext cx="101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9</a:t>
            </a:r>
          </a:p>
        </p:txBody>
      </p:sp>
      <p:sp>
        <p:nvSpPr>
          <p:cNvPr id="17" name="Округлений прямокутник 54"/>
          <p:cNvSpPr/>
          <p:nvPr/>
        </p:nvSpPr>
        <p:spPr>
          <a:xfrm>
            <a:off x="5245719" y="3791032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44389" y="2521945"/>
            <a:ext cx="803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7</a:t>
            </a:r>
          </a:p>
        </p:txBody>
      </p:sp>
      <p:sp>
        <p:nvSpPr>
          <p:cNvPr id="19" name="Округлений прямокутник 56"/>
          <p:cNvSpPr/>
          <p:nvPr/>
        </p:nvSpPr>
        <p:spPr>
          <a:xfrm>
            <a:off x="6144388" y="2540943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59011" y="2545323"/>
            <a:ext cx="101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6</a:t>
            </a:r>
          </a:p>
        </p:txBody>
      </p:sp>
      <p:sp>
        <p:nvSpPr>
          <p:cNvPr id="21" name="Округлений прямокутник 58"/>
          <p:cNvSpPr/>
          <p:nvPr/>
        </p:nvSpPr>
        <p:spPr>
          <a:xfrm>
            <a:off x="7164288" y="2562697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59011" y="3792308"/>
            <a:ext cx="1012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23" name="Округлений прямокутник 60"/>
          <p:cNvSpPr/>
          <p:nvPr/>
        </p:nvSpPr>
        <p:spPr>
          <a:xfrm>
            <a:off x="7164288" y="3767539"/>
            <a:ext cx="914623" cy="120160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25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91053" y="548680"/>
            <a:ext cx="59618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</a:p>
          <a:p>
            <a:pPr algn="ctr"/>
            <a:r>
              <a:rPr lang="uk-UA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“Геометрія</a:t>
            </a:r>
            <a:r>
              <a:rPr lang="uk-U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і </a:t>
            </a:r>
            <a:r>
              <a:rPr lang="uk-UA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увага”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276872"/>
            <a:ext cx="59046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Фігура завдання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08920"/>
            <a:ext cx="81369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91053" y="548680"/>
            <a:ext cx="59618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</a:p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Капітанів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65749" y="2276872"/>
            <a:ext cx="59046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Допомога залу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91053" y="548680"/>
            <a:ext cx="5961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Цікавинка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1772816"/>
            <a:ext cx="504055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1-палець,</a:t>
            </a:r>
          </a:p>
          <a:p>
            <a:pPr algn="ctr"/>
            <a:r>
              <a:rPr lang="uk-UA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5-рука,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6-палець на другій руці,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10-дві руки,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11-палець на нозі,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15-нога і дві руки,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21-палець на руці другої людини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Цікаво,як позначити число 2151011?</a:t>
            </a:r>
          </a:p>
          <a:p>
            <a:pPr algn="ctr"/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79412" y="496548"/>
            <a:ext cx="8385175" cy="969963"/>
          </a:xfrm>
          <a:ln>
            <a:solidFill>
              <a:schemeClr val="tx1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err="1" smtClean="0">
                <a:solidFill>
                  <a:srgbClr val="251735"/>
                </a:solidFill>
              </a:rPr>
              <a:t>ПіДВЕДЕННЯ</a:t>
            </a:r>
            <a:r>
              <a:rPr lang="ru-RU" sz="4000" b="1" i="1" dirty="0" smtClean="0">
                <a:solidFill>
                  <a:srgbClr val="251735"/>
                </a:solidFill>
              </a:rPr>
              <a:t> ПІДСУМКІВ</a:t>
            </a:r>
          </a:p>
        </p:txBody>
      </p:sp>
      <p:sp>
        <p:nvSpPr>
          <p:cNvPr id="179205" name="Rectangle 5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285750" y="1357313"/>
            <a:ext cx="8358188" cy="1714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smtClean="0"/>
              <a:t>    </a:t>
            </a:r>
          </a:p>
        </p:txBody>
      </p:sp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214313" y="2500313"/>
            <a:ext cx="2214562" cy="3786187"/>
            <a:chOff x="428596" y="2500306"/>
            <a:chExt cx="2286016" cy="3786214"/>
          </a:xfrm>
        </p:grpSpPr>
        <p:grpSp>
          <p:nvGrpSpPr>
            <p:cNvPr id="3" name="Группа 16"/>
            <p:cNvGrpSpPr>
              <a:grpSpLocks/>
            </p:cNvGrpSpPr>
            <p:nvPr/>
          </p:nvGrpSpPr>
          <p:grpSpPr bwMode="auto">
            <a:xfrm>
              <a:off x="428596" y="2500306"/>
              <a:ext cx="2286016" cy="3786214"/>
              <a:chOff x="1357290" y="2786058"/>
              <a:chExt cx="2286016" cy="3786214"/>
            </a:xfrm>
          </p:grpSpPr>
          <p:pic>
            <p:nvPicPr>
              <p:cNvPr id="35852" name="Рисунок 12" descr="61R6.gif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57356" y="5357826"/>
                <a:ext cx="1214446" cy="1214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853" name="Рисунок 13" descr="3fd9b911e0bab4d51a1f6f12532f5a3b.gif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357290" y="2786058"/>
                <a:ext cx="2286016" cy="30718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5851" name="Рисунок 14" descr="5374e54b123e5f5afbdc69e809da8db3.g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561637">
              <a:off x="1347825" y="3557698"/>
              <a:ext cx="629548" cy="639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Содержимое 15"/>
          <p:cNvSpPr>
            <a:spLocks noGrp="1"/>
          </p:cNvSpPr>
          <p:nvPr>
            <p:ph sz="half" idx="1"/>
          </p:nvPr>
        </p:nvSpPr>
        <p:spPr>
          <a:xfrm>
            <a:off x="2123728" y="5145653"/>
            <a:ext cx="6715125" cy="13573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6600" b="1" dirty="0" err="1" smtClean="0">
                <a:solidFill>
                  <a:srgbClr val="FFFF00"/>
                </a:solidFill>
                <a:latin typeface="+mj-lt"/>
              </a:rPr>
              <a:t>МОЛОДЦі</a:t>
            </a:r>
            <a:r>
              <a:rPr lang="ru-RU" sz="6600" b="1" dirty="0" smtClean="0">
                <a:solidFill>
                  <a:srgbClr val="FFFF00"/>
                </a:solidFill>
                <a:latin typeface="+mj-lt"/>
              </a:rPr>
              <a:t> !!!</a:t>
            </a:r>
            <a:endParaRPr lang="ru-RU" sz="6600" b="1" dirty="0">
              <a:solidFill>
                <a:srgbClr val="FFFF00"/>
              </a:solidFill>
              <a:latin typeface="+mj-lt"/>
            </a:endParaRPr>
          </a:p>
        </p:txBody>
      </p:sp>
      <p:grpSp>
        <p:nvGrpSpPr>
          <p:cNvPr id="4" name="Группа 12"/>
          <p:cNvGrpSpPr>
            <a:grpSpLocks/>
          </p:cNvGrpSpPr>
          <p:nvPr/>
        </p:nvGrpSpPr>
        <p:grpSpPr bwMode="auto">
          <a:xfrm>
            <a:off x="-684584" y="1484784"/>
            <a:ext cx="5108575" cy="1857375"/>
            <a:chOff x="3500438" y="3286125"/>
            <a:chExt cx="5108575" cy="1857375"/>
          </a:xfrm>
        </p:grpSpPr>
        <p:pic>
          <p:nvPicPr>
            <p:cNvPr id="35847" name="Рисунок 11" descr="581d478d3c9205211eeb72014b459e48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72063" y="3286125"/>
              <a:ext cx="185737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8" name="Рисунок 18" descr="f6f5020e65e3c28bff04648d2441c896.gif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00438" y="3643313"/>
              <a:ext cx="1465262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9" name="Рисунок 19" descr="f6f5020e65e3c28bff04648d2441c896.gif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>
              <a:off x="7143750" y="3571875"/>
              <a:ext cx="1465263" cy="1357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Aplodismenty_-_Hlopki_v_ladoshi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0" name="Picture 2" descr="D:\Мои документы\Рабочий стол\73d1c580571f3853bc5eda642c617cea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2132856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00"/>
                            </p:stCondLst>
                            <p:childTnLst>
                              <p:par>
                                <p:cTn id="30" presetID="20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100"/>
                            </p:stCondLst>
                            <p:childTnLst>
                              <p:par>
                                <p:cTn id="35" presetID="20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6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800"/>
                            </p:stCondLst>
                            <p:childTnLst>
                              <p:par>
                                <p:cTn id="40" presetID="20" presetClass="emph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1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1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234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9205" grpId="0"/>
      <p:bldP spid="16" grpId="0" build="p"/>
      <p:bldP spid="16" grpId="1" build="p"/>
      <p:bldP spid="16" grpId="2" build="p"/>
      <p:bldP spid="16" grpId="3" build="p"/>
      <p:bldP spid="16" grpId="4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620688"/>
            <a:ext cx="734481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800" b="1" dirty="0" smtClean="0">
                <a:cs typeface="Times New Roman" pitchFamily="18" charset="0"/>
              </a:rPr>
              <a:t>  </a:t>
            </a:r>
          </a:p>
          <a:p>
            <a:pPr eaLnBrk="0" hangingPunct="0">
              <a:defRPr/>
            </a:pPr>
            <a:r>
              <a:rPr lang="uk-UA" sz="2800" b="1" dirty="0" smtClean="0">
                <a:cs typeface="Times New Roman" pitchFamily="18" charset="0"/>
              </a:rPr>
              <a:t>Мета:</a:t>
            </a:r>
            <a:endParaRPr lang="en-US" sz="2800" b="1" dirty="0" smtClean="0"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uk-UA" sz="2800" b="1" i="1" dirty="0" smtClean="0">
                <a:cs typeface="Times New Roman" pitchFamily="18" charset="0"/>
              </a:rPr>
              <a:t>розвивати </a:t>
            </a:r>
            <a:r>
              <a:rPr lang="uk-UA" sz="2800" b="1" i="1" dirty="0">
                <a:cs typeface="Times New Roman" pitchFamily="18" charset="0"/>
              </a:rPr>
              <a:t>логічне мислення і кмітливість учнів у нестандартних ситуаціях, інтерес до математики, її історії, читання додаткової літератури; навчити їх спілкуватися математично грамотною мовою, а також відстоювати свою точку зору; виховувати цілеспрямованість. </a:t>
            </a:r>
            <a:endParaRPr lang="uk-U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Картинка 3 из 1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75" y="214313"/>
            <a:ext cx="57816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11" descr="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3325" y="4221163"/>
            <a:ext cx="15906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3" descr="i?id=132415095-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221163"/>
            <a:ext cx="16097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308645" y="4644722"/>
            <a:ext cx="482466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043013"/>
                </a:solidFill>
                <a:latin typeface="Arial" charset="0"/>
              </a:rPr>
              <a:t>Найдавніша на планеті </a:t>
            </a:r>
          </a:p>
          <a:p>
            <a:r>
              <a:rPr lang="uk-UA" sz="2800" b="1" i="1" dirty="0">
                <a:solidFill>
                  <a:srgbClr val="043013"/>
                </a:solidFill>
                <a:latin typeface="Arial" charset="0"/>
              </a:rPr>
              <a:t>Між наук цариця,-</a:t>
            </a:r>
          </a:p>
          <a:p>
            <a:r>
              <a:rPr lang="uk-UA" sz="2800" b="1" i="1" dirty="0">
                <a:solidFill>
                  <a:srgbClr val="043013"/>
                </a:solidFill>
                <a:latin typeface="Arial" charset="0"/>
              </a:rPr>
              <a:t>Математика – ти наша</a:t>
            </a:r>
          </a:p>
          <a:p>
            <a:r>
              <a:rPr lang="uk-UA" sz="2800" b="1" i="1" dirty="0">
                <a:solidFill>
                  <a:srgbClr val="043013"/>
                </a:solidFill>
                <a:latin typeface="Arial" charset="0"/>
              </a:rPr>
              <a:t>Вірна  помічниця</a:t>
            </a:r>
            <a:endParaRPr lang="ru-RU" sz="2800" b="1" i="1" dirty="0">
              <a:solidFill>
                <a:srgbClr val="043013"/>
              </a:solidFill>
              <a:latin typeface="Arial" charset="0"/>
            </a:endParaRPr>
          </a:p>
        </p:txBody>
      </p:sp>
      <p:pic>
        <p:nvPicPr>
          <p:cNvPr id="25606" name="Picture 16" descr="i?id=163303135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75" y="1125538"/>
            <a:ext cx="1193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WordArt 17"/>
          <p:cNvSpPr>
            <a:spLocks noChangeArrowheads="1" noChangeShapeType="1" noTextEdit="1"/>
          </p:cNvSpPr>
          <p:nvPr/>
        </p:nvSpPr>
        <p:spPr bwMode="auto">
          <a:xfrm>
            <a:off x="2627313" y="0"/>
            <a:ext cx="3671887" cy="12684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Математика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5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5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5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5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3899" y="-243408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1692" y="548680"/>
            <a:ext cx="82217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Представлення команд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60030"/>
            <a:ext cx="63367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Команда хлопчиків</a:t>
            </a:r>
          </a:p>
          <a:p>
            <a:pPr algn="ctr"/>
            <a:r>
              <a:rPr lang="uk-UA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“Квадрат”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4333506"/>
            <a:ext cx="44468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Команда дівчаток</a:t>
            </a:r>
          </a:p>
          <a:p>
            <a:pPr algn="ctr"/>
            <a:r>
              <a:rPr lang="uk-UA" sz="4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“Коло”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37483" y="1268760"/>
            <a:ext cx="726904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Розминка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3" y="548680"/>
            <a:ext cx="803595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“Найкращий</a:t>
            </a:r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Рахівник”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6487" y="3212976"/>
            <a:ext cx="71250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для глядачів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0124" y="1161935"/>
            <a:ext cx="8229600" cy="77399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У кожній рівності перекладіть 1 сірник так , </a:t>
            </a:r>
            <a:b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щоб рівності стали правильними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7706" y="514022"/>
            <a:ext cx="4062175" cy="544512"/>
            <a:chOff x="703" y="527"/>
            <a:chExt cx="4899" cy="1204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03" y="572"/>
              <a:ext cx="589" cy="1114"/>
              <a:chOff x="703" y="572"/>
              <a:chExt cx="589" cy="1114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 rot="5400000">
                <a:off x="937" y="405"/>
                <a:ext cx="187" cy="522"/>
                <a:chOff x="3141" y="7074"/>
                <a:chExt cx="720" cy="3780"/>
              </a:xfrm>
            </p:grpSpPr>
            <p:sp>
              <p:nvSpPr>
                <p:cNvPr id="4336" name="AutoShape 6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37" name="AutoShape 7"/>
                <p:cNvSpPr>
                  <a:spLocks noChangeArrowheads="1"/>
                </p:cNvSpPr>
                <p:nvPr/>
              </p:nvSpPr>
              <p:spPr bwMode="auto">
                <a:xfrm>
                  <a:off x="3142" y="7062"/>
                  <a:ext cx="716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703" y="618"/>
                <a:ext cx="182" cy="1044"/>
                <a:chOff x="3141" y="7074"/>
                <a:chExt cx="720" cy="3780"/>
              </a:xfrm>
            </p:grpSpPr>
            <p:sp>
              <p:nvSpPr>
                <p:cNvPr id="4334" name="AutoShape 9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35" name="AutoShape 10"/>
                <p:cNvSpPr>
                  <a:spLocks noChangeArrowheads="1"/>
                </p:cNvSpPr>
                <p:nvPr/>
              </p:nvSpPr>
              <p:spPr bwMode="auto">
                <a:xfrm>
                  <a:off x="3141" y="7075"/>
                  <a:ext cx="722" cy="72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 rot="5400000">
                <a:off x="928" y="1332"/>
                <a:ext cx="187" cy="522"/>
                <a:chOff x="3141" y="7074"/>
                <a:chExt cx="720" cy="3780"/>
              </a:xfrm>
            </p:grpSpPr>
            <p:sp>
              <p:nvSpPr>
                <p:cNvPr id="4332" name="AutoShape 1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33" name="AutoShape 13"/>
                <p:cNvSpPr>
                  <a:spLocks noChangeArrowheads="1"/>
                </p:cNvSpPr>
                <p:nvPr/>
              </p:nvSpPr>
              <p:spPr bwMode="auto">
                <a:xfrm>
                  <a:off x="3140" y="7062"/>
                  <a:ext cx="716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7" name="Group 14"/>
            <p:cNvGrpSpPr>
              <a:grpSpLocks/>
            </p:cNvGrpSpPr>
            <p:nvPr/>
          </p:nvGrpSpPr>
          <p:grpSpPr bwMode="auto">
            <a:xfrm>
              <a:off x="1338" y="572"/>
              <a:ext cx="227" cy="1096"/>
              <a:chOff x="3141" y="7074"/>
              <a:chExt cx="720" cy="3780"/>
            </a:xfrm>
          </p:grpSpPr>
          <p:sp>
            <p:nvSpPr>
              <p:cNvPr id="4327" name="AutoShape 15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328" name="AutoShape 16"/>
              <p:cNvSpPr>
                <a:spLocks noChangeArrowheads="1"/>
              </p:cNvSpPr>
              <p:nvPr/>
            </p:nvSpPr>
            <p:spPr bwMode="auto">
              <a:xfrm>
                <a:off x="3140" y="7076"/>
                <a:ext cx="720" cy="714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1610" y="527"/>
              <a:ext cx="635" cy="1141"/>
              <a:chOff x="2154" y="572"/>
              <a:chExt cx="953" cy="1096"/>
            </a:xfrm>
          </p:grpSpPr>
          <p:grpSp>
            <p:nvGrpSpPr>
              <p:cNvPr id="9" name="Group 18"/>
              <p:cNvGrpSpPr>
                <a:grpSpLocks/>
              </p:cNvGrpSpPr>
              <p:nvPr/>
            </p:nvGrpSpPr>
            <p:grpSpPr bwMode="auto">
              <a:xfrm>
                <a:off x="2154" y="572"/>
                <a:ext cx="227" cy="1096"/>
                <a:chOff x="3141" y="7074"/>
                <a:chExt cx="720" cy="3780"/>
              </a:xfrm>
            </p:grpSpPr>
            <p:sp>
              <p:nvSpPr>
                <p:cNvPr id="4325" name="AutoShape 19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26" name="AutoShape 20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21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0" name="Group 21"/>
              <p:cNvGrpSpPr>
                <a:grpSpLocks/>
              </p:cNvGrpSpPr>
              <p:nvPr/>
            </p:nvGrpSpPr>
            <p:grpSpPr bwMode="auto">
              <a:xfrm rot="5400000">
                <a:off x="2563" y="209"/>
                <a:ext cx="182" cy="907"/>
                <a:chOff x="3141" y="7074"/>
                <a:chExt cx="720" cy="3780"/>
              </a:xfrm>
            </p:grpSpPr>
            <p:sp>
              <p:nvSpPr>
                <p:cNvPr id="4323" name="AutoShape 2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24" name="AutoShape 23"/>
                <p:cNvSpPr>
                  <a:spLocks noChangeArrowheads="1"/>
                </p:cNvSpPr>
                <p:nvPr/>
              </p:nvSpPr>
              <p:spPr bwMode="auto">
                <a:xfrm>
                  <a:off x="3143" y="7069"/>
                  <a:ext cx="720" cy="72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1" name="Group 24"/>
              <p:cNvGrpSpPr>
                <a:grpSpLocks/>
              </p:cNvGrpSpPr>
              <p:nvPr/>
            </p:nvGrpSpPr>
            <p:grpSpPr bwMode="auto">
              <a:xfrm rot="5400000">
                <a:off x="2585" y="777"/>
                <a:ext cx="181" cy="862"/>
                <a:chOff x="3141" y="7074"/>
                <a:chExt cx="720" cy="3780"/>
              </a:xfrm>
            </p:grpSpPr>
            <p:sp>
              <p:nvSpPr>
                <p:cNvPr id="4321" name="AutoShape 2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22" name="AutoShape 26"/>
                <p:cNvSpPr>
                  <a:spLocks noChangeArrowheads="1"/>
                </p:cNvSpPr>
                <p:nvPr/>
              </p:nvSpPr>
              <p:spPr bwMode="auto">
                <a:xfrm>
                  <a:off x="3144" y="7093"/>
                  <a:ext cx="711" cy="718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2" name="Group 27"/>
              <p:cNvGrpSpPr>
                <a:grpSpLocks/>
              </p:cNvGrpSpPr>
              <p:nvPr/>
            </p:nvGrpSpPr>
            <p:grpSpPr bwMode="auto">
              <a:xfrm>
                <a:off x="2925" y="572"/>
                <a:ext cx="182" cy="726"/>
                <a:chOff x="3141" y="7074"/>
                <a:chExt cx="720" cy="3780"/>
              </a:xfrm>
            </p:grpSpPr>
            <p:sp>
              <p:nvSpPr>
                <p:cNvPr id="4319" name="AutoShape 2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20" name="AutoShape 29"/>
                <p:cNvSpPr>
                  <a:spLocks noChangeArrowheads="1"/>
                </p:cNvSpPr>
                <p:nvPr/>
              </p:nvSpPr>
              <p:spPr bwMode="auto">
                <a:xfrm>
                  <a:off x="3141" y="7074"/>
                  <a:ext cx="71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2245" y="572"/>
              <a:ext cx="590" cy="1089"/>
              <a:chOff x="3061" y="572"/>
              <a:chExt cx="817" cy="1096"/>
            </a:xfrm>
          </p:grpSpPr>
          <p:grpSp>
            <p:nvGrpSpPr>
              <p:cNvPr id="14" name="Group 31"/>
              <p:cNvGrpSpPr>
                <a:grpSpLocks/>
              </p:cNvGrpSpPr>
              <p:nvPr/>
            </p:nvGrpSpPr>
            <p:grpSpPr bwMode="auto">
              <a:xfrm>
                <a:off x="3061" y="572"/>
                <a:ext cx="227" cy="1096"/>
                <a:chOff x="3141" y="7074"/>
                <a:chExt cx="720" cy="3780"/>
              </a:xfrm>
            </p:grpSpPr>
            <p:sp>
              <p:nvSpPr>
                <p:cNvPr id="4313" name="AutoShape 3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14" name="AutoShape 33"/>
                <p:cNvSpPr>
                  <a:spLocks noChangeArrowheads="1"/>
                </p:cNvSpPr>
                <p:nvPr/>
              </p:nvSpPr>
              <p:spPr bwMode="auto">
                <a:xfrm>
                  <a:off x="3136" y="7076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5" name="Group 34"/>
              <p:cNvGrpSpPr>
                <a:grpSpLocks/>
              </p:cNvGrpSpPr>
              <p:nvPr/>
            </p:nvGrpSpPr>
            <p:grpSpPr bwMode="auto">
              <a:xfrm>
                <a:off x="3606" y="572"/>
                <a:ext cx="227" cy="1096"/>
                <a:chOff x="3141" y="7074"/>
                <a:chExt cx="720" cy="3780"/>
              </a:xfrm>
            </p:grpSpPr>
            <p:sp>
              <p:nvSpPr>
                <p:cNvPr id="4311" name="AutoShape 3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12" name="AutoShape 36"/>
                <p:cNvSpPr>
                  <a:spLocks noChangeArrowheads="1"/>
                </p:cNvSpPr>
                <p:nvPr/>
              </p:nvSpPr>
              <p:spPr bwMode="auto">
                <a:xfrm>
                  <a:off x="3139" y="7076"/>
                  <a:ext cx="71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6" name="Group 37"/>
              <p:cNvGrpSpPr>
                <a:grpSpLocks/>
              </p:cNvGrpSpPr>
              <p:nvPr/>
            </p:nvGrpSpPr>
            <p:grpSpPr bwMode="auto">
              <a:xfrm rot="5400000">
                <a:off x="3379" y="754"/>
                <a:ext cx="227" cy="771"/>
                <a:chOff x="3141" y="7074"/>
                <a:chExt cx="720" cy="3780"/>
              </a:xfrm>
            </p:grpSpPr>
            <p:sp>
              <p:nvSpPr>
                <p:cNvPr id="4309" name="AutoShape 3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10" name="AutoShape 39"/>
                <p:cNvSpPr>
                  <a:spLocks noChangeArrowheads="1"/>
                </p:cNvSpPr>
                <p:nvPr/>
              </p:nvSpPr>
              <p:spPr bwMode="auto">
                <a:xfrm>
                  <a:off x="3137" y="7080"/>
                  <a:ext cx="728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17" name="Group 40"/>
            <p:cNvGrpSpPr>
              <a:grpSpLocks/>
            </p:cNvGrpSpPr>
            <p:nvPr/>
          </p:nvGrpSpPr>
          <p:grpSpPr bwMode="auto">
            <a:xfrm>
              <a:off x="2880" y="527"/>
              <a:ext cx="499" cy="1141"/>
              <a:chOff x="2925" y="482"/>
              <a:chExt cx="499" cy="1141"/>
            </a:xfrm>
          </p:grpSpPr>
          <p:grpSp>
            <p:nvGrpSpPr>
              <p:cNvPr id="18" name="Group 41"/>
              <p:cNvGrpSpPr>
                <a:grpSpLocks/>
              </p:cNvGrpSpPr>
              <p:nvPr/>
            </p:nvGrpSpPr>
            <p:grpSpPr bwMode="auto">
              <a:xfrm>
                <a:off x="2925" y="526"/>
                <a:ext cx="167" cy="1096"/>
                <a:chOff x="3141" y="7074"/>
                <a:chExt cx="720" cy="3780"/>
              </a:xfrm>
            </p:grpSpPr>
            <p:sp>
              <p:nvSpPr>
                <p:cNvPr id="4304" name="AutoShape 4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05" name="AutoShape 43"/>
                <p:cNvSpPr>
                  <a:spLocks noChangeArrowheads="1"/>
                </p:cNvSpPr>
                <p:nvPr/>
              </p:nvSpPr>
              <p:spPr bwMode="auto">
                <a:xfrm>
                  <a:off x="3145" y="7080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9" name="Group 44"/>
              <p:cNvGrpSpPr>
                <a:grpSpLocks/>
              </p:cNvGrpSpPr>
              <p:nvPr/>
            </p:nvGrpSpPr>
            <p:grpSpPr bwMode="auto">
              <a:xfrm>
                <a:off x="3257" y="526"/>
                <a:ext cx="167" cy="1096"/>
                <a:chOff x="3141" y="7074"/>
                <a:chExt cx="720" cy="3780"/>
              </a:xfrm>
            </p:grpSpPr>
            <p:sp>
              <p:nvSpPr>
                <p:cNvPr id="4302" name="AutoShape 4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03" name="AutoShape 46"/>
                <p:cNvSpPr>
                  <a:spLocks noChangeArrowheads="1"/>
                </p:cNvSpPr>
                <p:nvPr/>
              </p:nvSpPr>
              <p:spPr bwMode="auto">
                <a:xfrm>
                  <a:off x="3144" y="7080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0" name="Group 47"/>
              <p:cNvGrpSpPr>
                <a:grpSpLocks/>
              </p:cNvGrpSpPr>
              <p:nvPr/>
            </p:nvGrpSpPr>
            <p:grpSpPr bwMode="auto">
              <a:xfrm rot="1166669">
                <a:off x="3097" y="482"/>
                <a:ext cx="167" cy="1141"/>
                <a:chOff x="3141" y="7074"/>
                <a:chExt cx="720" cy="3780"/>
              </a:xfrm>
            </p:grpSpPr>
            <p:sp>
              <p:nvSpPr>
                <p:cNvPr id="4300" name="AutoShape 4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301" name="AutoShape 49"/>
                <p:cNvSpPr>
                  <a:spLocks noChangeArrowheads="1"/>
                </p:cNvSpPr>
                <p:nvPr/>
              </p:nvSpPr>
              <p:spPr bwMode="auto">
                <a:xfrm>
                  <a:off x="3133" y="7071"/>
                  <a:ext cx="720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21" name="Group 50"/>
            <p:cNvGrpSpPr>
              <a:grpSpLocks/>
            </p:cNvGrpSpPr>
            <p:nvPr/>
          </p:nvGrpSpPr>
          <p:grpSpPr bwMode="auto">
            <a:xfrm>
              <a:off x="3424" y="527"/>
              <a:ext cx="318" cy="1204"/>
              <a:chOff x="4468" y="466"/>
              <a:chExt cx="382" cy="1159"/>
            </a:xfrm>
          </p:grpSpPr>
          <p:grpSp>
            <p:nvGrpSpPr>
              <p:cNvPr id="22" name="Group 51"/>
              <p:cNvGrpSpPr>
                <a:grpSpLocks/>
              </p:cNvGrpSpPr>
              <p:nvPr/>
            </p:nvGrpSpPr>
            <p:grpSpPr bwMode="auto">
              <a:xfrm>
                <a:off x="4468" y="492"/>
                <a:ext cx="204" cy="1096"/>
                <a:chOff x="3141" y="7074"/>
                <a:chExt cx="720" cy="3780"/>
              </a:xfrm>
            </p:grpSpPr>
            <p:sp>
              <p:nvSpPr>
                <p:cNvPr id="4295" name="AutoShape 5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96" name="AutoShape 53"/>
                <p:cNvSpPr>
                  <a:spLocks noChangeArrowheads="1"/>
                </p:cNvSpPr>
                <p:nvPr/>
              </p:nvSpPr>
              <p:spPr bwMode="auto">
                <a:xfrm>
                  <a:off x="3142" y="7078"/>
                  <a:ext cx="718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3" name="Group 54"/>
              <p:cNvGrpSpPr>
                <a:grpSpLocks/>
              </p:cNvGrpSpPr>
              <p:nvPr/>
            </p:nvGrpSpPr>
            <p:grpSpPr bwMode="auto">
              <a:xfrm rot="8687611">
                <a:off x="4670" y="989"/>
                <a:ext cx="180" cy="636"/>
                <a:chOff x="3141" y="7074"/>
                <a:chExt cx="720" cy="3780"/>
              </a:xfrm>
            </p:grpSpPr>
            <p:sp>
              <p:nvSpPr>
                <p:cNvPr id="4293" name="AutoShape 5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94" name="AutoShape 56"/>
                <p:cNvSpPr>
                  <a:spLocks noChangeArrowheads="1"/>
                </p:cNvSpPr>
                <p:nvPr/>
              </p:nvSpPr>
              <p:spPr bwMode="auto">
                <a:xfrm>
                  <a:off x="3146" y="7081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4" name="Group 57"/>
              <p:cNvGrpSpPr>
                <a:grpSpLocks/>
              </p:cNvGrpSpPr>
              <p:nvPr/>
            </p:nvGrpSpPr>
            <p:grpSpPr bwMode="auto">
              <a:xfrm rot="2247624">
                <a:off x="4668" y="466"/>
                <a:ext cx="182" cy="642"/>
                <a:chOff x="3141" y="7074"/>
                <a:chExt cx="720" cy="3780"/>
              </a:xfrm>
            </p:grpSpPr>
            <p:sp>
              <p:nvSpPr>
                <p:cNvPr id="4291" name="AutoShape 5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92" name="AutoShape 59"/>
                <p:cNvSpPr>
                  <a:spLocks noChangeArrowheads="1"/>
                </p:cNvSpPr>
                <p:nvPr/>
              </p:nvSpPr>
              <p:spPr bwMode="auto">
                <a:xfrm>
                  <a:off x="3131" y="7067"/>
                  <a:ext cx="720" cy="71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25" name="Group 60"/>
            <p:cNvGrpSpPr>
              <a:grpSpLocks/>
            </p:cNvGrpSpPr>
            <p:nvPr/>
          </p:nvGrpSpPr>
          <p:grpSpPr bwMode="auto">
            <a:xfrm>
              <a:off x="3923" y="527"/>
              <a:ext cx="499" cy="1134"/>
              <a:chOff x="3923" y="631"/>
              <a:chExt cx="621" cy="1128"/>
            </a:xfrm>
          </p:grpSpPr>
          <p:grpSp>
            <p:nvGrpSpPr>
              <p:cNvPr id="26" name="Group 61"/>
              <p:cNvGrpSpPr>
                <a:grpSpLocks/>
              </p:cNvGrpSpPr>
              <p:nvPr/>
            </p:nvGrpSpPr>
            <p:grpSpPr bwMode="auto">
              <a:xfrm>
                <a:off x="3923" y="662"/>
                <a:ext cx="212" cy="1096"/>
                <a:chOff x="3141" y="7074"/>
                <a:chExt cx="720" cy="3780"/>
              </a:xfrm>
            </p:grpSpPr>
            <p:sp>
              <p:nvSpPr>
                <p:cNvPr id="4286" name="AutoShape 6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87" name="AutoShape 63"/>
                <p:cNvSpPr>
                  <a:spLocks noChangeArrowheads="1"/>
                </p:cNvSpPr>
                <p:nvPr/>
              </p:nvSpPr>
              <p:spPr bwMode="auto">
                <a:xfrm>
                  <a:off x="3141" y="7075"/>
                  <a:ext cx="715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7" name="Group 64"/>
              <p:cNvGrpSpPr>
                <a:grpSpLocks/>
              </p:cNvGrpSpPr>
              <p:nvPr/>
            </p:nvGrpSpPr>
            <p:grpSpPr bwMode="auto">
              <a:xfrm>
                <a:off x="4332" y="663"/>
                <a:ext cx="212" cy="1096"/>
                <a:chOff x="3141" y="7074"/>
                <a:chExt cx="720" cy="3780"/>
              </a:xfrm>
            </p:grpSpPr>
            <p:sp>
              <p:nvSpPr>
                <p:cNvPr id="4284" name="AutoShape 6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85" name="AutoShape 66"/>
                <p:cNvSpPr>
                  <a:spLocks noChangeArrowheads="1"/>
                </p:cNvSpPr>
                <p:nvPr/>
              </p:nvSpPr>
              <p:spPr bwMode="auto">
                <a:xfrm>
                  <a:off x="3145" y="7072"/>
                  <a:ext cx="715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8" name="Group 67"/>
              <p:cNvGrpSpPr>
                <a:grpSpLocks/>
              </p:cNvGrpSpPr>
              <p:nvPr/>
            </p:nvGrpSpPr>
            <p:grpSpPr bwMode="auto">
              <a:xfrm rot="5247717">
                <a:off x="4135" y="465"/>
                <a:ext cx="212" cy="544"/>
                <a:chOff x="3141" y="7074"/>
                <a:chExt cx="720" cy="3780"/>
              </a:xfrm>
            </p:grpSpPr>
            <p:sp>
              <p:nvSpPr>
                <p:cNvPr id="4282" name="AutoShape 6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83" name="AutoShape 69"/>
                <p:cNvSpPr>
                  <a:spLocks noChangeArrowheads="1"/>
                </p:cNvSpPr>
                <p:nvPr/>
              </p:nvSpPr>
              <p:spPr bwMode="auto">
                <a:xfrm>
                  <a:off x="3134" y="7109"/>
                  <a:ext cx="723" cy="712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9" name="Group 70"/>
              <p:cNvGrpSpPr>
                <a:grpSpLocks/>
              </p:cNvGrpSpPr>
              <p:nvPr/>
            </p:nvGrpSpPr>
            <p:grpSpPr bwMode="auto">
              <a:xfrm rot="5247717">
                <a:off x="4135" y="1359"/>
                <a:ext cx="212" cy="544"/>
                <a:chOff x="3141" y="7074"/>
                <a:chExt cx="720" cy="3780"/>
              </a:xfrm>
            </p:grpSpPr>
            <p:sp>
              <p:nvSpPr>
                <p:cNvPr id="4280" name="AutoShape 7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81" name="AutoShape 72"/>
                <p:cNvSpPr>
                  <a:spLocks noChangeArrowheads="1"/>
                </p:cNvSpPr>
                <p:nvPr/>
              </p:nvSpPr>
              <p:spPr bwMode="auto">
                <a:xfrm>
                  <a:off x="3134" y="7109"/>
                  <a:ext cx="723" cy="712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30" name="Group 73"/>
            <p:cNvGrpSpPr>
              <a:grpSpLocks/>
            </p:cNvGrpSpPr>
            <p:nvPr/>
          </p:nvGrpSpPr>
          <p:grpSpPr bwMode="auto">
            <a:xfrm>
              <a:off x="4468" y="527"/>
              <a:ext cx="589" cy="1142"/>
              <a:chOff x="2381" y="1842"/>
              <a:chExt cx="953" cy="1142"/>
            </a:xfrm>
          </p:grpSpPr>
          <p:grpSp>
            <p:nvGrpSpPr>
              <p:cNvPr id="31" name="Group 74"/>
              <p:cNvGrpSpPr>
                <a:grpSpLocks/>
              </p:cNvGrpSpPr>
              <p:nvPr/>
            </p:nvGrpSpPr>
            <p:grpSpPr bwMode="auto">
              <a:xfrm>
                <a:off x="2381" y="1888"/>
                <a:ext cx="227" cy="1096"/>
                <a:chOff x="3141" y="7074"/>
                <a:chExt cx="720" cy="3780"/>
              </a:xfrm>
            </p:grpSpPr>
            <p:sp>
              <p:nvSpPr>
                <p:cNvPr id="4274" name="AutoShape 7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75" name="AutoShape 76"/>
                <p:cNvSpPr>
                  <a:spLocks noChangeArrowheads="1"/>
                </p:cNvSpPr>
                <p:nvPr/>
              </p:nvSpPr>
              <p:spPr bwMode="auto">
                <a:xfrm>
                  <a:off x="3144" y="7073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58" name="Group 77"/>
              <p:cNvGrpSpPr>
                <a:grpSpLocks/>
              </p:cNvGrpSpPr>
              <p:nvPr/>
            </p:nvGrpSpPr>
            <p:grpSpPr bwMode="auto">
              <a:xfrm rot="5400000">
                <a:off x="2766" y="1502"/>
                <a:ext cx="227" cy="908"/>
                <a:chOff x="3141" y="7074"/>
                <a:chExt cx="720" cy="3780"/>
              </a:xfrm>
            </p:grpSpPr>
            <p:sp>
              <p:nvSpPr>
                <p:cNvPr id="4272" name="AutoShape 7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73" name="AutoShape 79"/>
                <p:cNvSpPr>
                  <a:spLocks noChangeArrowheads="1"/>
                </p:cNvSpPr>
                <p:nvPr/>
              </p:nvSpPr>
              <p:spPr bwMode="auto">
                <a:xfrm>
                  <a:off x="3139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59" name="Group 80"/>
              <p:cNvGrpSpPr>
                <a:grpSpLocks/>
              </p:cNvGrpSpPr>
              <p:nvPr/>
            </p:nvGrpSpPr>
            <p:grpSpPr bwMode="auto">
              <a:xfrm rot="5400000">
                <a:off x="2766" y="1956"/>
                <a:ext cx="227" cy="908"/>
                <a:chOff x="3141" y="7074"/>
                <a:chExt cx="720" cy="3780"/>
              </a:xfrm>
            </p:grpSpPr>
            <p:sp>
              <p:nvSpPr>
                <p:cNvPr id="4270" name="AutoShape 8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71" name="AutoShape 82"/>
                <p:cNvSpPr>
                  <a:spLocks noChangeArrowheads="1"/>
                </p:cNvSpPr>
                <p:nvPr/>
              </p:nvSpPr>
              <p:spPr bwMode="auto">
                <a:xfrm>
                  <a:off x="3136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60" name="Group 83"/>
              <p:cNvGrpSpPr>
                <a:grpSpLocks/>
              </p:cNvGrpSpPr>
              <p:nvPr/>
            </p:nvGrpSpPr>
            <p:grpSpPr bwMode="auto">
              <a:xfrm rot="5400000">
                <a:off x="2766" y="2410"/>
                <a:ext cx="227" cy="908"/>
                <a:chOff x="3141" y="7074"/>
                <a:chExt cx="720" cy="3780"/>
              </a:xfrm>
            </p:grpSpPr>
            <p:sp>
              <p:nvSpPr>
                <p:cNvPr id="4268" name="AutoShape 8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69" name="AutoShape 85"/>
                <p:cNvSpPr>
                  <a:spLocks noChangeArrowheads="1"/>
                </p:cNvSpPr>
                <p:nvPr/>
              </p:nvSpPr>
              <p:spPr bwMode="auto">
                <a:xfrm>
                  <a:off x="3132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61" name="Group 86"/>
              <p:cNvGrpSpPr>
                <a:grpSpLocks/>
              </p:cNvGrpSpPr>
              <p:nvPr/>
            </p:nvGrpSpPr>
            <p:grpSpPr bwMode="auto">
              <a:xfrm>
                <a:off x="3107" y="1888"/>
                <a:ext cx="227" cy="590"/>
                <a:chOff x="3141" y="7074"/>
                <a:chExt cx="720" cy="3780"/>
              </a:xfrm>
            </p:grpSpPr>
            <p:sp>
              <p:nvSpPr>
                <p:cNvPr id="4266" name="AutoShape 8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67" name="AutoShape 88"/>
                <p:cNvSpPr>
                  <a:spLocks noChangeArrowheads="1"/>
                </p:cNvSpPr>
                <p:nvPr/>
              </p:nvSpPr>
              <p:spPr bwMode="auto">
                <a:xfrm>
                  <a:off x="3138" y="7072"/>
                  <a:ext cx="720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62" name="Group 89"/>
              <p:cNvGrpSpPr>
                <a:grpSpLocks/>
              </p:cNvGrpSpPr>
              <p:nvPr/>
            </p:nvGrpSpPr>
            <p:grpSpPr bwMode="auto">
              <a:xfrm>
                <a:off x="3107" y="2387"/>
                <a:ext cx="227" cy="590"/>
                <a:chOff x="3141" y="7074"/>
                <a:chExt cx="720" cy="3780"/>
              </a:xfrm>
            </p:grpSpPr>
            <p:sp>
              <p:nvSpPr>
                <p:cNvPr id="4264" name="AutoShape 9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65" name="AutoShape 91"/>
                <p:cNvSpPr>
                  <a:spLocks noChangeArrowheads="1"/>
                </p:cNvSpPr>
                <p:nvPr/>
              </p:nvSpPr>
              <p:spPr bwMode="auto">
                <a:xfrm>
                  <a:off x="3138" y="7068"/>
                  <a:ext cx="720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263" name="Group 92"/>
            <p:cNvGrpSpPr>
              <a:grpSpLocks/>
            </p:cNvGrpSpPr>
            <p:nvPr/>
          </p:nvGrpSpPr>
          <p:grpSpPr bwMode="auto">
            <a:xfrm>
              <a:off x="5239" y="527"/>
              <a:ext cx="363" cy="1096"/>
              <a:chOff x="5239" y="527"/>
              <a:chExt cx="363" cy="1096"/>
            </a:xfrm>
          </p:grpSpPr>
          <p:grpSp>
            <p:nvGrpSpPr>
              <p:cNvPr id="4276" name="Group 9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4256" name="AutoShape 9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57" name="AutoShape 95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19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77" name="Group 9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4254" name="AutoShape 9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55" name="AutoShape 98"/>
                <p:cNvSpPr>
                  <a:spLocks noChangeArrowheads="1"/>
                </p:cNvSpPr>
                <p:nvPr/>
              </p:nvSpPr>
              <p:spPr bwMode="auto">
                <a:xfrm>
                  <a:off x="3136" y="7061"/>
                  <a:ext cx="719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78" name="Group 9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4252" name="AutoShape 10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53" name="AutoShape 101"/>
                <p:cNvSpPr>
                  <a:spLocks noChangeArrowheads="1"/>
                </p:cNvSpPr>
                <p:nvPr/>
              </p:nvSpPr>
              <p:spPr bwMode="auto">
                <a:xfrm>
                  <a:off x="3146" y="7079"/>
                  <a:ext cx="70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</p:grpSp>
      <p:grpSp>
        <p:nvGrpSpPr>
          <p:cNvPr id="4279" name="Group 102"/>
          <p:cNvGrpSpPr>
            <a:grpSpLocks/>
          </p:cNvGrpSpPr>
          <p:nvPr/>
        </p:nvGrpSpPr>
        <p:grpSpPr bwMode="auto">
          <a:xfrm>
            <a:off x="4733528" y="514737"/>
            <a:ext cx="3728105" cy="515937"/>
            <a:chOff x="295" y="1706"/>
            <a:chExt cx="5352" cy="1232"/>
          </a:xfrm>
        </p:grpSpPr>
        <p:grpSp>
          <p:nvGrpSpPr>
            <p:cNvPr id="4288" name="Group 103"/>
            <p:cNvGrpSpPr>
              <a:grpSpLocks/>
            </p:cNvGrpSpPr>
            <p:nvPr/>
          </p:nvGrpSpPr>
          <p:grpSpPr bwMode="auto">
            <a:xfrm rot="242565">
              <a:off x="295" y="1797"/>
              <a:ext cx="499" cy="1134"/>
              <a:chOff x="3923" y="631"/>
              <a:chExt cx="621" cy="1128"/>
            </a:xfrm>
          </p:grpSpPr>
          <p:grpSp>
            <p:nvGrpSpPr>
              <p:cNvPr id="4289" name="Group 104"/>
              <p:cNvGrpSpPr>
                <a:grpSpLocks/>
              </p:cNvGrpSpPr>
              <p:nvPr/>
            </p:nvGrpSpPr>
            <p:grpSpPr bwMode="auto">
              <a:xfrm>
                <a:off x="3923" y="662"/>
                <a:ext cx="212" cy="1096"/>
                <a:chOff x="3141" y="7074"/>
                <a:chExt cx="720" cy="3780"/>
              </a:xfrm>
            </p:grpSpPr>
            <p:sp>
              <p:nvSpPr>
                <p:cNvPr id="4238" name="AutoShape 10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39" name="AutoShape 106"/>
                <p:cNvSpPr>
                  <a:spLocks noChangeArrowheads="1"/>
                </p:cNvSpPr>
                <p:nvPr/>
              </p:nvSpPr>
              <p:spPr bwMode="auto">
                <a:xfrm>
                  <a:off x="3128" y="7065"/>
                  <a:ext cx="717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90" name="Group 107"/>
              <p:cNvGrpSpPr>
                <a:grpSpLocks/>
              </p:cNvGrpSpPr>
              <p:nvPr/>
            </p:nvGrpSpPr>
            <p:grpSpPr bwMode="auto">
              <a:xfrm>
                <a:off x="4332" y="663"/>
                <a:ext cx="212" cy="1096"/>
                <a:chOff x="3141" y="7074"/>
                <a:chExt cx="720" cy="3780"/>
              </a:xfrm>
            </p:grpSpPr>
            <p:sp>
              <p:nvSpPr>
                <p:cNvPr id="4236" name="AutoShape 10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37" name="AutoShape 109"/>
                <p:cNvSpPr>
                  <a:spLocks noChangeArrowheads="1"/>
                </p:cNvSpPr>
                <p:nvPr/>
              </p:nvSpPr>
              <p:spPr bwMode="auto">
                <a:xfrm>
                  <a:off x="3134" y="7055"/>
                  <a:ext cx="717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97" name="Group 110"/>
              <p:cNvGrpSpPr>
                <a:grpSpLocks/>
              </p:cNvGrpSpPr>
              <p:nvPr/>
            </p:nvGrpSpPr>
            <p:grpSpPr bwMode="auto">
              <a:xfrm rot="5247717">
                <a:off x="4135" y="465"/>
                <a:ext cx="212" cy="544"/>
                <a:chOff x="3141" y="7074"/>
                <a:chExt cx="720" cy="3780"/>
              </a:xfrm>
            </p:grpSpPr>
            <p:sp>
              <p:nvSpPr>
                <p:cNvPr id="423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3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124" y="7104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298" name="Group 113"/>
              <p:cNvGrpSpPr>
                <a:grpSpLocks/>
              </p:cNvGrpSpPr>
              <p:nvPr/>
            </p:nvGrpSpPr>
            <p:grpSpPr bwMode="auto">
              <a:xfrm rot="5247717">
                <a:off x="4135" y="1359"/>
                <a:ext cx="212" cy="544"/>
                <a:chOff x="3141" y="7074"/>
                <a:chExt cx="720" cy="3780"/>
              </a:xfrm>
            </p:grpSpPr>
            <p:sp>
              <p:nvSpPr>
                <p:cNvPr id="4232" name="AutoShape 11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33" name="AutoShape 115"/>
                <p:cNvSpPr>
                  <a:spLocks noChangeArrowheads="1"/>
                </p:cNvSpPr>
                <p:nvPr/>
              </p:nvSpPr>
              <p:spPr bwMode="auto">
                <a:xfrm>
                  <a:off x="3118" y="7110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299" name="Group 116"/>
            <p:cNvGrpSpPr>
              <a:grpSpLocks/>
            </p:cNvGrpSpPr>
            <p:nvPr/>
          </p:nvGrpSpPr>
          <p:grpSpPr bwMode="auto">
            <a:xfrm>
              <a:off x="975" y="1842"/>
              <a:ext cx="363" cy="1096"/>
              <a:chOff x="1701" y="1752"/>
              <a:chExt cx="453" cy="1096"/>
            </a:xfrm>
          </p:grpSpPr>
          <p:grpSp>
            <p:nvGrpSpPr>
              <p:cNvPr id="4306" name="Group 117"/>
              <p:cNvGrpSpPr>
                <a:grpSpLocks/>
              </p:cNvGrpSpPr>
              <p:nvPr/>
            </p:nvGrpSpPr>
            <p:grpSpPr bwMode="auto">
              <a:xfrm rot="997425">
                <a:off x="1701" y="1752"/>
                <a:ext cx="227" cy="1096"/>
                <a:chOff x="3141" y="7074"/>
                <a:chExt cx="720" cy="3780"/>
              </a:xfrm>
            </p:grpSpPr>
            <p:sp>
              <p:nvSpPr>
                <p:cNvPr id="4226" name="AutoShape 11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27" name="AutoShape 119"/>
                <p:cNvSpPr>
                  <a:spLocks noChangeArrowheads="1"/>
                </p:cNvSpPr>
                <p:nvPr/>
              </p:nvSpPr>
              <p:spPr bwMode="auto">
                <a:xfrm>
                  <a:off x="3138" y="7065"/>
                  <a:ext cx="720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307" name="Group 120"/>
              <p:cNvGrpSpPr>
                <a:grpSpLocks/>
              </p:cNvGrpSpPr>
              <p:nvPr/>
            </p:nvGrpSpPr>
            <p:grpSpPr bwMode="auto">
              <a:xfrm rot="-1010680">
                <a:off x="1927" y="1752"/>
                <a:ext cx="227" cy="1096"/>
                <a:chOff x="3141" y="7074"/>
                <a:chExt cx="720" cy="3780"/>
              </a:xfrm>
            </p:grpSpPr>
            <p:sp>
              <p:nvSpPr>
                <p:cNvPr id="4224" name="AutoShape 12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2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20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308" name="Group 123"/>
            <p:cNvGrpSpPr>
              <a:grpSpLocks/>
            </p:cNvGrpSpPr>
            <p:nvPr/>
          </p:nvGrpSpPr>
          <p:grpSpPr bwMode="auto">
            <a:xfrm>
              <a:off x="1519" y="1797"/>
              <a:ext cx="227" cy="1096"/>
              <a:chOff x="3141" y="7074"/>
              <a:chExt cx="720" cy="3780"/>
            </a:xfrm>
          </p:grpSpPr>
          <p:sp>
            <p:nvSpPr>
              <p:cNvPr id="4220" name="AutoShape 12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221" name="AutoShape 125"/>
              <p:cNvSpPr>
                <a:spLocks noChangeArrowheads="1"/>
              </p:cNvSpPr>
              <p:nvPr/>
            </p:nvSpPr>
            <p:spPr bwMode="auto">
              <a:xfrm>
                <a:off x="3142" y="7074"/>
                <a:ext cx="717" cy="719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4315" name="Group 126"/>
            <p:cNvGrpSpPr>
              <a:grpSpLocks/>
            </p:cNvGrpSpPr>
            <p:nvPr/>
          </p:nvGrpSpPr>
          <p:grpSpPr bwMode="auto">
            <a:xfrm>
              <a:off x="1837" y="1706"/>
              <a:ext cx="771" cy="1161"/>
              <a:chOff x="2472" y="3002"/>
              <a:chExt cx="816" cy="1161"/>
            </a:xfrm>
          </p:grpSpPr>
          <p:grpSp>
            <p:nvGrpSpPr>
              <p:cNvPr id="4316" name="Group 127"/>
              <p:cNvGrpSpPr>
                <a:grpSpLocks/>
              </p:cNvGrpSpPr>
              <p:nvPr/>
            </p:nvGrpSpPr>
            <p:grpSpPr bwMode="auto">
              <a:xfrm rot="-2135746">
                <a:off x="2571" y="3002"/>
                <a:ext cx="272" cy="636"/>
                <a:chOff x="3141" y="7074"/>
                <a:chExt cx="720" cy="3780"/>
              </a:xfrm>
            </p:grpSpPr>
            <p:sp>
              <p:nvSpPr>
                <p:cNvPr id="4218" name="AutoShape 12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19" name="AutoShape 129"/>
                <p:cNvSpPr>
                  <a:spLocks noChangeArrowheads="1"/>
                </p:cNvSpPr>
                <p:nvPr/>
              </p:nvSpPr>
              <p:spPr bwMode="auto">
                <a:xfrm>
                  <a:off x="3139" y="7054"/>
                  <a:ext cx="723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317" name="Group 130"/>
              <p:cNvGrpSpPr>
                <a:grpSpLocks/>
              </p:cNvGrpSpPr>
              <p:nvPr/>
            </p:nvGrpSpPr>
            <p:grpSpPr bwMode="auto">
              <a:xfrm>
                <a:off x="2472" y="3067"/>
                <a:ext cx="227" cy="1096"/>
                <a:chOff x="3141" y="7074"/>
                <a:chExt cx="720" cy="3780"/>
              </a:xfrm>
            </p:grpSpPr>
            <p:sp>
              <p:nvSpPr>
                <p:cNvPr id="4216" name="AutoShape 13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17" name="AutoShape 132"/>
                <p:cNvSpPr>
                  <a:spLocks noChangeArrowheads="1"/>
                </p:cNvSpPr>
                <p:nvPr/>
              </p:nvSpPr>
              <p:spPr bwMode="auto">
                <a:xfrm>
                  <a:off x="3139" y="7072"/>
                  <a:ext cx="71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318" name="Group 133"/>
              <p:cNvGrpSpPr>
                <a:grpSpLocks/>
              </p:cNvGrpSpPr>
              <p:nvPr/>
            </p:nvGrpSpPr>
            <p:grpSpPr bwMode="auto">
              <a:xfrm>
                <a:off x="3061" y="3067"/>
                <a:ext cx="227" cy="1096"/>
                <a:chOff x="3141" y="7074"/>
                <a:chExt cx="720" cy="3780"/>
              </a:xfrm>
            </p:grpSpPr>
            <p:sp>
              <p:nvSpPr>
                <p:cNvPr id="4214" name="AutoShape 13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15" name="AutoShape 135"/>
                <p:cNvSpPr>
                  <a:spLocks noChangeArrowheads="1"/>
                </p:cNvSpPr>
                <p:nvPr/>
              </p:nvSpPr>
              <p:spPr bwMode="auto">
                <a:xfrm>
                  <a:off x="3144" y="7072"/>
                  <a:ext cx="71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096" name="Group 136"/>
              <p:cNvGrpSpPr>
                <a:grpSpLocks/>
              </p:cNvGrpSpPr>
              <p:nvPr/>
            </p:nvGrpSpPr>
            <p:grpSpPr bwMode="auto">
              <a:xfrm rot="-8598969">
                <a:off x="2880" y="3067"/>
                <a:ext cx="272" cy="636"/>
                <a:chOff x="3141" y="7074"/>
                <a:chExt cx="720" cy="3780"/>
              </a:xfrm>
            </p:grpSpPr>
            <p:sp>
              <p:nvSpPr>
                <p:cNvPr id="421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1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143" y="7079"/>
                  <a:ext cx="723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097" name="Group 139"/>
            <p:cNvGrpSpPr>
              <a:grpSpLocks/>
            </p:cNvGrpSpPr>
            <p:nvPr/>
          </p:nvGrpSpPr>
          <p:grpSpPr bwMode="auto">
            <a:xfrm>
              <a:off x="2653" y="1706"/>
              <a:ext cx="680" cy="1142"/>
              <a:chOff x="3107" y="2840"/>
              <a:chExt cx="726" cy="1142"/>
            </a:xfrm>
          </p:grpSpPr>
          <p:grpSp>
            <p:nvGrpSpPr>
              <p:cNvPr id="4099" name="Group 140"/>
              <p:cNvGrpSpPr>
                <a:grpSpLocks/>
              </p:cNvGrpSpPr>
              <p:nvPr/>
            </p:nvGrpSpPr>
            <p:grpSpPr bwMode="auto">
              <a:xfrm>
                <a:off x="3606" y="2886"/>
                <a:ext cx="227" cy="1096"/>
                <a:chOff x="3141" y="7074"/>
                <a:chExt cx="720" cy="3780"/>
              </a:xfrm>
            </p:grpSpPr>
            <p:sp>
              <p:nvSpPr>
                <p:cNvPr id="4206" name="AutoShape 14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07" name="AutoShape 142"/>
                <p:cNvSpPr>
                  <a:spLocks noChangeArrowheads="1"/>
                </p:cNvSpPr>
                <p:nvPr/>
              </p:nvSpPr>
              <p:spPr bwMode="auto">
                <a:xfrm>
                  <a:off x="3139" y="7072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00" name="Group 143"/>
              <p:cNvGrpSpPr>
                <a:grpSpLocks/>
              </p:cNvGrpSpPr>
              <p:nvPr/>
            </p:nvGrpSpPr>
            <p:grpSpPr bwMode="auto">
              <a:xfrm>
                <a:off x="3107" y="2886"/>
                <a:ext cx="227" cy="1096"/>
                <a:chOff x="3141" y="7074"/>
                <a:chExt cx="720" cy="3780"/>
              </a:xfrm>
            </p:grpSpPr>
            <p:sp>
              <p:nvSpPr>
                <p:cNvPr id="4204" name="AutoShape 14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05" name="AutoShape 145"/>
                <p:cNvSpPr>
                  <a:spLocks noChangeArrowheads="1"/>
                </p:cNvSpPr>
                <p:nvPr/>
              </p:nvSpPr>
              <p:spPr bwMode="auto">
                <a:xfrm>
                  <a:off x="3140" y="7072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01" name="Group 146"/>
              <p:cNvGrpSpPr>
                <a:grpSpLocks/>
              </p:cNvGrpSpPr>
              <p:nvPr/>
            </p:nvGrpSpPr>
            <p:grpSpPr bwMode="auto">
              <a:xfrm rot="5400000">
                <a:off x="3333" y="2614"/>
                <a:ext cx="227" cy="680"/>
                <a:chOff x="3141" y="7074"/>
                <a:chExt cx="720" cy="3780"/>
              </a:xfrm>
            </p:grpSpPr>
            <p:sp>
              <p:nvSpPr>
                <p:cNvPr id="4202" name="AutoShape 14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203" name="AutoShape 148"/>
                <p:cNvSpPr>
                  <a:spLocks noChangeArrowheads="1"/>
                </p:cNvSpPr>
                <p:nvPr/>
              </p:nvSpPr>
              <p:spPr bwMode="auto">
                <a:xfrm>
                  <a:off x="3139" y="7074"/>
                  <a:ext cx="721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102" name="Group 149"/>
            <p:cNvGrpSpPr>
              <a:grpSpLocks/>
            </p:cNvGrpSpPr>
            <p:nvPr/>
          </p:nvGrpSpPr>
          <p:grpSpPr bwMode="auto">
            <a:xfrm>
              <a:off x="3424" y="1752"/>
              <a:ext cx="227" cy="1096"/>
              <a:chOff x="3141" y="7074"/>
              <a:chExt cx="720" cy="3780"/>
            </a:xfrm>
          </p:grpSpPr>
          <p:sp>
            <p:nvSpPr>
              <p:cNvPr id="4197" name="AutoShape 150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98" name="AutoShape 151"/>
              <p:cNvSpPr>
                <a:spLocks noChangeArrowheads="1"/>
              </p:cNvSpPr>
              <p:nvPr/>
            </p:nvSpPr>
            <p:spPr bwMode="auto">
              <a:xfrm>
                <a:off x="3143" y="7072"/>
                <a:ext cx="717" cy="719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4103" name="Group 152"/>
            <p:cNvGrpSpPr>
              <a:grpSpLocks/>
            </p:cNvGrpSpPr>
            <p:nvPr/>
          </p:nvGrpSpPr>
          <p:grpSpPr bwMode="auto">
            <a:xfrm>
              <a:off x="3833" y="1752"/>
              <a:ext cx="363" cy="1096"/>
              <a:chOff x="5239" y="527"/>
              <a:chExt cx="363" cy="1096"/>
            </a:xfrm>
          </p:grpSpPr>
          <p:grpSp>
            <p:nvGrpSpPr>
              <p:cNvPr id="4104" name="Group 15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4195" name="AutoShape 15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96" name="AutoShape 155"/>
                <p:cNvSpPr>
                  <a:spLocks noChangeArrowheads="1"/>
                </p:cNvSpPr>
                <p:nvPr/>
              </p:nvSpPr>
              <p:spPr bwMode="auto">
                <a:xfrm>
                  <a:off x="3130" y="7071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05" name="Group 15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4193" name="AutoShape 15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94" name="AutoShape 158"/>
                <p:cNvSpPr>
                  <a:spLocks noChangeArrowheads="1"/>
                </p:cNvSpPr>
                <p:nvPr/>
              </p:nvSpPr>
              <p:spPr bwMode="auto">
                <a:xfrm>
                  <a:off x="3141" y="7061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06" name="Group 15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4191" name="AutoShape 16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92" name="AutoShape 161"/>
                <p:cNvSpPr>
                  <a:spLocks noChangeArrowheads="1"/>
                </p:cNvSpPr>
                <p:nvPr/>
              </p:nvSpPr>
              <p:spPr bwMode="auto">
                <a:xfrm>
                  <a:off x="3135" y="7074"/>
                  <a:ext cx="720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107" name="Group 162"/>
            <p:cNvGrpSpPr>
              <a:grpSpLocks/>
            </p:cNvGrpSpPr>
            <p:nvPr/>
          </p:nvGrpSpPr>
          <p:grpSpPr bwMode="auto">
            <a:xfrm>
              <a:off x="4332" y="1752"/>
              <a:ext cx="907" cy="1180"/>
              <a:chOff x="1973" y="3067"/>
              <a:chExt cx="1096" cy="1180"/>
            </a:xfrm>
          </p:grpSpPr>
          <p:grpSp>
            <p:nvGrpSpPr>
              <p:cNvPr id="4108" name="Group 163"/>
              <p:cNvGrpSpPr>
                <a:grpSpLocks/>
              </p:cNvGrpSpPr>
              <p:nvPr/>
            </p:nvGrpSpPr>
            <p:grpSpPr bwMode="auto">
              <a:xfrm rot="623444">
                <a:off x="2290" y="3067"/>
                <a:ext cx="227" cy="1096"/>
                <a:chOff x="3141" y="7074"/>
                <a:chExt cx="720" cy="3780"/>
              </a:xfrm>
            </p:grpSpPr>
            <p:sp>
              <p:nvSpPr>
                <p:cNvPr id="4186" name="AutoShape 16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87" name="AutoShape 165"/>
                <p:cNvSpPr>
                  <a:spLocks noChangeArrowheads="1"/>
                </p:cNvSpPr>
                <p:nvPr/>
              </p:nvSpPr>
              <p:spPr bwMode="auto">
                <a:xfrm>
                  <a:off x="3140" y="7061"/>
                  <a:ext cx="716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09" name="Group 166"/>
              <p:cNvGrpSpPr>
                <a:grpSpLocks/>
              </p:cNvGrpSpPr>
              <p:nvPr/>
            </p:nvGrpSpPr>
            <p:grpSpPr bwMode="auto">
              <a:xfrm rot="-1126075">
                <a:off x="2517" y="3067"/>
                <a:ext cx="227" cy="1096"/>
                <a:chOff x="3141" y="7074"/>
                <a:chExt cx="720" cy="3780"/>
              </a:xfrm>
            </p:grpSpPr>
            <p:sp>
              <p:nvSpPr>
                <p:cNvPr id="4184" name="AutoShape 16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85" name="AutoShape 168"/>
                <p:cNvSpPr>
                  <a:spLocks noChangeArrowheads="1"/>
                </p:cNvSpPr>
                <p:nvPr/>
              </p:nvSpPr>
              <p:spPr bwMode="auto">
                <a:xfrm>
                  <a:off x="3137" y="7068"/>
                  <a:ext cx="726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10" name="Group 169"/>
              <p:cNvGrpSpPr>
                <a:grpSpLocks/>
              </p:cNvGrpSpPr>
              <p:nvPr/>
            </p:nvGrpSpPr>
            <p:grpSpPr bwMode="auto">
              <a:xfrm rot="-5400000">
                <a:off x="2407" y="3586"/>
                <a:ext cx="227" cy="1096"/>
                <a:chOff x="3141" y="7074"/>
                <a:chExt cx="720" cy="3780"/>
              </a:xfrm>
            </p:grpSpPr>
            <p:sp>
              <p:nvSpPr>
                <p:cNvPr id="4182" name="AutoShape 17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83" name="AutoShape 171"/>
                <p:cNvSpPr>
                  <a:spLocks noChangeArrowheads="1"/>
                </p:cNvSpPr>
                <p:nvPr/>
              </p:nvSpPr>
              <p:spPr bwMode="auto">
                <a:xfrm>
                  <a:off x="3148" y="7075"/>
                  <a:ext cx="721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4111" name="Group 172"/>
            <p:cNvGrpSpPr>
              <a:grpSpLocks/>
            </p:cNvGrpSpPr>
            <p:nvPr/>
          </p:nvGrpSpPr>
          <p:grpSpPr bwMode="auto">
            <a:xfrm>
              <a:off x="5284" y="1706"/>
              <a:ext cx="363" cy="1096"/>
              <a:chOff x="5239" y="527"/>
              <a:chExt cx="363" cy="1096"/>
            </a:xfrm>
          </p:grpSpPr>
          <p:grpSp>
            <p:nvGrpSpPr>
              <p:cNvPr id="4112" name="Group 17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4177" name="AutoShape 17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78" name="AutoShape 175"/>
                <p:cNvSpPr>
                  <a:spLocks noChangeArrowheads="1"/>
                </p:cNvSpPr>
                <p:nvPr/>
              </p:nvSpPr>
              <p:spPr bwMode="auto">
                <a:xfrm>
                  <a:off x="3128" y="7074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15" name="Group 17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4175" name="AutoShape 17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76" name="AutoShape 178"/>
                <p:cNvSpPr>
                  <a:spLocks noChangeArrowheads="1"/>
                </p:cNvSpPr>
                <p:nvPr/>
              </p:nvSpPr>
              <p:spPr bwMode="auto">
                <a:xfrm>
                  <a:off x="3139" y="7063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4116" name="Group 17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4173" name="AutoShape 18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4174" name="AutoShape 181"/>
                <p:cNvSpPr>
                  <a:spLocks noChangeArrowheads="1"/>
                </p:cNvSpPr>
                <p:nvPr/>
              </p:nvSpPr>
              <p:spPr bwMode="auto">
                <a:xfrm>
                  <a:off x="3137" y="7079"/>
                  <a:ext cx="720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</p:grpSp>
      <p:grpSp>
        <p:nvGrpSpPr>
          <p:cNvPr id="4117" name="Group 183"/>
          <p:cNvGrpSpPr>
            <a:grpSpLocks/>
          </p:cNvGrpSpPr>
          <p:nvPr/>
        </p:nvGrpSpPr>
        <p:grpSpPr bwMode="auto">
          <a:xfrm rot="-1236156">
            <a:off x="1908175" y="1916113"/>
            <a:ext cx="360363" cy="1739900"/>
            <a:chOff x="3141" y="7074"/>
            <a:chExt cx="720" cy="3780"/>
          </a:xfrm>
        </p:grpSpPr>
        <p:sp>
          <p:nvSpPr>
            <p:cNvPr id="4159" name="AutoShape 184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60" name="AutoShape 185"/>
            <p:cNvSpPr>
              <a:spLocks noChangeArrowheads="1"/>
            </p:cNvSpPr>
            <p:nvPr/>
          </p:nvSpPr>
          <p:spPr bwMode="auto">
            <a:xfrm>
              <a:off x="3142" y="7073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123" name="Group 186"/>
          <p:cNvGrpSpPr>
            <a:grpSpLocks/>
          </p:cNvGrpSpPr>
          <p:nvPr/>
        </p:nvGrpSpPr>
        <p:grpSpPr bwMode="auto">
          <a:xfrm rot="1593360">
            <a:off x="2555875" y="1916113"/>
            <a:ext cx="360363" cy="1739900"/>
            <a:chOff x="3141" y="7074"/>
            <a:chExt cx="720" cy="3780"/>
          </a:xfrm>
        </p:grpSpPr>
        <p:sp>
          <p:nvSpPr>
            <p:cNvPr id="4157" name="AutoShape 187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58" name="AutoShape 188"/>
            <p:cNvSpPr>
              <a:spLocks noChangeArrowheads="1"/>
            </p:cNvSpPr>
            <p:nvPr/>
          </p:nvSpPr>
          <p:spPr bwMode="auto">
            <a:xfrm>
              <a:off x="3139" y="7072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124" name="Group 189"/>
          <p:cNvGrpSpPr>
            <a:grpSpLocks/>
          </p:cNvGrpSpPr>
          <p:nvPr/>
        </p:nvGrpSpPr>
        <p:grpSpPr bwMode="auto">
          <a:xfrm rot="5400000">
            <a:off x="3708401" y="1989137"/>
            <a:ext cx="360362" cy="1223963"/>
            <a:chOff x="3141" y="7074"/>
            <a:chExt cx="720" cy="3780"/>
          </a:xfrm>
        </p:grpSpPr>
        <p:sp>
          <p:nvSpPr>
            <p:cNvPr id="4155" name="AutoShape 190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56" name="AutoShape 191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29" name="Group 192"/>
          <p:cNvGrpSpPr>
            <a:grpSpLocks/>
          </p:cNvGrpSpPr>
          <p:nvPr/>
        </p:nvGrpSpPr>
        <p:grpSpPr bwMode="auto">
          <a:xfrm>
            <a:off x="7308850" y="1916113"/>
            <a:ext cx="792163" cy="1739900"/>
            <a:chOff x="1066" y="1207"/>
            <a:chExt cx="499" cy="1096"/>
          </a:xfrm>
        </p:grpSpPr>
        <p:grpSp>
          <p:nvGrpSpPr>
            <p:cNvPr id="4330" name="Group 193"/>
            <p:cNvGrpSpPr>
              <a:grpSpLocks/>
            </p:cNvGrpSpPr>
            <p:nvPr/>
          </p:nvGrpSpPr>
          <p:grpSpPr bwMode="auto">
            <a:xfrm rot="-770587">
              <a:off x="1066" y="1207"/>
              <a:ext cx="227" cy="1096"/>
              <a:chOff x="3141" y="7074"/>
              <a:chExt cx="720" cy="3780"/>
            </a:xfrm>
          </p:grpSpPr>
          <p:sp>
            <p:nvSpPr>
              <p:cNvPr id="4153" name="AutoShape 19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54" name="AutoShape 195"/>
              <p:cNvSpPr>
                <a:spLocks noChangeArrowheads="1"/>
              </p:cNvSpPr>
              <p:nvPr/>
            </p:nvSpPr>
            <p:spPr bwMode="auto">
              <a:xfrm>
                <a:off x="3140" y="7073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4331" name="Group 196"/>
            <p:cNvGrpSpPr>
              <a:grpSpLocks/>
            </p:cNvGrpSpPr>
            <p:nvPr/>
          </p:nvGrpSpPr>
          <p:grpSpPr bwMode="auto">
            <a:xfrm rot="1121460">
              <a:off x="1338" y="1207"/>
              <a:ext cx="227" cy="1096"/>
              <a:chOff x="3141" y="7074"/>
              <a:chExt cx="720" cy="3780"/>
            </a:xfrm>
          </p:grpSpPr>
          <p:sp>
            <p:nvSpPr>
              <p:cNvPr id="4151" name="AutoShape 197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52" name="AutoShape 198"/>
              <p:cNvSpPr>
                <a:spLocks noChangeArrowheads="1"/>
              </p:cNvSpPr>
              <p:nvPr/>
            </p:nvSpPr>
            <p:spPr bwMode="auto">
              <a:xfrm>
                <a:off x="3137" y="7074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4338" name="Group 200"/>
          <p:cNvGrpSpPr>
            <a:grpSpLocks/>
          </p:cNvGrpSpPr>
          <p:nvPr/>
        </p:nvGrpSpPr>
        <p:grpSpPr bwMode="auto">
          <a:xfrm>
            <a:off x="2268538" y="3933825"/>
            <a:ext cx="360362" cy="1739900"/>
            <a:chOff x="3141" y="7074"/>
            <a:chExt cx="720" cy="3780"/>
          </a:xfrm>
        </p:grpSpPr>
        <p:sp>
          <p:nvSpPr>
            <p:cNvPr id="4147" name="AutoShape 201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48" name="AutoShape 202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39" name="Group 203"/>
          <p:cNvGrpSpPr>
            <a:grpSpLocks/>
          </p:cNvGrpSpPr>
          <p:nvPr/>
        </p:nvGrpSpPr>
        <p:grpSpPr bwMode="auto">
          <a:xfrm>
            <a:off x="4140200" y="4005263"/>
            <a:ext cx="360363" cy="1739900"/>
            <a:chOff x="3141" y="7074"/>
            <a:chExt cx="720" cy="3780"/>
          </a:xfrm>
        </p:grpSpPr>
        <p:sp>
          <p:nvSpPr>
            <p:cNvPr id="4145" name="AutoShape 204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46" name="AutoShape 205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40" name="Group 206"/>
          <p:cNvGrpSpPr>
            <a:grpSpLocks/>
          </p:cNvGrpSpPr>
          <p:nvPr/>
        </p:nvGrpSpPr>
        <p:grpSpPr bwMode="auto">
          <a:xfrm>
            <a:off x="7812088" y="4076700"/>
            <a:ext cx="360362" cy="1739900"/>
            <a:chOff x="3141" y="7074"/>
            <a:chExt cx="720" cy="3780"/>
          </a:xfrm>
        </p:grpSpPr>
        <p:sp>
          <p:nvSpPr>
            <p:cNvPr id="4143" name="AutoShape 207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44" name="AutoShape 208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41" name="Group 209"/>
          <p:cNvGrpSpPr>
            <a:grpSpLocks/>
          </p:cNvGrpSpPr>
          <p:nvPr/>
        </p:nvGrpSpPr>
        <p:grpSpPr bwMode="auto">
          <a:xfrm>
            <a:off x="4859338" y="1916113"/>
            <a:ext cx="792162" cy="1739900"/>
            <a:chOff x="1066" y="1207"/>
            <a:chExt cx="499" cy="1096"/>
          </a:xfrm>
        </p:grpSpPr>
        <p:grpSp>
          <p:nvGrpSpPr>
            <p:cNvPr id="4342" name="Group 210"/>
            <p:cNvGrpSpPr>
              <a:grpSpLocks/>
            </p:cNvGrpSpPr>
            <p:nvPr/>
          </p:nvGrpSpPr>
          <p:grpSpPr bwMode="auto">
            <a:xfrm rot="-770587">
              <a:off x="1066" y="1207"/>
              <a:ext cx="227" cy="1096"/>
              <a:chOff x="3141" y="7074"/>
              <a:chExt cx="720" cy="3780"/>
            </a:xfrm>
          </p:grpSpPr>
          <p:sp>
            <p:nvSpPr>
              <p:cNvPr id="4141" name="AutoShape 211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42" name="AutoShape 212"/>
              <p:cNvSpPr>
                <a:spLocks noChangeArrowheads="1"/>
              </p:cNvSpPr>
              <p:nvPr/>
            </p:nvSpPr>
            <p:spPr bwMode="auto">
              <a:xfrm>
                <a:off x="3140" y="7073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4343" name="Group 213"/>
            <p:cNvGrpSpPr>
              <a:grpSpLocks/>
            </p:cNvGrpSpPr>
            <p:nvPr/>
          </p:nvGrpSpPr>
          <p:grpSpPr bwMode="auto">
            <a:xfrm rot="1121460">
              <a:off x="1338" y="1207"/>
              <a:ext cx="227" cy="1096"/>
              <a:chOff x="3141" y="7074"/>
              <a:chExt cx="720" cy="3780"/>
            </a:xfrm>
          </p:grpSpPr>
          <p:sp>
            <p:nvSpPr>
              <p:cNvPr id="4139" name="AutoShape 21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40" name="AutoShape 215"/>
              <p:cNvSpPr>
                <a:spLocks noChangeArrowheads="1"/>
              </p:cNvSpPr>
              <p:nvPr/>
            </p:nvSpPr>
            <p:spPr bwMode="auto">
              <a:xfrm>
                <a:off x="3137" y="7074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4344" name="Group 216"/>
          <p:cNvGrpSpPr>
            <a:grpSpLocks/>
          </p:cNvGrpSpPr>
          <p:nvPr/>
        </p:nvGrpSpPr>
        <p:grpSpPr bwMode="auto">
          <a:xfrm rot="5400000">
            <a:off x="3203576" y="4221162"/>
            <a:ext cx="360362" cy="1223963"/>
            <a:chOff x="3141" y="7074"/>
            <a:chExt cx="720" cy="3780"/>
          </a:xfrm>
        </p:grpSpPr>
        <p:sp>
          <p:nvSpPr>
            <p:cNvPr id="4135" name="AutoShape 217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36" name="AutoShape 218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45" name="Group 219"/>
          <p:cNvGrpSpPr>
            <a:grpSpLocks/>
          </p:cNvGrpSpPr>
          <p:nvPr/>
        </p:nvGrpSpPr>
        <p:grpSpPr bwMode="auto">
          <a:xfrm>
            <a:off x="4643438" y="4005263"/>
            <a:ext cx="360362" cy="1739900"/>
            <a:chOff x="3141" y="7074"/>
            <a:chExt cx="720" cy="3780"/>
          </a:xfrm>
        </p:grpSpPr>
        <p:sp>
          <p:nvSpPr>
            <p:cNvPr id="4133" name="AutoShape 220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34" name="AutoShape 221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46" name="Group 222"/>
          <p:cNvGrpSpPr>
            <a:grpSpLocks/>
          </p:cNvGrpSpPr>
          <p:nvPr/>
        </p:nvGrpSpPr>
        <p:grpSpPr bwMode="auto">
          <a:xfrm>
            <a:off x="5148263" y="4005263"/>
            <a:ext cx="360362" cy="1739900"/>
            <a:chOff x="3141" y="7074"/>
            <a:chExt cx="720" cy="3780"/>
          </a:xfrm>
        </p:grpSpPr>
        <p:sp>
          <p:nvSpPr>
            <p:cNvPr id="4131" name="AutoShape 223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32" name="AutoShape 224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347" name="Group 226"/>
          <p:cNvGrpSpPr>
            <a:grpSpLocks/>
          </p:cNvGrpSpPr>
          <p:nvPr/>
        </p:nvGrpSpPr>
        <p:grpSpPr bwMode="auto">
          <a:xfrm>
            <a:off x="7092950" y="4076700"/>
            <a:ext cx="360363" cy="1739900"/>
            <a:chOff x="3141" y="7074"/>
            <a:chExt cx="720" cy="3780"/>
          </a:xfrm>
        </p:grpSpPr>
        <p:sp>
          <p:nvSpPr>
            <p:cNvPr id="4129" name="AutoShape 227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30" name="AutoShape 228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4113" name="Text Box 229"/>
          <p:cNvSpPr txBox="1">
            <a:spLocks noChangeArrowheads="1"/>
          </p:cNvSpPr>
          <p:nvPr/>
        </p:nvSpPr>
        <p:spPr bwMode="auto">
          <a:xfrm>
            <a:off x="758618" y="2591990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 sz="4000" dirty="0"/>
              <a:t>1)</a:t>
            </a:r>
            <a:endParaRPr lang="ru-RU" sz="4000" dirty="0"/>
          </a:p>
        </p:txBody>
      </p:sp>
      <p:sp>
        <p:nvSpPr>
          <p:cNvPr id="4114" name="Text Box 230"/>
          <p:cNvSpPr txBox="1">
            <a:spLocks noChangeArrowheads="1"/>
          </p:cNvSpPr>
          <p:nvPr/>
        </p:nvSpPr>
        <p:spPr bwMode="auto">
          <a:xfrm>
            <a:off x="748562" y="4564687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 sz="4000" dirty="0"/>
              <a:t>2)</a:t>
            </a:r>
            <a:endParaRPr lang="ru-RU" sz="4000" dirty="0"/>
          </a:p>
        </p:txBody>
      </p:sp>
      <p:grpSp>
        <p:nvGrpSpPr>
          <p:cNvPr id="4348" name="Group 233"/>
          <p:cNvGrpSpPr>
            <a:grpSpLocks/>
          </p:cNvGrpSpPr>
          <p:nvPr/>
        </p:nvGrpSpPr>
        <p:grpSpPr bwMode="auto">
          <a:xfrm>
            <a:off x="6011863" y="2420938"/>
            <a:ext cx="1081087" cy="792162"/>
            <a:chOff x="3787" y="1525"/>
            <a:chExt cx="681" cy="499"/>
          </a:xfrm>
        </p:grpSpPr>
        <p:grpSp>
          <p:nvGrpSpPr>
            <p:cNvPr id="4349" name="Group 234"/>
            <p:cNvGrpSpPr>
              <a:grpSpLocks/>
            </p:cNvGrpSpPr>
            <p:nvPr/>
          </p:nvGrpSpPr>
          <p:grpSpPr bwMode="auto">
            <a:xfrm rot="5400000">
              <a:off x="4014" y="1298"/>
              <a:ext cx="227" cy="681"/>
              <a:chOff x="3141" y="7074"/>
              <a:chExt cx="720" cy="3780"/>
            </a:xfrm>
          </p:grpSpPr>
          <p:sp>
            <p:nvSpPr>
              <p:cNvPr id="4127" name="AutoShape 235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28" name="AutoShape 236"/>
              <p:cNvSpPr>
                <a:spLocks noChangeArrowheads="1"/>
              </p:cNvSpPr>
              <p:nvPr/>
            </p:nvSpPr>
            <p:spPr bwMode="auto">
              <a:xfrm>
                <a:off x="3141" y="7068"/>
                <a:ext cx="720" cy="722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4350" name="Group 237"/>
            <p:cNvGrpSpPr>
              <a:grpSpLocks/>
            </p:cNvGrpSpPr>
            <p:nvPr/>
          </p:nvGrpSpPr>
          <p:grpSpPr bwMode="auto">
            <a:xfrm rot="5400000">
              <a:off x="4014" y="1570"/>
              <a:ext cx="227" cy="681"/>
              <a:chOff x="3141" y="7074"/>
              <a:chExt cx="720" cy="3780"/>
            </a:xfrm>
          </p:grpSpPr>
          <p:sp>
            <p:nvSpPr>
              <p:cNvPr id="4125" name="AutoShape 238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4126" name="AutoShape 239"/>
              <p:cNvSpPr>
                <a:spLocks noChangeArrowheads="1"/>
              </p:cNvSpPr>
              <p:nvPr/>
            </p:nvSpPr>
            <p:spPr bwMode="auto">
              <a:xfrm>
                <a:off x="3141" y="7068"/>
                <a:ext cx="720" cy="722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4351" name="Group 241"/>
          <p:cNvGrpSpPr>
            <a:grpSpLocks/>
          </p:cNvGrpSpPr>
          <p:nvPr/>
        </p:nvGrpSpPr>
        <p:grpSpPr bwMode="auto">
          <a:xfrm rot="5400000">
            <a:off x="6156325" y="4076700"/>
            <a:ext cx="360363" cy="1223963"/>
            <a:chOff x="3141" y="7074"/>
            <a:chExt cx="720" cy="3780"/>
          </a:xfrm>
        </p:grpSpPr>
        <p:sp>
          <p:nvSpPr>
            <p:cNvPr id="4121" name="AutoShape 242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22" name="AutoShape 243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4137" name="Group 244"/>
          <p:cNvGrpSpPr>
            <a:grpSpLocks/>
          </p:cNvGrpSpPr>
          <p:nvPr/>
        </p:nvGrpSpPr>
        <p:grpSpPr bwMode="auto">
          <a:xfrm rot="5400000">
            <a:off x="6156325" y="4508500"/>
            <a:ext cx="360363" cy="1223963"/>
            <a:chOff x="3141" y="7074"/>
            <a:chExt cx="720" cy="3780"/>
          </a:xfrm>
        </p:grpSpPr>
        <p:sp>
          <p:nvSpPr>
            <p:cNvPr id="4119" name="AutoShape 245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4120" name="AutoShape 246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4118" name="AutoShape 24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237288"/>
            <a:ext cx="361950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-0.05321 L 0.07483 0.009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-0.04696 C -0.02413 -0.08443 -0.03941 -0.12167 -0.07586 -0.13879 C -0.1125 -0.15591 -0.18645 -0.16354 -0.22829 -0.14943 C -0.27031 -0.13532 -0.31041 -0.06963 -0.32673 -0.05367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-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22600" y="1062509"/>
            <a:ext cx="8335254" cy="782861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У кожній рівності перекладіть 1 сірник так , </a:t>
            </a:r>
            <a:b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sz="2400" dirty="0" smtClean="0">
                <a:solidFill>
                  <a:srgbClr val="FF0000"/>
                </a:solidFill>
                <a:latin typeface="Comic Sans MS" pitchFamily="66" charset="0"/>
              </a:rPr>
              <a:t>щоб рівності стали правильними</a:t>
            </a:r>
            <a:endParaRPr lang="ru-RU" sz="24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25488" y="515110"/>
            <a:ext cx="3782449" cy="544512"/>
            <a:chOff x="703" y="527"/>
            <a:chExt cx="4899" cy="1204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03" y="572"/>
              <a:ext cx="589" cy="1114"/>
              <a:chOff x="703" y="572"/>
              <a:chExt cx="589" cy="1114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 rot="5400000">
                <a:off x="937" y="405"/>
                <a:ext cx="187" cy="522"/>
                <a:chOff x="3141" y="7074"/>
                <a:chExt cx="720" cy="3780"/>
              </a:xfrm>
            </p:grpSpPr>
            <p:sp>
              <p:nvSpPr>
                <p:cNvPr id="5373" name="AutoShape 6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74" name="AutoShape 7"/>
                <p:cNvSpPr>
                  <a:spLocks noChangeArrowheads="1"/>
                </p:cNvSpPr>
                <p:nvPr/>
              </p:nvSpPr>
              <p:spPr bwMode="auto">
                <a:xfrm>
                  <a:off x="3142" y="7062"/>
                  <a:ext cx="716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703" y="618"/>
                <a:ext cx="182" cy="1044"/>
                <a:chOff x="3141" y="7074"/>
                <a:chExt cx="720" cy="3780"/>
              </a:xfrm>
            </p:grpSpPr>
            <p:sp>
              <p:nvSpPr>
                <p:cNvPr id="5371" name="AutoShape 9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72" name="AutoShape 10"/>
                <p:cNvSpPr>
                  <a:spLocks noChangeArrowheads="1"/>
                </p:cNvSpPr>
                <p:nvPr/>
              </p:nvSpPr>
              <p:spPr bwMode="auto">
                <a:xfrm>
                  <a:off x="3141" y="7075"/>
                  <a:ext cx="722" cy="72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 rot="5400000">
                <a:off x="928" y="1332"/>
                <a:ext cx="187" cy="522"/>
                <a:chOff x="3141" y="7074"/>
                <a:chExt cx="720" cy="3780"/>
              </a:xfrm>
            </p:grpSpPr>
            <p:sp>
              <p:nvSpPr>
                <p:cNvPr id="5369" name="AutoShape 1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70" name="AutoShape 13"/>
                <p:cNvSpPr>
                  <a:spLocks noChangeArrowheads="1"/>
                </p:cNvSpPr>
                <p:nvPr/>
              </p:nvSpPr>
              <p:spPr bwMode="auto">
                <a:xfrm>
                  <a:off x="3140" y="7062"/>
                  <a:ext cx="716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7" name="Group 14"/>
            <p:cNvGrpSpPr>
              <a:grpSpLocks/>
            </p:cNvGrpSpPr>
            <p:nvPr/>
          </p:nvGrpSpPr>
          <p:grpSpPr bwMode="auto">
            <a:xfrm>
              <a:off x="1338" y="572"/>
              <a:ext cx="227" cy="1096"/>
              <a:chOff x="3141" y="7074"/>
              <a:chExt cx="720" cy="3780"/>
            </a:xfrm>
          </p:grpSpPr>
          <p:sp>
            <p:nvSpPr>
              <p:cNvPr id="5364" name="AutoShape 15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365" name="AutoShape 16"/>
              <p:cNvSpPr>
                <a:spLocks noChangeArrowheads="1"/>
              </p:cNvSpPr>
              <p:nvPr/>
            </p:nvSpPr>
            <p:spPr bwMode="auto">
              <a:xfrm>
                <a:off x="3140" y="7076"/>
                <a:ext cx="720" cy="714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1610" y="527"/>
              <a:ext cx="635" cy="1141"/>
              <a:chOff x="2154" y="572"/>
              <a:chExt cx="953" cy="1096"/>
            </a:xfrm>
          </p:grpSpPr>
          <p:grpSp>
            <p:nvGrpSpPr>
              <p:cNvPr id="9" name="Group 18"/>
              <p:cNvGrpSpPr>
                <a:grpSpLocks/>
              </p:cNvGrpSpPr>
              <p:nvPr/>
            </p:nvGrpSpPr>
            <p:grpSpPr bwMode="auto">
              <a:xfrm>
                <a:off x="2154" y="572"/>
                <a:ext cx="227" cy="1096"/>
                <a:chOff x="3141" y="7074"/>
                <a:chExt cx="720" cy="3780"/>
              </a:xfrm>
            </p:grpSpPr>
            <p:sp>
              <p:nvSpPr>
                <p:cNvPr id="5362" name="AutoShape 19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63" name="AutoShape 20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21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0" name="Group 21"/>
              <p:cNvGrpSpPr>
                <a:grpSpLocks/>
              </p:cNvGrpSpPr>
              <p:nvPr/>
            </p:nvGrpSpPr>
            <p:grpSpPr bwMode="auto">
              <a:xfrm rot="5400000">
                <a:off x="2563" y="209"/>
                <a:ext cx="182" cy="907"/>
                <a:chOff x="3141" y="7074"/>
                <a:chExt cx="720" cy="3780"/>
              </a:xfrm>
            </p:grpSpPr>
            <p:sp>
              <p:nvSpPr>
                <p:cNvPr id="5360" name="AutoShape 2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61" name="AutoShape 23"/>
                <p:cNvSpPr>
                  <a:spLocks noChangeArrowheads="1"/>
                </p:cNvSpPr>
                <p:nvPr/>
              </p:nvSpPr>
              <p:spPr bwMode="auto">
                <a:xfrm>
                  <a:off x="3143" y="7069"/>
                  <a:ext cx="720" cy="72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1" name="Group 24"/>
              <p:cNvGrpSpPr>
                <a:grpSpLocks/>
              </p:cNvGrpSpPr>
              <p:nvPr/>
            </p:nvGrpSpPr>
            <p:grpSpPr bwMode="auto">
              <a:xfrm rot="5400000">
                <a:off x="2585" y="777"/>
                <a:ext cx="181" cy="862"/>
                <a:chOff x="3141" y="7074"/>
                <a:chExt cx="720" cy="3780"/>
              </a:xfrm>
            </p:grpSpPr>
            <p:sp>
              <p:nvSpPr>
                <p:cNvPr id="5358" name="AutoShape 2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59" name="AutoShape 26"/>
                <p:cNvSpPr>
                  <a:spLocks noChangeArrowheads="1"/>
                </p:cNvSpPr>
                <p:nvPr/>
              </p:nvSpPr>
              <p:spPr bwMode="auto">
                <a:xfrm>
                  <a:off x="3144" y="7093"/>
                  <a:ext cx="711" cy="718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2" name="Group 27"/>
              <p:cNvGrpSpPr>
                <a:grpSpLocks/>
              </p:cNvGrpSpPr>
              <p:nvPr/>
            </p:nvGrpSpPr>
            <p:grpSpPr bwMode="auto">
              <a:xfrm>
                <a:off x="2925" y="572"/>
                <a:ext cx="182" cy="726"/>
                <a:chOff x="3141" y="7074"/>
                <a:chExt cx="720" cy="3780"/>
              </a:xfrm>
            </p:grpSpPr>
            <p:sp>
              <p:nvSpPr>
                <p:cNvPr id="5356" name="AutoShape 2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57" name="AutoShape 29"/>
                <p:cNvSpPr>
                  <a:spLocks noChangeArrowheads="1"/>
                </p:cNvSpPr>
                <p:nvPr/>
              </p:nvSpPr>
              <p:spPr bwMode="auto">
                <a:xfrm>
                  <a:off x="3141" y="7074"/>
                  <a:ext cx="71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2245" y="572"/>
              <a:ext cx="590" cy="1089"/>
              <a:chOff x="3061" y="572"/>
              <a:chExt cx="817" cy="1096"/>
            </a:xfrm>
          </p:grpSpPr>
          <p:grpSp>
            <p:nvGrpSpPr>
              <p:cNvPr id="14" name="Group 31"/>
              <p:cNvGrpSpPr>
                <a:grpSpLocks/>
              </p:cNvGrpSpPr>
              <p:nvPr/>
            </p:nvGrpSpPr>
            <p:grpSpPr bwMode="auto">
              <a:xfrm>
                <a:off x="3061" y="572"/>
                <a:ext cx="227" cy="1096"/>
                <a:chOff x="3141" y="7074"/>
                <a:chExt cx="720" cy="3780"/>
              </a:xfrm>
            </p:grpSpPr>
            <p:sp>
              <p:nvSpPr>
                <p:cNvPr id="5350" name="AutoShape 3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51" name="AutoShape 33"/>
                <p:cNvSpPr>
                  <a:spLocks noChangeArrowheads="1"/>
                </p:cNvSpPr>
                <p:nvPr/>
              </p:nvSpPr>
              <p:spPr bwMode="auto">
                <a:xfrm>
                  <a:off x="3136" y="7076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5" name="Group 34"/>
              <p:cNvGrpSpPr>
                <a:grpSpLocks/>
              </p:cNvGrpSpPr>
              <p:nvPr/>
            </p:nvGrpSpPr>
            <p:grpSpPr bwMode="auto">
              <a:xfrm>
                <a:off x="3606" y="572"/>
                <a:ext cx="227" cy="1096"/>
                <a:chOff x="3141" y="7074"/>
                <a:chExt cx="720" cy="3780"/>
              </a:xfrm>
            </p:grpSpPr>
            <p:sp>
              <p:nvSpPr>
                <p:cNvPr id="5348" name="AutoShape 3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49" name="AutoShape 36"/>
                <p:cNvSpPr>
                  <a:spLocks noChangeArrowheads="1"/>
                </p:cNvSpPr>
                <p:nvPr/>
              </p:nvSpPr>
              <p:spPr bwMode="auto">
                <a:xfrm>
                  <a:off x="3139" y="7076"/>
                  <a:ext cx="71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6" name="Group 37"/>
              <p:cNvGrpSpPr>
                <a:grpSpLocks/>
              </p:cNvGrpSpPr>
              <p:nvPr/>
            </p:nvGrpSpPr>
            <p:grpSpPr bwMode="auto">
              <a:xfrm rot="5400000">
                <a:off x="3379" y="754"/>
                <a:ext cx="227" cy="771"/>
                <a:chOff x="3141" y="7074"/>
                <a:chExt cx="720" cy="3780"/>
              </a:xfrm>
            </p:grpSpPr>
            <p:sp>
              <p:nvSpPr>
                <p:cNvPr id="5346" name="AutoShape 3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47" name="AutoShape 39"/>
                <p:cNvSpPr>
                  <a:spLocks noChangeArrowheads="1"/>
                </p:cNvSpPr>
                <p:nvPr/>
              </p:nvSpPr>
              <p:spPr bwMode="auto">
                <a:xfrm>
                  <a:off x="3137" y="7080"/>
                  <a:ext cx="728" cy="72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17" name="Group 40"/>
            <p:cNvGrpSpPr>
              <a:grpSpLocks/>
            </p:cNvGrpSpPr>
            <p:nvPr/>
          </p:nvGrpSpPr>
          <p:grpSpPr bwMode="auto">
            <a:xfrm>
              <a:off x="2880" y="527"/>
              <a:ext cx="499" cy="1141"/>
              <a:chOff x="2925" y="482"/>
              <a:chExt cx="499" cy="1141"/>
            </a:xfrm>
          </p:grpSpPr>
          <p:grpSp>
            <p:nvGrpSpPr>
              <p:cNvPr id="18" name="Group 41"/>
              <p:cNvGrpSpPr>
                <a:grpSpLocks/>
              </p:cNvGrpSpPr>
              <p:nvPr/>
            </p:nvGrpSpPr>
            <p:grpSpPr bwMode="auto">
              <a:xfrm>
                <a:off x="2925" y="526"/>
                <a:ext cx="167" cy="1096"/>
                <a:chOff x="3141" y="7074"/>
                <a:chExt cx="720" cy="3780"/>
              </a:xfrm>
            </p:grpSpPr>
            <p:sp>
              <p:nvSpPr>
                <p:cNvPr id="5341" name="AutoShape 4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42" name="AutoShape 43"/>
                <p:cNvSpPr>
                  <a:spLocks noChangeArrowheads="1"/>
                </p:cNvSpPr>
                <p:nvPr/>
              </p:nvSpPr>
              <p:spPr bwMode="auto">
                <a:xfrm>
                  <a:off x="3145" y="7080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19" name="Group 44"/>
              <p:cNvGrpSpPr>
                <a:grpSpLocks/>
              </p:cNvGrpSpPr>
              <p:nvPr/>
            </p:nvGrpSpPr>
            <p:grpSpPr bwMode="auto">
              <a:xfrm>
                <a:off x="3257" y="526"/>
                <a:ext cx="167" cy="1096"/>
                <a:chOff x="3141" y="7074"/>
                <a:chExt cx="720" cy="3780"/>
              </a:xfrm>
            </p:grpSpPr>
            <p:sp>
              <p:nvSpPr>
                <p:cNvPr id="5339" name="AutoShape 4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40" name="AutoShape 46"/>
                <p:cNvSpPr>
                  <a:spLocks noChangeArrowheads="1"/>
                </p:cNvSpPr>
                <p:nvPr/>
              </p:nvSpPr>
              <p:spPr bwMode="auto">
                <a:xfrm>
                  <a:off x="3144" y="7080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0" name="Group 47"/>
              <p:cNvGrpSpPr>
                <a:grpSpLocks/>
              </p:cNvGrpSpPr>
              <p:nvPr/>
            </p:nvGrpSpPr>
            <p:grpSpPr bwMode="auto">
              <a:xfrm rot="1166669">
                <a:off x="3097" y="482"/>
                <a:ext cx="167" cy="1141"/>
                <a:chOff x="3141" y="7074"/>
                <a:chExt cx="720" cy="3780"/>
              </a:xfrm>
            </p:grpSpPr>
            <p:sp>
              <p:nvSpPr>
                <p:cNvPr id="5337" name="AutoShape 4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38" name="AutoShape 49"/>
                <p:cNvSpPr>
                  <a:spLocks noChangeArrowheads="1"/>
                </p:cNvSpPr>
                <p:nvPr/>
              </p:nvSpPr>
              <p:spPr bwMode="auto">
                <a:xfrm>
                  <a:off x="3133" y="7071"/>
                  <a:ext cx="720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21" name="Group 50"/>
            <p:cNvGrpSpPr>
              <a:grpSpLocks/>
            </p:cNvGrpSpPr>
            <p:nvPr/>
          </p:nvGrpSpPr>
          <p:grpSpPr bwMode="auto">
            <a:xfrm>
              <a:off x="3424" y="527"/>
              <a:ext cx="318" cy="1204"/>
              <a:chOff x="4468" y="466"/>
              <a:chExt cx="382" cy="1159"/>
            </a:xfrm>
          </p:grpSpPr>
          <p:grpSp>
            <p:nvGrpSpPr>
              <p:cNvPr id="22" name="Group 51"/>
              <p:cNvGrpSpPr>
                <a:grpSpLocks/>
              </p:cNvGrpSpPr>
              <p:nvPr/>
            </p:nvGrpSpPr>
            <p:grpSpPr bwMode="auto">
              <a:xfrm>
                <a:off x="4468" y="492"/>
                <a:ext cx="204" cy="1096"/>
                <a:chOff x="3141" y="7074"/>
                <a:chExt cx="720" cy="3780"/>
              </a:xfrm>
            </p:grpSpPr>
            <p:sp>
              <p:nvSpPr>
                <p:cNvPr id="5332" name="AutoShape 5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33" name="AutoShape 53"/>
                <p:cNvSpPr>
                  <a:spLocks noChangeArrowheads="1"/>
                </p:cNvSpPr>
                <p:nvPr/>
              </p:nvSpPr>
              <p:spPr bwMode="auto">
                <a:xfrm>
                  <a:off x="3142" y="7078"/>
                  <a:ext cx="718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3" name="Group 54"/>
              <p:cNvGrpSpPr>
                <a:grpSpLocks/>
              </p:cNvGrpSpPr>
              <p:nvPr/>
            </p:nvGrpSpPr>
            <p:grpSpPr bwMode="auto">
              <a:xfrm rot="8687611">
                <a:off x="4670" y="989"/>
                <a:ext cx="180" cy="636"/>
                <a:chOff x="3141" y="7074"/>
                <a:chExt cx="720" cy="3780"/>
              </a:xfrm>
            </p:grpSpPr>
            <p:sp>
              <p:nvSpPr>
                <p:cNvPr id="5330" name="AutoShape 5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31" name="AutoShape 56"/>
                <p:cNvSpPr>
                  <a:spLocks noChangeArrowheads="1"/>
                </p:cNvSpPr>
                <p:nvPr/>
              </p:nvSpPr>
              <p:spPr bwMode="auto">
                <a:xfrm>
                  <a:off x="3146" y="7081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4" name="Group 57"/>
              <p:cNvGrpSpPr>
                <a:grpSpLocks/>
              </p:cNvGrpSpPr>
              <p:nvPr/>
            </p:nvGrpSpPr>
            <p:grpSpPr bwMode="auto">
              <a:xfrm rot="2247624">
                <a:off x="4668" y="466"/>
                <a:ext cx="182" cy="642"/>
                <a:chOff x="3141" y="7074"/>
                <a:chExt cx="720" cy="3780"/>
              </a:xfrm>
            </p:grpSpPr>
            <p:sp>
              <p:nvSpPr>
                <p:cNvPr id="5328" name="AutoShape 5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29" name="AutoShape 59"/>
                <p:cNvSpPr>
                  <a:spLocks noChangeArrowheads="1"/>
                </p:cNvSpPr>
                <p:nvPr/>
              </p:nvSpPr>
              <p:spPr bwMode="auto">
                <a:xfrm>
                  <a:off x="3131" y="7067"/>
                  <a:ext cx="720" cy="716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25" name="Group 60"/>
            <p:cNvGrpSpPr>
              <a:grpSpLocks/>
            </p:cNvGrpSpPr>
            <p:nvPr/>
          </p:nvGrpSpPr>
          <p:grpSpPr bwMode="auto">
            <a:xfrm>
              <a:off x="3923" y="527"/>
              <a:ext cx="499" cy="1134"/>
              <a:chOff x="3923" y="631"/>
              <a:chExt cx="621" cy="1128"/>
            </a:xfrm>
          </p:grpSpPr>
          <p:grpSp>
            <p:nvGrpSpPr>
              <p:cNvPr id="26" name="Group 61"/>
              <p:cNvGrpSpPr>
                <a:grpSpLocks/>
              </p:cNvGrpSpPr>
              <p:nvPr/>
            </p:nvGrpSpPr>
            <p:grpSpPr bwMode="auto">
              <a:xfrm>
                <a:off x="3923" y="662"/>
                <a:ext cx="212" cy="1096"/>
                <a:chOff x="3141" y="7074"/>
                <a:chExt cx="720" cy="3780"/>
              </a:xfrm>
            </p:grpSpPr>
            <p:sp>
              <p:nvSpPr>
                <p:cNvPr id="5323" name="AutoShape 62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24" name="AutoShape 63"/>
                <p:cNvSpPr>
                  <a:spLocks noChangeArrowheads="1"/>
                </p:cNvSpPr>
                <p:nvPr/>
              </p:nvSpPr>
              <p:spPr bwMode="auto">
                <a:xfrm>
                  <a:off x="3141" y="7075"/>
                  <a:ext cx="715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7" name="Group 64"/>
              <p:cNvGrpSpPr>
                <a:grpSpLocks/>
              </p:cNvGrpSpPr>
              <p:nvPr/>
            </p:nvGrpSpPr>
            <p:grpSpPr bwMode="auto">
              <a:xfrm>
                <a:off x="4332" y="663"/>
                <a:ext cx="212" cy="1096"/>
                <a:chOff x="3141" y="7074"/>
                <a:chExt cx="720" cy="3780"/>
              </a:xfrm>
            </p:grpSpPr>
            <p:sp>
              <p:nvSpPr>
                <p:cNvPr id="5321" name="AutoShape 6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22" name="AutoShape 66"/>
                <p:cNvSpPr>
                  <a:spLocks noChangeArrowheads="1"/>
                </p:cNvSpPr>
                <p:nvPr/>
              </p:nvSpPr>
              <p:spPr bwMode="auto">
                <a:xfrm>
                  <a:off x="3145" y="7072"/>
                  <a:ext cx="715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8" name="Group 67"/>
              <p:cNvGrpSpPr>
                <a:grpSpLocks/>
              </p:cNvGrpSpPr>
              <p:nvPr/>
            </p:nvGrpSpPr>
            <p:grpSpPr bwMode="auto">
              <a:xfrm rot="5247717">
                <a:off x="4135" y="465"/>
                <a:ext cx="212" cy="544"/>
                <a:chOff x="3141" y="7074"/>
                <a:chExt cx="720" cy="3780"/>
              </a:xfrm>
            </p:grpSpPr>
            <p:sp>
              <p:nvSpPr>
                <p:cNvPr id="53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134" y="7109"/>
                  <a:ext cx="723" cy="712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29" name="Group 70"/>
              <p:cNvGrpSpPr>
                <a:grpSpLocks/>
              </p:cNvGrpSpPr>
              <p:nvPr/>
            </p:nvGrpSpPr>
            <p:grpSpPr bwMode="auto">
              <a:xfrm rot="5247717">
                <a:off x="4135" y="1359"/>
                <a:ext cx="212" cy="544"/>
                <a:chOff x="3141" y="7074"/>
                <a:chExt cx="720" cy="3780"/>
              </a:xfrm>
            </p:grpSpPr>
            <p:sp>
              <p:nvSpPr>
                <p:cNvPr id="5317" name="AutoShape 7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18" name="AutoShape 72"/>
                <p:cNvSpPr>
                  <a:spLocks noChangeArrowheads="1"/>
                </p:cNvSpPr>
                <p:nvPr/>
              </p:nvSpPr>
              <p:spPr bwMode="auto">
                <a:xfrm>
                  <a:off x="3134" y="7109"/>
                  <a:ext cx="723" cy="712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30" name="Group 73"/>
            <p:cNvGrpSpPr>
              <a:grpSpLocks/>
            </p:cNvGrpSpPr>
            <p:nvPr/>
          </p:nvGrpSpPr>
          <p:grpSpPr bwMode="auto">
            <a:xfrm>
              <a:off x="4468" y="527"/>
              <a:ext cx="589" cy="1142"/>
              <a:chOff x="2381" y="1842"/>
              <a:chExt cx="953" cy="1142"/>
            </a:xfrm>
          </p:grpSpPr>
          <p:grpSp>
            <p:nvGrpSpPr>
              <p:cNvPr id="31" name="Group 74"/>
              <p:cNvGrpSpPr>
                <a:grpSpLocks/>
              </p:cNvGrpSpPr>
              <p:nvPr/>
            </p:nvGrpSpPr>
            <p:grpSpPr bwMode="auto">
              <a:xfrm>
                <a:off x="2381" y="1888"/>
                <a:ext cx="227" cy="1096"/>
                <a:chOff x="3141" y="7074"/>
                <a:chExt cx="720" cy="3780"/>
              </a:xfrm>
            </p:grpSpPr>
            <p:sp>
              <p:nvSpPr>
                <p:cNvPr id="5311" name="AutoShape 7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12" name="AutoShape 76"/>
                <p:cNvSpPr>
                  <a:spLocks noChangeArrowheads="1"/>
                </p:cNvSpPr>
                <p:nvPr/>
              </p:nvSpPr>
              <p:spPr bwMode="auto">
                <a:xfrm>
                  <a:off x="3144" y="7073"/>
                  <a:ext cx="720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72" name="Group 77"/>
              <p:cNvGrpSpPr>
                <a:grpSpLocks/>
              </p:cNvGrpSpPr>
              <p:nvPr/>
            </p:nvGrpSpPr>
            <p:grpSpPr bwMode="auto">
              <a:xfrm rot="5400000">
                <a:off x="2766" y="1502"/>
                <a:ext cx="227" cy="908"/>
                <a:chOff x="3141" y="7074"/>
                <a:chExt cx="720" cy="3780"/>
              </a:xfrm>
            </p:grpSpPr>
            <p:sp>
              <p:nvSpPr>
                <p:cNvPr id="5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10" name="AutoShape 79"/>
                <p:cNvSpPr>
                  <a:spLocks noChangeArrowheads="1"/>
                </p:cNvSpPr>
                <p:nvPr/>
              </p:nvSpPr>
              <p:spPr bwMode="auto">
                <a:xfrm>
                  <a:off x="3139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73" name="Group 80"/>
              <p:cNvGrpSpPr>
                <a:grpSpLocks/>
              </p:cNvGrpSpPr>
              <p:nvPr/>
            </p:nvGrpSpPr>
            <p:grpSpPr bwMode="auto">
              <a:xfrm rot="5400000">
                <a:off x="2766" y="1956"/>
                <a:ext cx="227" cy="908"/>
                <a:chOff x="3141" y="7074"/>
                <a:chExt cx="720" cy="3780"/>
              </a:xfrm>
            </p:grpSpPr>
            <p:sp>
              <p:nvSpPr>
                <p:cNvPr id="5307" name="AutoShape 8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08" name="AutoShape 82"/>
                <p:cNvSpPr>
                  <a:spLocks noChangeArrowheads="1"/>
                </p:cNvSpPr>
                <p:nvPr/>
              </p:nvSpPr>
              <p:spPr bwMode="auto">
                <a:xfrm>
                  <a:off x="3136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84" name="Group 83"/>
              <p:cNvGrpSpPr>
                <a:grpSpLocks/>
              </p:cNvGrpSpPr>
              <p:nvPr/>
            </p:nvGrpSpPr>
            <p:grpSpPr bwMode="auto">
              <a:xfrm rot="5400000">
                <a:off x="2766" y="2410"/>
                <a:ext cx="227" cy="908"/>
                <a:chOff x="3141" y="7074"/>
                <a:chExt cx="720" cy="3780"/>
              </a:xfrm>
            </p:grpSpPr>
            <p:sp>
              <p:nvSpPr>
                <p:cNvPr id="5305" name="AutoShape 8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06" name="AutoShape 85"/>
                <p:cNvSpPr>
                  <a:spLocks noChangeArrowheads="1"/>
                </p:cNvSpPr>
                <p:nvPr/>
              </p:nvSpPr>
              <p:spPr bwMode="auto">
                <a:xfrm>
                  <a:off x="3132" y="7076"/>
                  <a:ext cx="724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85" name="Group 86"/>
              <p:cNvGrpSpPr>
                <a:grpSpLocks/>
              </p:cNvGrpSpPr>
              <p:nvPr/>
            </p:nvGrpSpPr>
            <p:grpSpPr bwMode="auto">
              <a:xfrm>
                <a:off x="3107" y="1888"/>
                <a:ext cx="227" cy="590"/>
                <a:chOff x="3141" y="7074"/>
                <a:chExt cx="720" cy="3780"/>
              </a:xfrm>
            </p:grpSpPr>
            <p:sp>
              <p:nvSpPr>
                <p:cNvPr id="5303" name="AutoShape 8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04" name="AutoShape 88"/>
                <p:cNvSpPr>
                  <a:spLocks noChangeArrowheads="1"/>
                </p:cNvSpPr>
                <p:nvPr/>
              </p:nvSpPr>
              <p:spPr bwMode="auto">
                <a:xfrm>
                  <a:off x="3138" y="7072"/>
                  <a:ext cx="720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92" name="Group 89"/>
              <p:cNvGrpSpPr>
                <a:grpSpLocks/>
              </p:cNvGrpSpPr>
              <p:nvPr/>
            </p:nvGrpSpPr>
            <p:grpSpPr bwMode="auto">
              <a:xfrm>
                <a:off x="3107" y="2387"/>
                <a:ext cx="227" cy="590"/>
                <a:chOff x="3141" y="7074"/>
                <a:chExt cx="720" cy="3780"/>
              </a:xfrm>
            </p:grpSpPr>
            <p:sp>
              <p:nvSpPr>
                <p:cNvPr id="5301" name="AutoShape 9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302" name="AutoShape 91"/>
                <p:cNvSpPr>
                  <a:spLocks noChangeArrowheads="1"/>
                </p:cNvSpPr>
                <p:nvPr/>
              </p:nvSpPr>
              <p:spPr bwMode="auto">
                <a:xfrm>
                  <a:off x="3138" y="7068"/>
                  <a:ext cx="720" cy="720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193" name="Group 92"/>
            <p:cNvGrpSpPr>
              <a:grpSpLocks/>
            </p:cNvGrpSpPr>
            <p:nvPr/>
          </p:nvGrpSpPr>
          <p:grpSpPr bwMode="auto">
            <a:xfrm>
              <a:off x="5239" y="527"/>
              <a:ext cx="363" cy="1096"/>
              <a:chOff x="5239" y="527"/>
              <a:chExt cx="363" cy="1096"/>
            </a:xfrm>
          </p:grpSpPr>
          <p:grpSp>
            <p:nvGrpSpPr>
              <p:cNvPr id="5198" name="Group 9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5293" name="AutoShape 9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94" name="AutoShape 95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19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199" name="Group 9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5291" name="AutoShape 9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92" name="AutoShape 98"/>
                <p:cNvSpPr>
                  <a:spLocks noChangeArrowheads="1"/>
                </p:cNvSpPr>
                <p:nvPr/>
              </p:nvSpPr>
              <p:spPr bwMode="auto">
                <a:xfrm>
                  <a:off x="3136" y="7061"/>
                  <a:ext cx="719" cy="714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00" name="Group 9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5289" name="AutoShape 10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90" name="AutoShape 101"/>
                <p:cNvSpPr>
                  <a:spLocks noChangeArrowheads="1"/>
                </p:cNvSpPr>
                <p:nvPr/>
              </p:nvSpPr>
              <p:spPr bwMode="auto">
                <a:xfrm>
                  <a:off x="3146" y="7079"/>
                  <a:ext cx="70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</p:grpSp>
      <p:grpSp>
        <p:nvGrpSpPr>
          <p:cNvPr id="5201" name="Group 102"/>
          <p:cNvGrpSpPr>
            <a:grpSpLocks/>
          </p:cNvGrpSpPr>
          <p:nvPr/>
        </p:nvGrpSpPr>
        <p:grpSpPr bwMode="auto">
          <a:xfrm>
            <a:off x="4450375" y="478423"/>
            <a:ext cx="3989463" cy="515937"/>
            <a:chOff x="295" y="1706"/>
            <a:chExt cx="5352" cy="1232"/>
          </a:xfrm>
        </p:grpSpPr>
        <p:grpSp>
          <p:nvGrpSpPr>
            <p:cNvPr id="5202" name="Group 103"/>
            <p:cNvGrpSpPr>
              <a:grpSpLocks/>
            </p:cNvGrpSpPr>
            <p:nvPr/>
          </p:nvGrpSpPr>
          <p:grpSpPr bwMode="auto">
            <a:xfrm rot="242565">
              <a:off x="295" y="1797"/>
              <a:ext cx="499" cy="1134"/>
              <a:chOff x="3923" y="631"/>
              <a:chExt cx="621" cy="1128"/>
            </a:xfrm>
          </p:grpSpPr>
          <p:grpSp>
            <p:nvGrpSpPr>
              <p:cNvPr id="5203" name="Group 104"/>
              <p:cNvGrpSpPr>
                <a:grpSpLocks/>
              </p:cNvGrpSpPr>
              <p:nvPr/>
            </p:nvGrpSpPr>
            <p:grpSpPr bwMode="auto">
              <a:xfrm>
                <a:off x="3923" y="662"/>
                <a:ext cx="212" cy="1096"/>
                <a:chOff x="3141" y="7074"/>
                <a:chExt cx="720" cy="3780"/>
              </a:xfrm>
            </p:grpSpPr>
            <p:sp>
              <p:nvSpPr>
                <p:cNvPr id="5275" name="AutoShape 105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76" name="AutoShape 106"/>
                <p:cNvSpPr>
                  <a:spLocks noChangeArrowheads="1"/>
                </p:cNvSpPr>
                <p:nvPr/>
              </p:nvSpPr>
              <p:spPr bwMode="auto">
                <a:xfrm>
                  <a:off x="3128" y="7065"/>
                  <a:ext cx="717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04" name="Group 107"/>
              <p:cNvGrpSpPr>
                <a:grpSpLocks/>
              </p:cNvGrpSpPr>
              <p:nvPr/>
            </p:nvGrpSpPr>
            <p:grpSpPr bwMode="auto">
              <a:xfrm>
                <a:off x="4332" y="663"/>
                <a:ext cx="212" cy="1096"/>
                <a:chOff x="3141" y="7074"/>
                <a:chExt cx="720" cy="3780"/>
              </a:xfrm>
            </p:grpSpPr>
            <p:sp>
              <p:nvSpPr>
                <p:cNvPr id="5273" name="AutoShape 10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74" name="AutoShape 109"/>
                <p:cNvSpPr>
                  <a:spLocks noChangeArrowheads="1"/>
                </p:cNvSpPr>
                <p:nvPr/>
              </p:nvSpPr>
              <p:spPr bwMode="auto">
                <a:xfrm>
                  <a:off x="3134" y="7055"/>
                  <a:ext cx="717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05" name="Group 110"/>
              <p:cNvGrpSpPr>
                <a:grpSpLocks/>
              </p:cNvGrpSpPr>
              <p:nvPr/>
            </p:nvGrpSpPr>
            <p:grpSpPr bwMode="auto">
              <a:xfrm rot="5247717">
                <a:off x="4135" y="465"/>
                <a:ext cx="212" cy="544"/>
                <a:chOff x="3141" y="7074"/>
                <a:chExt cx="720" cy="3780"/>
              </a:xfrm>
            </p:grpSpPr>
            <p:sp>
              <p:nvSpPr>
                <p:cNvPr id="527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7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124" y="7104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06" name="Group 113"/>
              <p:cNvGrpSpPr>
                <a:grpSpLocks/>
              </p:cNvGrpSpPr>
              <p:nvPr/>
            </p:nvGrpSpPr>
            <p:grpSpPr bwMode="auto">
              <a:xfrm rot="5247717">
                <a:off x="4135" y="1359"/>
                <a:ext cx="212" cy="544"/>
                <a:chOff x="3141" y="7074"/>
                <a:chExt cx="720" cy="3780"/>
              </a:xfrm>
            </p:grpSpPr>
            <p:sp>
              <p:nvSpPr>
                <p:cNvPr id="5269" name="AutoShape 11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70" name="AutoShape 115"/>
                <p:cNvSpPr>
                  <a:spLocks noChangeArrowheads="1"/>
                </p:cNvSpPr>
                <p:nvPr/>
              </p:nvSpPr>
              <p:spPr bwMode="auto">
                <a:xfrm>
                  <a:off x="3118" y="7110"/>
                  <a:ext cx="717" cy="723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07" name="Group 116"/>
            <p:cNvGrpSpPr>
              <a:grpSpLocks/>
            </p:cNvGrpSpPr>
            <p:nvPr/>
          </p:nvGrpSpPr>
          <p:grpSpPr bwMode="auto">
            <a:xfrm>
              <a:off x="975" y="1842"/>
              <a:ext cx="363" cy="1096"/>
              <a:chOff x="1701" y="1752"/>
              <a:chExt cx="453" cy="1096"/>
            </a:xfrm>
          </p:grpSpPr>
          <p:grpSp>
            <p:nvGrpSpPr>
              <p:cNvPr id="5208" name="Group 117"/>
              <p:cNvGrpSpPr>
                <a:grpSpLocks/>
              </p:cNvGrpSpPr>
              <p:nvPr/>
            </p:nvGrpSpPr>
            <p:grpSpPr bwMode="auto">
              <a:xfrm rot="997425">
                <a:off x="1701" y="1752"/>
                <a:ext cx="227" cy="1096"/>
                <a:chOff x="3141" y="7074"/>
                <a:chExt cx="720" cy="3780"/>
              </a:xfrm>
            </p:grpSpPr>
            <p:sp>
              <p:nvSpPr>
                <p:cNvPr id="5263" name="AutoShape 11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64" name="AutoShape 119"/>
                <p:cNvSpPr>
                  <a:spLocks noChangeArrowheads="1"/>
                </p:cNvSpPr>
                <p:nvPr/>
              </p:nvSpPr>
              <p:spPr bwMode="auto">
                <a:xfrm>
                  <a:off x="3138" y="7065"/>
                  <a:ext cx="720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09" name="Group 120"/>
              <p:cNvGrpSpPr>
                <a:grpSpLocks/>
              </p:cNvGrpSpPr>
              <p:nvPr/>
            </p:nvGrpSpPr>
            <p:grpSpPr bwMode="auto">
              <a:xfrm rot="-1010680">
                <a:off x="1927" y="1752"/>
                <a:ext cx="227" cy="1096"/>
                <a:chOff x="3141" y="7074"/>
                <a:chExt cx="720" cy="3780"/>
              </a:xfrm>
            </p:grpSpPr>
            <p:sp>
              <p:nvSpPr>
                <p:cNvPr id="5261" name="AutoShape 12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62" name="AutoShape 122"/>
                <p:cNvSpPr>
                  <a:spLocks noChangeArrowheads="1"/>
                </p:cNvSpPr>
                <p:nvPr/>
              </p:nvSpPr>
              <p:spPr bwMode="auto">
                <a:xfrm>
                  <a:off x="3138" y="7074"/>
                  <a:ext cx="720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16" name="Group 123"/>
            <p:cNvGrpSpPr>
              <a:grpSpLocks/>
            </p:cNvGrpSpPr>
            <p:nvPr/>
          </p:nvGrpSpPr>
          <p:grpSpPr bwMode="auto">
            <a:xfrm>
              <a:off x="1519" y="1797"/>
              <a:ext cx="227" cy="1096"/>
              <a:chOff x="3141" y="7074"/>
              <a:chExt cx="720" cy="3780"/>
            </a:xfrm>
          </p:grpSpPr>
          <p:sp>
            <p:nvSpPr>
              <p:cNvPr id="5257" name="AutoShape 12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258" name="AutoShape 125"/>
              <p:cNvSpPr>
                <a:spLocks noChangeArrowheads="1"/>
              </p:cNvSpPr>
              <p:nvPr/>
            </p:nvSpPr>
            <p:spPr bwMode="auto">
              <a:xfrm>
                <a:off x="3142" y="7074"/>
                <a:ext cx="717" cy="719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217" name="Group 126"/>
            <p:cNvGrpSpPr>
              <a:grpSpLocks/>
            </p:cNvGrpSpPr>
            <p:nvPr/>
          </p:nvGrpSpPr>
          <p:grpSpPr bwMode="auto">
            <a:xfrm>
              <a:off x="1837" y="1706"/>
              <a:ext cx="771" cy="1161"/>
              <a:chOff x="2472" y="3002"/>
              <a:chExt cx="816" cy="1161"/>
            </a:xfrm>
          </p:grpSpPr>
          <p:grpSp>
            <p:nvGrpSpPr>
              <p:cNvPr id="5218" name="Group 127"/>
              <p:cNvGrpSpPr>
                <a:grpSpLocks/>
              </p:cNvGrpSpPr>
              <p:nvPr/>
            </p:nvGrpSpPr>
            <p:grpSpPr bwMode="auto">
              <a:xfrm rot="-2135746">
                <a:off x="2571" y="3002"/>
                <a:ext cx="272" cy="636"/>
                <a:chOff x="3141" y="7074"/>
                <a:chExt cx="720" cy="3780"/>
              </a:xfrm>
            </p:grpSpPr>
            <p:sp>
              <p:nvSpPr>
                <p:cNvPr id="5255" name="AutoShape 128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56" name="AutoShape 129"/>
                <p:cNvSpPr>
                  <a:spLocks noChangeArrowheads="1"/>
                </p:cNvSpPr>
                <p:nvPr/>
              </p:nvSpPr>
              <p:spPr bwMode="auto">
                <a:xfrm>
                  <a:off x="3139" y="7054"/>
                  <a:ext cx="723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25" name="Group 130"/>
              <p:cNvGrpSpPr>
                <a:grpSpLocks/>
              </p:cNvGrpSpPr>
              <p:nvPr/>
            </p:nvGrpSpPr>
            <p:grpSpPr bwMode="auto">
              <a:xfrm>
                <a:off x="2472" y="3067"/>
                <a:ext cx="227" cy="1096"/>
                <a:chOff x="3141" y="7074"/>
                <a:chExt cx="720" cy="3780"/>
              </a:xfrm>
            </p:grpSpPr>
            <p:sp>
              <p:nvSpPr>
                <p:cNvPr id="5253" name="AutoShape 13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54" name="AutoShape 132"/>
                <p:cNvSpPr>
                  <a:spLocks noChangeArrowheads="1"/>
                </p:cNvSpPr>
                <p:nvPr/>
              </p:nvSpPr>
              <p:spPr bwMode="auto">
                <a:xfrm>
                  <a:off x="3139" y="7072"/>
                  <a:ext cx="71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26" name="Group 133"/>
              <p:cNvGrpSpPr>
                <a:grpSpLocks/>
              </p:cNvGrpSpPr>
              <p:nvPr/>
            </p:nvGrpSpPr>
            <p:grpSpPr bwMode="auto">
              <a:xfrm>
                <a:off x="3061" y="3067"/>
                <a:ext cx="227" cy="1096"/>
                <a:chOff x="3141" y="7074"/>
                <a:chExt cx="720" cy="3780"/>
              </a:xfrm>
            </p:grpSpPr>
            <p:sp>
              <p:nvSpPr>
                <p:cNvPr id="5251" name="AutoShape 13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52" name="AutoShape 135"/>
                <p:cNvSpPr>
                  <a:spLocks noChangeArrowheads="1"/>
                </p:cNvSpPr>
                <p:nvPr/>
              </p:nvSpPr>
              <p:spPr bwMode="auto">
                <a:xfrm>
                  <a:off x="3144" y="7072"/>
                  <a:ext cx="718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27" name="Group 136"/>
              <p:cNvGrpSpPr>
                <a:grpSpLocks/>
              </p:cNvGrpSpPr>
              <p:nvPr/>
            </p:nvGrpSpPr>
            <p:grpSpPr bwMode="auto">
              <a:xfrm rot="-8598969">
                <a:off x="2880" y="3067"/>
                <a:ext cx="272" cy="636"/>
                <a:chOff x="3141" y="7074"/>
                <a:chExt cx="720" cy="3780"/>
              </a:xfrm>
            </p:grpSpPr>
            <p:sp>
              <p:nvSpPr>
                <p:cNvPr id="5249" name="AutoShape 13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50" name="AutoShape 138"/>
                <p:cNvSpPr>
                  <a:spLocks noChangeArrowheads="1"/>
                </p:cNvSpPr>
                <p:nvPr/>
              </p:nvSpPr>
              <p:spPr bwMode="auto">
                <a:xfrm>
                  <a:off x="3143" y="7079"/>
                  <a:ext cx="723" cy="721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36" name="Group 139"/>
            <p:cNvGrpSpPr>
              <a:grpSpLocks/>
            </p:cNvGrpSpPr>
            <p:nvPr/>
          </p:nvGrpSpPr>
          <p:grpSpPr bwMode="auto">
            <a:xfrm>
              <a:off x="2653" y="1706"/>
              <a:ext cx="680" cy="1142"/>
              <a:chOff x="3107" y="2840"/>
              <a:chExt cx="726" cy="1142"/>
            </a:xfrm>
          </p:grpSpPr>
          <p:grpSp>
            <p:nvGrpSpPr>
              <p:cNvPr id="5237" name="Group 140"/>
              <p:cNvGrpSpPr>
                <a:grpSpLocks/>
              </p:cNvGrpSpPr>
              <p:nvPr/>
            </p:nvGrpSpPr>
            <p:grpSpPr bwMode="auto">
              <a:xfrm>
                <a:off x="3606" y="2886"/>
                <a:ext cx="227" cy="1096"/>
                <a:chOff x="3141" y="7074"/>
                <a:chExt cx="720" cy="3780"/>
              </a:xfrm>
            </p:grpSpPr>
            <p:sp>
              <p:nvSpPr>
                <p:cNvPr id="5243" name="AutoShape 141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44" name="AutoShape 142"/>
                <p:cNvSpPr>
                  <a:spLocks noChangeArrowheads="1"/>
                </p:cNvSpPr>
                <p:nvPr/>
              </p:nvSpPr>
              <p:spPr bwMode="auto">
                <a:xfrm>
                  <a:off x="3139" y="7072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38" name="Group 143"/>
              <p:cNvGrpSpPr>
                <a:grpSpLocks/>
              </p:cNvGrpSpPr>
              <p:nvPr/>
            </p:nvGrpSpPr>
            <p:grpSpPr bwMode="auto">
              <a:xfrm>
                <a:off x="3107" y="2886"/>
                <a:ext cx="227" cy="1096"/>
                <a:chOff x="3141" y="7074"/>
                <a:chExt cx="720" cy="3780"/>
              </a:xfrm>
            </p:grpSpPr>
            <p:sp>
              <p:nvSpPr>
                <p:cNvPr id="5241" name="AutoShape 14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42" name="AutoShape 145"/>
                <p:cNvSpPr>
                  <a:spLocks noChangeArrowheads="1"/>
                </p:cNvSpPr>
                <p:nvPr/>
              </p:nvSpPr>
              <p:spPr bwMode="auto">
                <a:xfrm>
                  <a:off x="3140" y="7072"/>
                  <a:ext cx="724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45" name="Group 146"/>
              <p:cNvGrpSpPr>
                <a:grpSpLocks/>
              </p:cNvGrpSpPr>
              <p:nvPr/>
            </p:nvGrpSpPr>
            <p:grpSpPr bwMode="auto">
              <a:xfrm rot="5400000">
                <a:off x="3333" y="2614"/>
                <a:ext cx="227" cy="680"/>
                <a:chOff x="3141" y="7074"/>
                <a:chExt cx="720" cy="3780"/>
              </a:xfrm>
            </p:grpSpPr>
            <p:sp>
              <p:nvSpPr>
                <p:cNvPr id="5239" name="AutoShape 14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40" name="AutoShape 148"/>
                <p:cNvSpPr>
                  <a:spLocks noChangeArrowheads="1"/>
                </p:cNvSpPr>
                <p:nvPr/>
              </p:nvSpPr>
              <p:spPr bwMode="auto">
                <a:xfrm>
                  <a:off x="3139" y="7074"/>
                  <a:ext cx="721" cy="715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46" name="Group 149"/>
            <p:cNvGrpSpPr>
              <a:grpSpLocks/>
            </p:cNvGrpSpPr>
            <p:nvPr/>
          </p:nvGrpSpPr>
          <p:grpSpPr bwMode="auto">
            <a:xfrm>
              <a:off x="3424" y="1752"/>
              <a:ext cx="227" cy="1096"/>
              <a:chOff x="3141" y="7074"/>
              <a:chExt cx="720" cy="3780"/>
            </a:xfrm>
          </p:grpSpPr>
          <p:sp>
            <p:nvSpPr>
              <p:cNvPr id="5234" name="AutoShape 150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235" name="AutoShape 151"/>
              <p:cNvSpPr>
                <a:spLocks noChangeArrowheads="1"/>
              </p:cNvSpPr>
              <p:nvPr/>
            </p:nvSpPr>
            <p:spPr bwMode="auto">
              <a:xfrm>
                <a:off x="3143" y="7072"/>
                <a:ext cx="717" cy="719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247" name="Group 152"/>
            <p:cNvGrpSpPr>
              <a:grpSpLocks/>
            </p:cNvGrpSpPr>
            <p:nvPr/>
          </p:nvGrpSpPr>
          <p:grpSpPr bwMode="auto">
            <a:xfrm>
              <a:off x="3833" y="1752"/>
              <a:ext cx="363" cy="1096"/>
              <a:chOff x="5239" y="527"/>
              <a:chExt cx="363" cy="1096"/>
            </a:xfrm>
          </p:grpSpPr>
          <p:grpSp>
            <p:nvGrpSpPr>
              <p:cNvPr id="5248" name="Group 15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523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33" name="AutoShape 155"/>
                <p:cNvSpPr>
                  <a:spLocks noChangeArrowheads="1"/>
                </p:cNvSpPr>
                <p:nvPr/>
              </p:nvSpPr>
              <p:spPr bwMode="auto">
                <a:xfrm>
                  <a:off x="3130" y="7071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59" name="Group 15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5230" name="AutoShape 15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31" name="AutoShape 158"/>
                <p:cNvSpPr>
                  <a:spLocks noChangeArrowheads="1"/>
                </p:cNvSpPr>
                <p:nvPr/>
              </p:nvSpPr>
              <p:spPr bwMode="auto">
                <a:xfrm>
                  <a:off x="3141" y="7061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60" name="Group 15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5228" name="AutoShape 16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29" name="AutoShape 161"/>
                <p:cNvSpPr>
                  <a:spLocks noChangeArrowheads="1"/>
                </p:cNvSpPr>
                <p:nvPr/>
              </p:nvSpPr>
              <p:spPr bwMode="auto">
                <a:xfrm>
                  <a:off x="3135" y="7074"/>
                  <a:ext cx="720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65" name="Group 162"/>
            <p:cNvGrpSpPr>
              <a:grpSpLocks/>
            </p:cNvGrpSpPr>
            <p:nvPr/>
          </p:nvGrpSpPr>
          <p:grpSpPr bwMode="auto">
            <a:xfrm>
              <a:off x="4332" y="1752"/>
              <a:ext cx="907" cy="1180"/>
              <a:chOff x="1973" y="3067"/>
              <a:chExt cx="1096" cy="1180"/>
            </a:xfrm>
          </p:grpSpPr>
          <p:grpSp>
            <p:nvGrpSpPr>
              <p:cNvPr id="5266" name="Group 163"/>
              <p:cNvGrpSpPr>
                <a:grpSpLocks/>
              </p:cNvGrpSpPr>
              <p:nvPr/>
            </p:nvGrpSpPr>
            <p:grpSpPr bwMode="auto">
              <a:xfrm rot="623444">
                <a:off x="2290" y="3067"/>
                <a:ext cx="227" cy="1096"/>
                <a:chOff x="3141" y="7074"/>
                <a:chExt cx="720" cy="3780"/>
              </a:xfrm>
            </p:grpSpPr>
            <p:sp>
              <p:nvSpPr>
                <p:cNvPr id="5223" name="AutoShape 16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24" name="AutoShape 165"/>
                <p:cNvSpPr>
                  <a:spLocks noChangeArrowheads="1"/>
                </p:cNvSpPr>
                <p:nvPr/>
              </p:nvSpPr>
              <p:spPr bwMode="auto">
                <a:xfrm>
                  <a:off x="3140" y="7061"/>
                  <a:ext cx="716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67" name="Group 166"/>
              <p:cNvGrpSpPr>
                <a:grpSpLocks/>
              </p:cNvGrpSpPr>
              <p:nvPr/>
            </p:nvGrpSpPr>
            <p:grpSpPr bwMode="auto">
              <a:xfrm rot="-1126075">
                <a:off x="2517" y="3067"/>
                <a:ext cx="227" cy="1096"/>
                <a:chOff x="3141" y="7074"/>
                <a:chExt cx="720" cy="3780"/>
              </a:xfrm>
            </p:grpSpPr>
            <p:sp>
              <p:nvSpPr>
                <p:cNvPr id="5221" name="AutoShape 16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22" name="AutoShape 168"/>
                <p:cNvSpPr>
                  <a:spLocks noChangeArrowheads="1"/>
                </p:cNvSpPr>
                <p:nvPr/>
              </p:nvSpPr>
              <p:spPr bwMode="auto">
                <a:xfrm>
                  <a:off x="3137" y="7068"/>
                  <a:ext cx="726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68" name="Group 169"/>
              <p:cNvGrpSpPr>
                <a:grpSpLocks/>
              </p:cNvGrpSpPr>
              <p:nvPr/>
            </p:nvGrpSpPr>
            <p:grpSpPr bwMode="auto">
              <a:xfrm rot="-5400000">
                <a:off x="2407" y="3586"/>
                <a:ext cx="227" cy="1096"/>
                <a:chOff x="3141" y="7074"/>
                <a:chExt cx="720" cy="3780"/>
              </a:xfrm>
            </p:grpSpPr>
            <p:sp>
              <p:nvSpPr>
                <p:cNvPr id="5219" name="AutoShape 17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20" name="AutoShape 171"/>
                <p:cNvSpPr>
                  <a:spLocks noChangeArrowheads="1"/>
                </p:cNvSpPr>
                <p:nvPr/>
              </p:nvSpPr>
              <p:spPr bwMode="auto">
                <a:xfrm>
                  <a:off x="3148" y="7075"/>
                  <a:ext cx="721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  <p:grpSp>
          <p:nvGrpSpPr>
            <p:cNvPr id="5277" name="Group 172"/>
            <p:cNvGrpSpPr>
              <a:grpSpLocks/>
            </p:cNvGrpSpPr>
            <p:nvPr/>
          </p:nvGrpSpPr>
          <p:grpSpPr bwMode="auto">
            <a:xfrm>
              <a:off x="5284" y="1706"/>
              <a:ext cx="363" cy="1096"/>
              <a:chOff x="5239" y="527"/>
              <a:chExt cx="363" cy="1096"/>
            </a:xfrm>
          </p:grpSpPr>
          <p:grpSp>
            <p:nvGrpSpPr>
              <p:cNvPr id="5278" name="Group 173"/>
              <p:cNvGrpSpPr>
                <a:grpSpLocks/>
              </p:cNvGrpSpPr>
              <p:nvPr/>
            </p:nvGrpSpPr>
            <p:grpSpPr bwMode="auto">
              <a:xfrm rot="1316686">
                <a:off x="5239" y="527"/>
                <a:ext cx="165" cy="1096"/>
                <a:chOff x="3141" y="7074"/>
                <a:chExt cx="720" cy="3780"/>
              </a:xfrm>
            </p:grpSpPr>
            <p:sp>
              <p:nvSpPr>
                <p:cNvPr id="5214" name="AutoShape 174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15" name="AutoShape 175"/>
                <p:cNvSpPr>
                  <a:spLocks noChangeArrowheads="1"/>
                </p:cNvSpPr>
                <p:nvPr/>
              </p:nvSpPr>
              <p:spPr bwMode="auto">
                <a:xfrm>
                  <a:off x="3128" y="7074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79" name="Group 176"/>
              <p:cNvGrpSpPr>
                <a:grpSpLocks/>
              </p:cNvGrpSpPr>
              <p:nvPr/>
            </p:nvGrpSpPr>
            <p:grpSpPr bwMode="auto">
              <a:xfrm rot="-605454">
                <a:off x="5437" y="527"/>
                <a:ext cx="165" cy="1096"/>
                <a:chOff x="3141" y="7074"/>
                <a:chExt cx="720" cy="3780"/>
              </a:xfrm>
            </p:grpSpPr>
            <p:sp>
              <p:nvSpPr>
                <p:cNvPr id="5212" name="AutoShape 177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13" name="AutoShape 178"/>
                <p:cNvSpPr>
                  <a:spLocks noChangeArrowheads="1"/>
                </p:cNvSpPr>
                <p:nvPr/>
              </p:nvSpPr>
              <p:spPr bwMode="auto">
                <a:xfrm>
                  <a:off x="3139" y="7063"/>
                  <a:ext cx="719" cy="719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  <p:grpSp>
            <p:nvGrpSpPr>
              <p:cNvPr id="5280" name="Group 179"/>
              <p:cNvGrpSpPr>
                <a:grpSpLocks/>
              </p:cNvGrpSpPr>
              <p:nvPr/>
            </p:nvGrpSpPr>
            <p:grpSpPr bwMode="auto">
              <a:xfrm rot="5400000">
                <a:off x="5330" y="1025"/>
                <a:ext cx="182" cy="363"/>
                <a:chOff x="3141" y="7074"/>
                <a:chExt cx="720" cy="3780"/>
              </a:xfrm>
            </p:grpSpPr>
            <p:sp>
              <p:nvSpPr>
                <p:cNvPr id="5210" name="AutoShape 180"/>
                <p:cNvSpPr>
                  <a:spLocks noChangeArrowheads="1"/>
                </p:cNvSpPr>
                <p:nvPr/>
              </p:nvSpPr>
              <p:spPr bwMode="auto">
                <a:xfrm>
                  <a:off x="3321" y="7434"/>
                  <a:ext cx="540" cy="342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CC99"/>
                </a:solidFill>
                <a:ln w="9525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  <p:sp>
              <p:nvSpPr>
                <p:cNvPr id="5211" name="AutoShape 181"/>
                <p:cNvSpPr>
                  <a:spLocks noChangeArrowheads="1"/>
                </p:cNvSpPr>
                <p:nvPr/>
              </p:nvSpPr>
              <p:spPr bwMode="auto">
                <a:xfrm>
                  <a:off x="3137" y="7079"/>
                  <a:ext cx="720" cy="717"/>
                </a:xfrm>
                <a:prstGeom prst="flowChartConnector">
                  <a:avLst/>
                </a:prstGeom>
                <a:solidFill>
                  <a:srgbClr val="9933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80322" dir="17306097" algn="ctr" rotWithShape="0">
                    <a:srgbClr val="80000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eaLnBrk="1" hangingPunct="1"/>
                  <a:endParaRPr lang="ru-RU"/>
                </a:p>
              </p:txBody>
            </p:sp>
          </p:grpSp>
        </p:grpSp>
      </p:grpSp>
      <p:grpSp>
        <p:nvGrpSpPr>
          <p:cNvPr id="5281" name="Group 182"/>
          <p:cNvGrpSpPr>
            <a:grpSpLocks/>
          </p:cNvGrpSpPr>
          <p:nvPr/>
        </p:nvGrpSpPr>
        <p:grpSpPr bwMode="auto">
          <a:xfrm>
            <a:off x="2627313" y="1916113"/>
            <a:ext cx="792162" cy="1739900"/>
            <a:chOff x="1066" y="1207"/>
            <a:chExt cx="499" cy="1096"/>
          </a:xfrm>
        </p:grpSpPr>
        <p:grpSp>
          <p:nvGrpSpPr>
            <p:cNvPr id="5282" name="Group 183"/>
            <p:cNvGrpSpPr>
              <a:grpSpLocks/>
            </p:cNvGrpSpPr>
            <p:nvPr/>
          </p:nvGrpSpPr>
          <p:grpSpPr bwMode="auto">
            <a:xfrm rot="-770587">
              <a:off x="1066" y="1207"/>
              <a:ext cx="227" cy="1096"/>
              <a:chOff x="3141" y="7074"/>
              <a:chExt cx="720" cy="3780"/>
            </a:xfrm>
          </p:grpSpPr>
          <p:sp>
            <p:nvSpPr>
              <p:cNvPr id="5196" name="AutoShape 18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97" name="AutoShape 185"/>
              <p:cNvSpPr>
                <a:spLocks noChangeArrowheads="1"/>
              </p:cNvSpPr>
              <p:nvPr/>
            </p:nvSpPr>
            <p:spPr bwMode="auto">
              <a:xfrm>
                <a:off x="3140" y="7073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283" name="Group 186"/>
            <p:cNvGrpSpPr>
              <a:grpSpLocks/>
            </p:cNvGrpSpPr>
            <p:nvPr/>
          </p:nvGrpSpPr>
          <p:grpSpPr bwMode="auto">
            <a:xfrm rot="1121460">
              <a:off x="1338" y="1207"/>
              <a:ext cx="227" cy="1096"/>
              <a:chOff x="3141" y="7074"/>
              <a:chExt cx="720" cy="3780"/>
            </a:xfrm>
          </p:grpSpPr>
          <p:sp>
            <p:nvSpPr>
              <p:cNvPr id="5194" name="AutoShape 187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95" name="AutoShape 188"/>
              <p:cNvSpPr>
                <a:spLocks noChangeArrowheads="1"/>
              </p:cNvSpPr>
              <p:nvPr/>
            </p:nvSpPr>
            <p:spPr bwMode="auto">
              <a:xfrm>
                <a:off x="3137" y="7074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5284" name="Group 189"/>
          <p:cNvGrpSpPr>
            <a:grpSpLocks/>
          </p:cNvGrpSpPr>
          <p:nvPr/>
        </p:nvGrpSpPr>
        <p:grpSpPr bwMode="auto">
          <a:xfrm rot="5400000">
            <a:off x="4067175" y="2133600"/>
            <a:ext cx="360363" cy="1223963"/>
            <a:chOff x="3141" y="7074"/>
            <a:chExt cx="720" cy="3780"/>
          </a:xfrm>
        </p:grpSpPr>
        <p:sp>
          <p:nvSpPr>
            <p:cNvPr id="5190" name="AutoShape 190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91" name="AutoShape 191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285" name="Group 192"/>
          <p:cNvGrpSpPr>
            <a:grpSpLocks/>
          </p:cNvGrpSpPr>
          <p:nvPr/>
        </p:nvGrpSpPr>
        <p:grpSpPr bwMode="auto">
          <a:xfrm>
            <a:off x="7380288" y="1844675"/>
            <a:ext cx="792162" cy="1739900"/>
            <a:chOff x="1066" y="1207"/>
            <a:chExt cx="499" cy="1096"/>
          </a:xfrm>
        </p:grpSpPr>
        <p:grpSp>
          <p:nvGrpSpPr>
            <p:cNvPr id="5286" name="Group 193"/>
            <p:cNvGrpSpPr>
              <a:grpSpLocks/>
            </p:cNvGrpSpPr>
            <p:nvPr/>
          </p:nvGrpSpPr>
          <p:grpSpPr bwMode="auto">
            <a:xfrm rot="-770587">
              <a:off x="1066" y="1207"/>
              <a:ext cx="227" cy="1096"/>
              <a:chOff x="3141" y="7074"/>
              <a:chExt cx="720" cy="3780"/>
            </a:xfrm>
          </p:grpSpPr>
          <p:sp>
            <p:nvSpPr>
              <p:cNvPr id="5188" name="AutoShape 19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89" name="AutoShape 195"/>
              <p:cNvSpPr>
                <a:spLocks noChangeArrowheads="1"/>
              </p:cNvSpPr>
              <p:nvPr/>
            </p:nvSpPr>
            <p:spPr bwMode="auto">
              <a:xfrm>
                <a:off x="3140" y="7073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287" name="Group 196"/>
            <p:cNvGrpSpPr>
              <a:grpSpLocks/>
            </p:cNvGrpSpPr>
            <p:nvPr/>
          </p:nvGrpSpPr>
          <p:grpSpPr bwMode="auto">
            <a:xfrm rot="1121460">
              <a:off x="1338" y="1207"/>
              <a:ext cx="227" cy="1096"/>
              <a:chOff x="3141" y="7074"/>
              <a:chExt cx="720" cy="3780"/>
            </a:xfrm>
          </p:grpSpPr>
          <p:sp>
            <p:nvSpPr>
              <p:cNvPr id="5186" name="AutoShape 197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87" name="AutoShape 198"/>
              <p:cNvSpPr>
                <a:spLocks noChangeArrowheads="1"/>
              </p:cNvSpPr>
              <p:nvPr/>
            </p:nvSpPr>
            <p:spPr bwMode="auto">
              <a:xfrm>
                <a:off x="3137" y="7074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5288" name="Group 199"/>
          <p:cNvGrpSpPr>
            <a:grpSpLocks/>
          </p:cNvGrpSpPr>
          <p:nvPr/>
        </p:nvGrpSpPr>
        <p:grpSpPr bwMode="auto">
          <a:xfrm rot="-1291465">
            <a:off x="2051050" y="4005263"/>
            <a:ext cx="360363" cy="1739900"/>
            <a:chOff x="3141" y="7074"/>
            <a:chExt cx="720" cy="3780"/>
          </a:xfrm>
        </p:grpSpPr>
        <p:sp>
          <p:nvSpPr>
            <p:cNvPr id="5182" name="AutoShape 200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83" name="AutoShape 201"/>
            <p:cNvSpPr>
              <a:spLocks noChangeArrowheads="1"/>
            </p:cNvSpPr>
            <p:nvPr/>
          </p:nvSpPr>
          <p:spPr bwMode="auto">
            <a:xfrm>
              <a:off x="3141" y="7071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295" name="Group 202"/>
          <p:cNvGrpSpPr>
            <a:grpSpLocks/>
          </p:cNvGrpSpPr>
          <p:nvPr/>
        </p:nvGrpSpPr>
        <p:grpSpPr bwMode="auto">
          <a:xfrm rot="1527341">
            <a:off x="2124075" y="4005263"/>
            <a:ext cx="360363" cy="1739900"/>
            <a:chOff x="3141" y="7074"/>
            <a:chExt cx="720" cy="3780"/>
          </a:xfrm>
        </p:grpSpPr>
        <p:sp>
          <p:nvSpPr>
            <p:cNvPr id="5180" name="AutoShape 203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81" name="AutoShape 204"/>
            <p:cNvSpPr>
              <a:spLocks noChangeArrowheads="1"/>
            </p:cNvSpPr>
            <p:nvPr/>
          </p:nvSpPr>
          <p:spPr bwMode="auto">
            <a:xfrm>
              <a:off x="3139" y="7075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296" name="Group 205"/>
          <p:cNvGrpSpPr>
            <a:grpSpLocks/>
          </p:cNvGrpSpPr>
          <p:nvPr/>
        </p:nvGrpSpPr>
        <p:grpSpPr bwMode="auto">
          <a:xfrm>
            <a:off x="5292725" y="4076700"/>
            <a:ext cx="360363" cy="1739900"/>
            <a:chOff x="3141" y="7074"/>
            <a:chExt cx="720" cy="3780"/>
          </a:xfrm>
        </p:grpSpPr>
        <p:sp>
          <p:nvSpPr>
            <p:cNvPr id="5178" name="AutoShape 206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79" name="AutoShape 207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297" name="Group 208"/>
          <p:cNvGrpSpPr>
            <a:grpSpLocks/>
          </p:cNvGrpSpPr>
          <p:nvPr/>
        </p:nvGrpSpPr>
        <p:grpSpPr bwMode="auto">
          <a:xfrm>
            <a:off x="3779838" y="4076700"/>
            <a:ext cx="792162" cy="1739900"/>
            <a:chOff x="1066" y="1207"/>
            <a:chExt cx="499" cy="1096"/>
          </a:xfrm>
        </p:grpSpPr>
        <p:grpSp>
          <p:nvGrpSpPr>
            <p:cNvPr id="5298" name="Group 209"/>
            <p:cNvGrpSpPr>
              <a:grpSpLocks/>
            </p:cNvGrpSpPr>
            <p:nvPr/>
          </p:nvGrpSpPr>
          <p:grpSpPr bwMode="auto">
            <a:xfrm rot="-770587">
              <a:off x="1066" y="1207"/>
              <a:ext cx="227" cy="1096"/>
              <a:chOff x="3141" y="7074"/>
              <a:chExt cx="720" cy="3780"/>
            </a:xfrm>
          </p:grpSpPr>
          <p:sp>
            <p:nvSpPr>
              <p:cNvPr id="5176" name="AutoShape 210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77" name="AutoShape 211"/>
              <p:cNvSpPr>
                <a:spLocks noChangeArrowheads="1"/>
              </p:cNvSpPr>
              <p:nvPr/>
            </p:nvSpPr>
            <p:spPr bwMode="auto">
              <a:xfrm>
                <a:off x="3140" y="7073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299" name="Group 212"/>
            <p:cNvGrpSpPr>
              <a:grpSpLocks/>
            </p:cNvGrpSpPr>
            <p:nvPr/>
          </p:nvGrpSpPr>
          <p:grpSpPr bwMode="auto">
            <a:xfrm rot="1121460">
              <a:off x="1338" y="1207"/>
              <a:ext cx="227" cy="1096"/>
              <a:chOff x="3141" y="7074"/>
              <a:chExt cx="720" cy="3780"/>
            </a:xfrm>
          </p:grpSpPr>
          <p:sp>
            <p:nvSpPr>
              <p:cNvPr id="5174" name="AutoShape 213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75" name="AutoShape 214"/>
              <p:cNvSpPr>
                <a:spLocks noChangeArrowheads="1"/>
              </p:cNvSpPr>
              <p:nvPr/>
            </p:nvSpPr>
            <p:spPr bwMode="auto">
              <a:xfrm>
                <a:off x="3137" y="7074"/>
                <a:ext cx="720" cy="721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5300" name="Group 215"/>
          <p:cNvGrpSpPr>
            <a:grpSpLocks/>
          </p:cNvGrpSpPr>
          <p:nvPr/>
        </p:nvGrpSpPr>
        <p:grpSpPr bwMode="auto">
          <a:xfrm rot="5400000">
            <a:off x="6227762" y="4364038"/>
            <a:ext cx="360363" cy="1081088"/>
            <a:chOff x="3141" y="7074"/>
            <a:chExt cx="720" cy="3780"/>
          </a:xfrm>
        </p:grpSpPr>
        <p:sp>
          <p:nvSpPr>
            <p:cNvPr id="5170" name="AutoShape 216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71" name="AutoShape 217"/>
            <p:cNvSpPr>
              <a:spLocks noChangeArrowheads="1"/>
            </p:cNvSpPr>
            <p:nvPr/>
          </p:nvSpPr>
          <p:spPr bwMode="auto">
            <a:xfrm>
              <a:off x="3141" y="7068"/>
              <a:ext cx="720" cy="722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13" name="Group 218"/>
          <p:cNvGrpSpPr>
            <a:grpSpLocks/>
          </p:cNvGrpSpPr>
          <p:nvPr/>
        </p:nvGrpSpPr>
        <p:grpSpPr bwMode="auto">
          <a:xfrm>
            <a:off x="5076825" y="1916113"/>
            <a:ext cx="360363" cy="1739900"/>
            <a:chOff x="3141" y="7074"/>
            <a:chExt cx="720" cy="3780"/>
          </a:xfrm>
        </p:grpSpPr>
        <p:sp>
          <p:nvSpPr>
            <p:cNvPr id="5168" name="AutoShape 219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69" name="AutoShape 220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14" name="Group 221"/>
          <p:cNvGrpSpPr>
            <a:grpSpLocks/>
          </p:cNvGrpSpPr>
          <p:nvPr/>
        </p:nvGrpSpPr>
        <p:grpSpPr bwMode="auto">
          <a:xfrm>
            <a:off x="5651500" y="1916113"/>
            <a:ext cx="360363" cy="1739900"/>
            <a:chOff x="3141" y="7074"/>
            <a:chExt cx="720" cy="3780"/>
          </a:xfrm>
        </p:grpSpPr>
        <p:sp>
          <p:nvSpPr>
            <p:cNvPr id="5166" name="AutoShape 222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67" name="AutoShape 223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15" name="Group 224"/>
          <p:cNvGrpSpPr>
            <a:grpSpLocks/>
          </p:cNvGrpSpPr>
          <p:nvPr/>
        </p:nvGrpSpPr>
        <p:grpSpPr bwMode="auto">
          <a:xfrm>
            <a:off x="4859338" y="4076700"/>
            <a:ext cx="360362" cy="1739900"/>
            <a:chOff x="3141" y="7074"/>
            <a:chExt cx="720" cy="3780"/>
          </a:xfrm>
        </p:grpSpPr>
        <p:sp>
          <p:nvSpPr>
            <p:cNvPr id="5164" name="AutoShape 225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65" name="AutoShape 226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16" name="Group 227"/>
          <p:cNvGrpSpPr>
            <a:grpSpLocks/>
          </p:cNvGrpSpPr>
          <p:nvPr/>
        </p:nvGrpSpPr>
        <p:grpSpPr bwMode="auto">
          <a:xfrm>
            <a:off x="7092950" y="4076700"/>
            <a:ext cx="360363" cy="1739900"/>
            <a:chOff x="3141" y="7074"/>
            <a:chExt cx="720" cy="3780"/>
          </a:xfrm>
        </p:grpSpPr>
        <p:sp>
          <p:nvSpPr>
            <p:cNvPr id="5162" name="AutoShape 228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63" name="AutoShape 229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25" name="Group 230"/>
          <p:cNvGrpSpPr>
            <a:grpSpLocks/>
          </p:cNvGrpSpPr>
          <p:nvPr/>
        </p:nvGrpSpPr>
        <p:grpSpPr bwMode="auto">
          <a:xfrm>
            <a:off x="8027988" y="4076700"/>
            <a:ext cx="360362" cy="1739900"/>
            <a:chOff x="3141" y="7074"/>
            <a:chExt cx="720" cy="3780"/>
          </a:xfrm>
        </p:grpSpPr>
        <p:sp>
          <p:nvSpPr>
            <p:cNvPr id="5160" name="AutoShape 231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61" name="AutoShape 232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326" name="Group 233"/>
          <p:cNvGrpSpPr>
            <a:grpSpLocks/>
          </p:cNvGrpSpPr>
          <p:nvPr/>
        </p:nvGrpSpPr>
        <p:grpSpPr bwMode="auto">
          <a:xfrm>
            <a:off x="7596188" y="4076700"/>
            <a:ext cx="360362" cy="1739900"/>
            <a:chOff x="3141" y="7074"/>
            <a:chExt cx="720" cy="3780"/>
          </a:xfrm>
        </p:grpSpPr>
        <p:sp>
          <p:nvSpPr>
            <p:cNvPr id="5158" name="AutoShape 234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59" name="AutoShape 235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5139" name="Text Box 236"/>
          <p:cNvSpPr txBox="1">
            <a:spLocks noChangeArrowheads="1"/>
          </p:cNvSpPr>
          <p:nvPr/>
        </p:nvSpPr>
        <p:spPr bwMode="auto">
          <a:xfrm>
            <a:off x="707093" y="2528143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 sz="4000" dirty="0"/>
              <a:t>3)</a:t>
            </a:r>
            <a:endParaRPr lang="ru-RU" sz="4000" dirty="0"/>
          </a:p>
        </p:txBody>
      </p:sp>
      <p:grpSp>
        <p:nvGrpSpPr>
          <p:cNvPr id="5327" name="Group 237"/>
          <p:cNvGrpSpPr>
            <a:grpSpLocks/>
          </p:cNvGrpSpPr>
          <p:nvPr/>
        </p:nvGrpSpPr>
        <p:grpSpPr bwMode="auto">
          <a:xfrm>
            <a:off x="1979613" y="1916113"/>
            <a:ext cx="360362" cy="1739900"/>
            <a:chOff x="3141" y="7074"/>
            <a:chExt cx="720" cy="3780"/>
          </a:xfrm>
        </p:grpSpPr>
        <p:sp>
          <p:nvSpPr>
            <p:cNvPr id="5156" name="AutoShape 238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57" name="AutoShape 239"/>
            <p:cNvSpPr>
              <a:spLocks noChangeArrowheads="1"/>
            </p:cNvSpPr>
            <p:nvPr/>
          </p:nvSpPr>
          <p:spPr bwMode="auto">
            <a:xfrm>
              <a:off x="3141" y="7074"/>
              <a:ext cx="720" cy="721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5141" name="Text Box 240"/>
          <p:cNvSpPr txBox="1">
            <a:spLocks noChangeArrowheads="1"/>
          </p:cNvSpPr>
          <p:nvPr/>
        </p:nvSpPr>
        <p:spPr bwMode="auto">
          <a:xfrm>
            <a:off x="669883" y="4581524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 sz="4000" dirty="0"/>
              <a:t>4)</a:t>
            </a:r>
            <a:endParaRPr lang="ru-RU" sz="4000" dirty="0"/>
          </a:p>
        </p:txBody>
      </p:sp>
      <p:grpSp>
        <p:nvGrpSpPr>
          <p:cNvPr id="5334" name="Group 242"/>
          <p:cNvGrpSpPr>
            <a:grpSpLocks/>
          </p:cNvGrpSpPr>
          <p:nvPr/>
        </p:nvGrpSpPr>
        <p:grpSpPr bwMode="auto">
          <a:xfrm>
            <a:off x="6227763" y="2492375"/>
            <a:ext cx="1081087" cy="792163"/>
            <a:chOff x="3787" y="1525"/>
            <a:chExt cx="681" cy="499"/>
          </a:xfrm>
        </p:grpSpPr>
        <p:grpSp>
          <p:nvGrpSpPr>
            <p:cNvPr id="5335" name="Group 243"/>
            <p:cNvGrpSpPr>
              <a:grpSpLocks/>
            </p:cNvGrpSpPr>
            <p:nvPr/>
          </p:nvGrpSpPr>
          <p:grpSpPr bwMode="auto">
            <a:xfrm rot="5400000">
              <a:off x="4014" y="1298"/>
              <a:ext cx="227" cy="681"/>
              <a:chOff x="3141" y="7074"/>
              <a:chExt cx="720" cy="3780"/>
            </a:xfrm>
          </p:grpSpPr>
          <p:sp>
            <p:nvSpPr>
              <p:cNvPr id="5154" name="AutoShape 244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55" name="AutoShape 245"/>
              <p:cNvSpPr>
                <a:spLocks noChangeArrowheads="1"/>
              </p:cNvSpPr>
              <p:nvPr/>
            </p:nvSpPr>
            <p:spPr bwMode="auto">
              <a:xfrm>
                <a:off x="3141" y="7068"/>
                <a:ext cx="720" cy="722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  <p:grpSp>
          <p:nvGrpSpPr>
            <p:cNvPr id="5336" name="Group 246"/>
            <p:cNvGrpSpPr>
              <a:grpSpLocks/>
            </p:cNvGrpSpPr>
            <p:nvPr/>
          </p:nvGrpSpPr>
          <p:grpSpPr bwMode="auto">
            <a:xfrm rot="5400000">
              <a:off x="4014" y="1570"/>
              <a:ext cx="227" cy="681"/>
              <a:chOff x="3141" y="7074"/>
              <a:chExt cx="720" cy="3780"/>
            </a:xfrm>
          </p:grpSpPr>
          <p:sp>
            <p:nvSpPr>
              <p:cNvPr id="5152" name="AutoShape 247"/>
              <p:cNvSpPr>
                <a:spLocks noChangeArrowheads="1"/>
              </p:cNvSpPr>
              <p:nvPr/>
            </p:nvSpPr>
            <p:spPr bwMode="auto">
              <a:xfrm>
                <a:off x="3321" y="7434"/>
                <a:ext cx="540" cy="342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  <p:sp>
            <p:nvSpPr>
              <p:cNvPr id="5153" name="AutoShape 248"/>
              <p:cNvSpPr>
                <a:spLocks noChangeArrowheads="1"/>
              </p:cNvSpPr>
              <p:nvPr/>
            </p:nvSpPr>
            <p:spPr bwMode="auto">
              <a:xfrm>
                <a:off x="3141" y="7068"/>
                <a:ext cx="720" cy="722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80322" dir="17306097" algn="ctr" rotWithShape="0">
                  <a:srgbClr val="8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1" hangingPunct="1"/>
                <a:endParaRPr lang="ru-RU"/>
              </a:p>
            </p:txBody>
          </p:sp>
        </p:grpSp>
      </p:grpSp>
      <p:grpSp>
        <p:nvGrpSpPr>
          <p:cNvPr id="5343" name="Group 250"/>
          <p:cNvGrpSpPr>
            <a:grpSpLocks/>
          </p:cNvGrpSpPr>
          <p:nvPr/>
        </p:nvGrpSpPr>
        <p:grpSpPr bwMode="auto">
          <a:xfrm rot="5400000">
            <a:off x="2987675" y="4221163"/>
            <a:ext cx="360363" cy="1081087"/>
            <a:chOff x="3141" y="7074"/>
            <a:chExt cx="720" cy="3780"/>
          </a:xfrm>
        </p:grpSpPr>
        <p:sp>
          <p:nvSpPr>
            <p:cNvPr id="5148" name="AutoShape 251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49" name="AutoShape 252"/>
            <p:cNvSpPr>
              <a:spLocks noChangeArrowheads="1"/>
            </p:cNvSpPr>
            <p:nvPr/>
          </p:nvSpPr>
          <p:spPr bwMode="auto">
            <a:xfrm>
              <a:off x="3141" y="7068"/>
              <a:ext cx="720" cy="722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grpSp>
        <p:nvGrpSpPr>
          <p:cNvPr id="5120" name="Group 253"/>
          <p:cNvGrpSpPr>
            <a:grpSpLocks/>
          </p:cNvGrpSpPr>
          <p:nvPr/>
        </p:nvGrpSpPr>
        <p:grpSpPr bwMode="auto">
          <a:xfrm rot="5400000">
            <a:off x="2987675" y="4652963"/>
            <a:ext cx="360363" cy="1081087"/>
            <a:chOff x="3141" y="7074"/>
            <a:chExt cx="720" cy="3780"/>
          </a:xfrm>
        </p:grpSpPr>
        <p:sp>
          <p:nvSpPr>
            <p:cNvPr id="5146" name="AutoShape 254"/>
            <p:cNvSpPr>
              <a:spLocks noChangeArrowheads="1"/>
            </p:cNvSpPr>
            <p:nvPr/>
          </p:nvSpPr>
          <p:spPr bwMode="auto">
            <a:xfrm>
              <a:off x="3321" y="7434"/>
              <a:ext cx="540" cy="3420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ru-RU"/>
            </a:p>
          </p:txBody>
        </p:sp>
        <p:sp>
          <p:nvSpPr>
            <p:cNvPr id="5147" name="AutoShape 255"/>
            <p:cNvSpPr>
              <a:spLocks noChangeArrowheads="1"/>
            </p:cNvSpPr>
            <p:nvPr/>
          </p:nvSpPr>
          <p:spPr bwMode="auto">
            <a:xfrm>
              <a:off x="3141" y="7068"/>
              <a:ext cx="720" cy="722"/>
            </a:xfrm>
            <a:prstGeom prst="flowChartConnector">
              <a:avLst/>
            </a:prstGeom>
            <a:solidFill>
              <a:srgbClr val="9933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80322" dir="17306097" algn="ctr" rotWithShape="0">
                <a:srgbClr val="800000">
                  <a:alpha val="50000"/>
                </a:srgbClr>
              </a:outerShdw>
            </a:effectLst>
          </p:spPr>
          <p:txBody>
            <a:bodyPr/>
            <a:lstStyle/>
            <a:p>
              <a:pPr eaLnBrk="1" hangingPunct="1"/>
              <a:endParaRPr lang="ru-RU"/>
            </a:p>
          </p:txBody>
        </p:sp>
      </p:grpSp>
      <p:sp>
        <p:nvSpPr>
          <p:cNvPr id="5145" name="AutoShape 25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79388" y="6308725"/>
            <a:ext cx="360362" cy="3603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92228E-6 L -0.12205 -0.00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2614 C 0.01476 -0.07495 0.02987 -0.12376 0.07275 -0.1418 C 0.1158 -0.15961 0.21164 -0.15151 0.25782 -0.1337 C 0.30417 -0.11612 0.33507 -0.05297 0.35053 -0.0367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56b531a18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91053" y="548680"/>
            <a:ext cx="5961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Хитрі задачі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276872"/>
            <a:ext cx="5040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для глядачів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141</TotalTime>
  <Words>297</Words>
  <Application>Microsoft Office PowerPoint</Application>
  <PresentationFormat>Экран (4:3)</PresentationFormat>
  <Paragraphs>75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кожній рівності перекладіть 1 сірник так ,  щоб рівності стали правильними</vt:lpstr>
      <vt:lpstr>У кожній рівності перекладіть 1 сірник так ,  щоб рівності стали правильними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ПіДВЕДЕННЯ ПІДСУМКІВ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SuperUser</cp:lastModifiedBy>
  <cp:revision>16</cp:revision>
  <dcterms:created xsi:type="dcterms:W3CDTF">2016-10-20T15:34:31Z</dcterms:created>
  <dcterms:modified xsi:type="dcterms:W3CDTF">2016-11-20T11:41:53Z</dcterms:modified>
</cp:coreProperties>
</file>