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ppt" ContentType="application/vnd.ms-powerpoi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6"/>
  </p:notesMasterIdLst>
  <p:sldIdLst>
    <p:sldId id="324" r:id="rId2"/>
    <p:sldId id="325" r:id="rId3"/>
    <p:sldId id="326" r:id="rId4"/>
    <p:sldId id="327" r:id="rId5"/>
    <p:sldId id="328" r:id="rId6"/>
    <p:sldId id="329" r:id="rId7"/>
    <p:sldId id="258" r:id="rId8"/>
    <p:sldId id="259" r:id="rId9"/>
    <p:sldId id="260" r:id="rId10"/>
    <p:sldId id="261" r:id="rId11"/>
    <p:sldId id="281" r:id="rId12"/>
    <p:sldId id="283" r:id="rId13"/>
    <p:sldId id="284" r:id="rId14"/>
    <p:sldId id="331" r:id="rId15"/>
    <p:sldId id="332" r:id="rId16"/>
    <p:sldId id="333" r:id="rId17"/>
    <p:sldId id="345" r:id="rId18"/>
    <p:sldId id="347" r:id="rId19"/>
    <p:sldId id="268" r:id="rId20"/>
    <p:sldId id="334" r:id="rId21"/>
    <p:sldId id="338" r:id="rId22"/>
    <p:sldId id="271" r:id="rId23"/>
    <p:sldId id="335" r:id="rId24"/>
    <p:sldId id="336" r:id="rId25"/>
    <p:sldId id="337" r:id="rId26"/>
    <p:sldId id="272" r:id="rId27"/>
    <p:sldId id="292" r:id="rId28"/>
    <p:sldId id="274" r:id="rId29"/>
    <p:sldId id="339" r:id="rId30"/>
    <p:sldId id="340" r:id="rId31"/>
    <p:sldId id="341" r:id="rId32"/>
    <p:sldId id="342" r:id="rId33"/>
    <p:sldId id="344" r:id="rId34"/>
    <p:sldId id="280" r:id="rId3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0D27DB1-64F6-4CC5-BE39-C20C1700B83C}">
          <p14:sldIdLst>
            <p14:sldId id="324"/>
            <p14:sldId id="325"/>
            <p14:sldId id="326"/>
            <p14:sldId id="327"/>
            <p14:sldId id="328"/>
            <p14:sldId id="329"/>
            <p14:sldId id="258"/>
            <p14:sldId id="259"/>
            <p14:sldId id="260"/>
            <p14:sldId id="261"/>
            <p14:sldId id="281"/>
            <p14:sldId id="283"/>
            <p14:sldId id="284"/>
            <p14:sldId id="331"/>
            <p14:sldId id="332"/>
            <p14:sldId id="333"/>
            <p14:sldId id="345"/>
            <p14:sldId id="347"/>
            <p14:sldId id="268"/>
            <p14:sldId id="334"/>
            <p14:sldId id="338"/>
            <p14:sldId id="271"/>
            <p14:sldId id="335"/>
            <p14:sldId id="336"/>
            <p14:sldId id="337"/>
            <p14:sldId id="272"/>
            <p14:sldId id="292"/>
            <p14:sldId id="274"/>
            <p14:sldId id="339"/>
            <p14:sldId id="340"/>
            <p14:sldId id="341"/>
            <p14:sldId id="342"/>
            <p14:sldId id="344"/>
            <p14:sldId id="280"/>
          </p14:sldIdLst>
        </p14:section>
        <p14:section name="Раздел без заголовка" id="{729556AE-361E-4198-948B-9D62805B2DE2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40" autoAdjust="0"/>
    <p:restoredTop sz="92527" autoAdjust="0"/>
  </p:normalViewPr>
  <p:slideViewPr>
    <p:cSldViewPr>
      <p:cViewPr>
        <p:scale>
          <a:sx n="62" d="100"/>
          <a:sy n="62" d="100"/>
        </p:scale>
        <p:origin x="-1608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F31CD-2CBB-4ECD-9B11-FD65711A48EF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485B1-7787-4CF9-90B7-0C70CECB86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9454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4E32A33-1CDA-403E-B7A7-FEA6F251A88B}" type="datetimeFigureOut">
              <a:rPr lang="uk-UA" smtClean="0"/>
              <a:t>13.03.2016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067FE3C-044C-418F-A57C-05B9784F7309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PowerPoint_97-2003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PowerPoint_97-20032.ppt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4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8024" y="3356992"/>
            <a:ext cx="3313355" cy="170216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chemeClr val="accent3"/>
                </a:solidFill>
              </a:rPr>
              <a:t>Свято урожаю</a:t>
            </a:r>
            <a:endParaRPr lang="uk-UA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692696"/>
            <a:ext cx="2743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Проект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Picture 2" descr="C:\Users\user\Desktop\осінь\Фото17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662915" y="1391107"/>
            <a:ext cx="6032588" cy="39156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9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 descr="C:\Users\user\Desktop\осінь\IMG_20140909_1711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6971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C:\Users\user\Desktop\осінь\IMG_20140909_1626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33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 descr="C:\Users\user\Desktop\осінь\Фото17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37426" y="1201359"/>
            <a:ext cx="6957394" cy="451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осінь\Фото17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78542" y="1145193"/>
            <a:ext cx="6957394" cy="451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09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 descr="C:\Users\user\Desktop\осінь\Фото17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18221" y="-1277653"/>
            <a:ext cx="7622976" cy="925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0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139710"/>
              </p:ext>
            </p:extLst>
          </p:nvPr>
        </p:nvGraphicFramePr>
        <p:xfrm>
          <a:off x="323528" y="152673"/>
          <a:ext cx="8497877" cy="6372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Презентация" r:id="rId3" imgW="4570501" imgH="3427618" progId="PowerPoint.Show.8">
                  <p:embed/>
                </p:oleObj>
              </mc:Choice>
              <mc:Fallback>
                <p:oleObj name="Презентация" r:id="rId3" imgW="4570501" imgH="3427618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152673"/>
                        <a:ext cx="8497877" cy="6372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275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user\Рабочий стол\на свято врожаю\Изображение5 03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-17105" r="-3333" b="17105"/>
          <a:stretch/>
        </p:blipFill>
        <p:spPr bwMode="auto">
          <a:xfrm>
            <a:off x="182880" y="-18252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user\Рабочий стол\на свято врожаю\Изображение5 03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-17105" r="-3333" b="17105"/>
          <a:stretch/>
        </p:blipFill>
        <p:spPr bwMode="auto">
          <a:xfrm>
            <a:off x="5912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Documents and Settings\user\Рабочий стол\на свято врожаю\Изображение5 03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-17105" r="-3333" b="17105"/>
          <a:stretch/>
        </p:blipFill>
        <p:spPr bwMode="auto">
          <a:xfrm>
            <a:off x="26328" y="-110750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003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Наш урожай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Users\user\Desktop\свято\2\DSC011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48880"/>
            <a:ext cx="6984776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3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 descr="C:\Users\user\Desktop\свято\DSC011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350"/>
            <a:ext cx="8496943" cy="628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60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 descr="C:\Users\user\Desktop\свято\DSC011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8268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12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F:\Новая папка\978966440055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0"/>
            <a:ext cx="6143625" cy="664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2" descr="C:\Documents and Settings\user\Рабочий стол\овочі\HARVEST1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7996238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Documents and Settings\user\Рабочий стол\овочі\HARVEST1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7996238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F:\Новая папка\978966440055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775" y="152400"/>
            <a:ext cx="6143625" cy="664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1321029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420888"/>
            <a:ext cx="7641297" cy="3508977"/>
          </a:xfrm>
        </p:spPr>
        <p:txBody>
          <a:bodyPr/>
          <a:lstStyle/>
          <a:p>
            <a:r>
              <a:rPr lang="uk-UA" sz="4000" b="1" dirty="0" smtClean="0"/>
              <a:t>5 клас</a:t>
            </a:r>
          </a:p>
          <a:p>
            <a:endParaRPr lang="uk-UA" sz="4000" b="1" dirty="0"/>
          </a:p>
          <a:p>
            <a:pPr marL="68580" indent="0">
              <a:buNone/>
            </a:pPr>
            <a:r>
              <a:rPr lang="uk-UA" sz="4000" b="1" dirty="0" smtClean="0"/>
              <a:t>  «Ой, </a:t>
            </a:r>
            <a:r>
              <a:rPr lang="uk-UA" sz="4000" b="1" dirty="0" err="1" smtClean="0"/>
              <a:t>гарбузе</a:t>
            </a:r>
            <a:r>
              <a:rPr lang="uk-UA" sz="4000" b="1" dirty="0" smtClean="0"/>
              <a:t>, ти перистий,</a:t>
            </a:r>
          </a:p>
          <a:p>
            <a:pPr marL="68580" indent="0">
              <a:buNone/>
            </a:pPr>
            <a:r>
              <a:rPr lang="uk-UA" sz="4000" b="1" dirty="0" smtClean="0"/>
              <a:t>   Із чим </a:t>
            </a:r>
            <a:r>
              <a:rPr lang="uk-UA" sz="4000" b="1" dirty="0" err="1" smtClean="0"/>
              <a:t>будем</a:t>
            </a:r>
            <a:r>
              <a:rPr lang="uk-UA" sz="4000" b="1" dirty="0" smtClean="0"/>
              <a:t> тебе їсти?»</a:t>
            </a:r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0460" y="620688"/>
            <a:ext cx="88601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План реалізації проекту </a:t>
            </a:r>
            <a:endParaRPr lang="uk-UA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 descr="C:\Users\user\Desktop\свято\2\DSC011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547319"/>
            <a:ext cx="3117619" cy="233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43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 descr="C:\Users\user\Desktop\свято\PA1807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4913" y="-903288"/>
            <a:ext cx="11555413" cy="866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19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C:\Users\user\Desktop\свято\PA1807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4913" y="-903288"/>
            <a:ext cx="11555413" cy="866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283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4908" y="2967335"/>
            <a:ext cx="8254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Поместите здесь ваш 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290" name="Picture 2" descr="C:\Users\user\Desktop\картінкі для мами\kak-pravilno-virastit-bolshuju-tikvu-hozjainu-i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4" y="0"/>
            <a:ext cx="885698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72534" y="2967335"/>
            <a:ext cx="77989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Гарбузова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господиня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314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А таке диво ви бачили ?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 descr="C:\Users\user\Documents\картінкі для мами\90468236_0_172ce7_2e77f86d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48880"/>
            <a:ext cx="691276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4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 descr="C:\Users\user\Desktop\картінкі для мами\92476703_TUYKVAA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01600"/>
            <a:ext cx="8877300" cy="665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5471" y="2967335"/>
            <a:ext cx="7653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Гарбузовий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вернісаж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84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5" name="Picture 3" descr="C:\Users\user\Desktop\свято\IMG_14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5553" y="2967335"/>
            <a:ext cx="79928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Господині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замітку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227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3315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3316" name="Содержимое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3317" name="Picture 2" descr="C:\Documents and Settings\user\Рабочий стол\на свято врожаю\Изображение5 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642938"/>
            <a:ext cx="7358062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967335"/>
            <a:ext cx="100848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Ось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таку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ми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виростили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моркву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795338"/>
            <a:ext cx="7358062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51317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7410" name="Picture 2" descr="C:\Users\user\Desktop\Літо\DSC00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688" y="-1107504"/>
            <a:ext cx="11285538" cy="846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85684" y="2967335"/>
            <a:ext cx="6572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таку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бачили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?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016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4339" name="Picture 2" descr="C:\Documents and Settings\user\Рабочий стол\на свято врожаю\Изображение5 03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0"/>
            <a:ext cx="9144000" cy="6858000"/>
          </a:xfrm>
        </p:spPr>
      </p:pic>
      <p:pic>
        <p:nvPicPr>
          <p:cNvPr id="3075" name="Picture 3" descr="C:\Documents and Settings\user\Рабочий стол\на свято врожаю\Изображение5 034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6248" y="391075"/>
            <a:ext cx="8191500" cy="6143625"/>
          </a:xfrm>
        </p:spPr>
      </p:pic>
      <p:sp>
        <p:nvSpPr>
          <p:cNvPr id="2" name="Прямоугольник 1"/>
          <p:cNvSpPr/>
          <p:nvPr/>
        </p:nvSpPr>
        <p:spPr>
          <a:xfrm>
            <a:off x="1100535" y="2967335"/>
            <a:ext cx="69429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Посіяла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бурячки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…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2935" y="3119735"/>
            <a:ext cx="69429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Посіяла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бурячки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…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Picture 3" descr="C:\Documents and Settings\user\Рабочий стол\на свято врожаю\Изображение5 0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357187"/>
            <a:ext cx="8191500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95707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4338" name="Picture 2" descr="C:\Users\user\Desktop\яблука\Photo17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1824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8492" y="2967335"/>
            <a:ext cx="78470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Ось </a:t>
            </a:r>
            <a:r>
              <a:rPr lang="uk-UA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він еліксир життя</a:t>
            </a:r>
            <a:endParaRPr lang="ru-RU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9911" y="2967335"/>
            <a:ext cx="8464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Ось </a:t>
            </a:r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він</a:t>
            </a:r>
            <a:r>
              <a:rPr lang="ru-RU" sz="5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еліксир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життя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344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2199" y="260648"/>
            <a:ext cx="4536504" cy="926976"/>
          </a:xfrm>
        </p:spPr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6 клас</a:t>
            </a:r>
            <a:endParaRPr lang="uk-UA" b="1" dirty="0">
              <a:solidFill>
                <a:srgbClr val="0070C0"/>
              </a:solidFill>
            </a:endParaRPr>
          </a:p>
        </p:txBody>
      </p:sp>
      <p:pic>
        <p:nvPicPr>
          <p:cNvPr id="3075" name="Picture 3" descr="C:\Users\user\Desktop\свято\2\DSC011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48680"/>
            <a:ext cx="3998623" cy="299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56358" y="2708920"/>
            <a:ext cx="633538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6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Фрукти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–</a:t>
            </a:r>
          </a:p>
          <a:p>
            <a:pPr algn="ctr"/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аше здоров</a:t>
            </a: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’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я»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9676" y="4800608"/>
            <a:ext cx="786465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</a:t>
            </a:r>
            <a:r>
              <a:rPr lang="ru-RU" sz="4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Хто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яблуко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 день з</a:t>
            </a:r>
            <a: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’</a:t>
            </a:r>
            <a:r>
              <a:rPr lang="ru-RU" sz="4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їдає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– </a:t>
            </a:r>
          </a:p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Той </a:t>
            </a:r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зустрічіз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лікарем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не </a:t>
            </a:r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має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6" name="Picture 4" descr="C:\Users\user\Desktop\урожай\SAM_37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015" y="1052736"/>
            <a:ext cx="2002769" cy="19442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07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 descr="C:\Users\user\Desktop\яблука\Photo17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70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6386" name="Picture 2" descr="C:\Users\user\Desktop\яблука\Photo17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84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7410" name="Picture 2" descr="C:\Users\user\Desktop\яблука\Photo17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664" y="-3987824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26798" y="2967335"/>
            <a:ext cx="7090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Хочете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скуштувати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746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20618"/>
              </p:ext>
            </p:extLst>
          </p:nvPr>
        </p:nvGraphicFramePr>
        <p:xfrm>
          <a:off x="29610" y="-8059"/>
          <a:ext cx="9083170" cy="6811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Презентация" r:id="rId3" imgW="4570501" imgH="3427618" progId="PowerPoint.Show.8">
                  <p:embed/>
                </p:oleObj>
              </mc:Choice>
              <mc:Fallback>
                <p:oleObj name="Презентация" r:id="rId3" imgW="4570501" imgH="3427618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610" y="-8059"/>
                        <a:ext cx="9083170" cy="68115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584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1285860"/>
            <a:ext cx="8229600" cy="1143000"/>
          </a:xfrm>
          <a:ln>
            <a:miter lim="800000"/>
            <a:headEnd/>
            <a:tailEnd/>
          </a:ln>
        </p:spPr>
        <p:txBody>
          <a:bodyPr spcFirstLastPara="1">
            <a:prstTxWarp prst="textArchUp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Я  Р  М  А  Р  О  К </a:t>
            </a:r>
            <a:b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осіннього врожаю 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458" name="Picture 2" descr="F:\Новая папка\vitaminischemihedattamrita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75942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45976"/>
            <a:ext cx="7024744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>
                  <a:solidFill>
                    <a:srgbClr val="7030A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PMingLiU-ExtB" pitchFamily="18" charset="-120"/>
              </a:rPr>
              <a:t>7 клас</a:t>
            </a:r>
            <a:endParaRPr lang="uk-UA" b="1" dirty="0">
              <a:ln w="11430">
                <a:solidFill>
                  <a:srgbClr val="7030A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PMingLiU-ExtB" pitchFamily="18" charset="-120"/>
            </a:endParaRPr>
          </a:p>
        </p:txBody>
      </p:sp>
      <p:pic>
        <p:nvPicPr>
          <p:cNvPr id="4098" name="Picture 2" descr="C:\Users\user\Desktop\свято\2\DSC011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724160"/>
            <a:ext cx="4608513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1412776"/>
            <a:ext cx="4094391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200000"/>
              </a:lnSpc>
            </a:pPr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О, дорога </a:t>
            </a:r>
            <a:r>
              <a:rPr lang="ru-RU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</a:t>
            </a:r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наша </a:t>
            </a:r>
            <a:r>
              <a:rPr lang="ru-RU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бараболе</a:t>
            </a:r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</a:p>
          <a:p>
            <a:pPr algn="ctr">
              <a:lnSpc>
                <a:spcPct val="200000"/>
              </a:lnSpc>
            </a:pP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Хто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може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уявити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без тебе</a:t>
            </a:r>
          </a:p>
          <a:p>
            <a:pPr algn="ctr">
              <a:lnSpc>
                <a:spcPct val="200000"/>
              </a:lnSpc>
            </a:pPr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Наш город </a:t>
            </a:r>
            <a:r>
              <a:rPr lang="ru-RU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</a:t>
            </a:r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поле?!</a:t>
            </a:r>
          </a:p>
          <a:p>
            <a:pPr algn="ctr">
              <a:lnSpc>
                <a:spcPct val="200000"/>
              </a:lnSpc>
            </a:pP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Наскільки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менше</a:t>
            </a: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lnSpc>
                <a:spcPct val="200000"/>
              </a:lnSpc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було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 в нас на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столі</a:t>
            </a: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lnSpc>
                <a:spcPct val="200000"/>
              </a:lnSpc>
            </a:pPr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 </a:t>
            </a:r>
            <a:r>
              <a:rPr lang="ru-RU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цього</a:t>
            </a:r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дару </a:t>
            </a:r>
            <a:r>
              <a:rPr lang="ru-RU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рідної</a:t>
            </a:r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землі</a:t>
            </a:r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283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836712"/>
            <a:ext cx="4608512" cy="114300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00B0F0"/>
                </a:solidFill>
              </a:rPr>
              <a:t>8 клас</a:t>
            </a:r>
            <a:endParaRPr lang="uk-UA" sz="4800" b="1" dirty="0">
              <a:solidFill>
                <a:srgbClr val="00B0F0"/>
              </a:solidFill>
            </a:endParaRPr>
          </a:p>
        </p:txBody>
      </p:sp>
      <p:pic>
        <p:nvPicPr>
          <p:cNvPr id="5122" name="Picture 2" descr="C:\Users\user\Desktop\свято\DSC011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88840"/>
            <a:ext cx="4677833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1214" y="260648"/>
            <a:ext cx="4338046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Вічна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мудрість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простої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людини</a:t>
            </a:r>
            <a:endParaRPr lang="ru-RU" sz="4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паляниці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звичайній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живе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11" descr="54820--41040593-m750x740-u95c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696" y="3645024"/>
            <a:ext cx="3643272" cy="23762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50921" y="5982344"/>
            <a:ext cx="659667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«…</a:t>
            </a:r>
            <a:r>
              <a:rPr lang="ru-RU" sz="2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Хліба</a:t>
            </a:r>
            <a:r>
              <a:rPr lang="ru-RU" sz="2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 насущного дай нам </a:t>
            </a:r>
            <a:r>
              <a:rPr lang="ru-RU" sz="2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сьогодні</a:t>
            </a:r>
            <a:r>
              <a:rPr lang="ru-RU" sz="2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…»</a:t>
            </a:r>
            <a:endParaRPr lang="ru-RU" sz="2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6098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034" y="980728"/>
            <a:ext cx="3008316" cy="1143000"/>
          </a:xfrm>
        </p:spPr>
        <p:txBody>
          <a:bodyPr>
            <a:normAutofit/>
          </a:bodyPr>
          <a:lstStyle/>
          <a:p>
            <a:r>
              <a:rPr lang="uk-UA" sz="54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9 клас</a:t>
            </a:r>
            <a:endParaRPr lang="uk-UA" sz="54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146" name="Picture 2" descr="C:\Users\user\Desktop\свято\IMG_148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32656"/>
            <a:ext cx="4115296" cy="308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свято\IMG_148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11" r="8041"/>
          <a:stretch/>
        </p:blipFill>
        <p:spPr bwMode="auto">
          <a:xfrm>
            <a:off x="467544" y="2499896"/>
            <a:ext cx="3967296" cy="400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35413" y="3847110"/>
            <a:ext cx="464261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ви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собі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уявляєте</a:t>
            </a:r>
            <a:endParaRPr lang="ru-RU" sz="36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36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</a:t>
            </a:r>
            <a:r>
              <a:rPr lang="ru-RU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країнський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борщ </a:t>
            </a:r>
          </a:p>
          <a:p>
            <a:pPr algn="ctr"/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ез </a:t>
            </a:r>
            <a:r>
              <a:rPr lang="ru-RU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ц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их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овочів</a:t>
            </a: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667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Фото\clipart\Nature-360\Na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501122" cy="4572032"/>
          </a:xfrm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uk-UA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Осінь чарівниця все заполонила,</a:t>
            </a:r>
            <a:br>
              <a:rPr lang="uk-UA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Всі дари найкращі  вона нам вручила…</a:t>
            </a:r>
            <a:endParaRPr lang="ru-RU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782872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user\Desktop\осінь\IMG_20140909_172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2286000"/>
            <a:ext cx="12660560" cy="114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82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4100" name="Picture 2" descr="D:\Фото\clipart\Nature-360\Natur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Фото\clipart\Nature-360\Nature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D:\Фото\clipart\Nature-360\Nature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D:\Фото\clipart\Nature-360\Nature2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642938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D:\Фото\clipart\Nature-360\Nature2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D:\Фото\clipart\Nature-360\Nature22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571500"/>
            <a:ext cx="866616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D:\Фото\clipart\Nature-360\Nature33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322262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20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346</TotalTime>
  <Words>171</Words>
  <Application>Microsoft Office PowerPoint</Application>
  <PresentationFormat>Экран (4:3)</PresentationFormat>
  <Paragraphs>44</Paragraphs>
  <Slides>34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Остин</vt:lpstr>
      <vt:lpstr>Презентация</vt:lpstr>
      <vt:lpstr>Свято урожаю</vt:lpstr>
      <vt:lpstr>Презентация PowerPoint</vt:lpstr>
      <vt:lpstr>6 клас</vt:lpstr>
      <vt:lpstr>7 клас</vt:lpstr>
      <vt:lpstr>8 клас</vt:lpstr>
      <vt:lpstr>9 клас</vt:lpstr>
      <vt:lpstr>Осінь чарівниця все заполонила, Всі дари найкращі  вона нам вручила…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 урожай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 таке диво ви бачили 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Я  Р  М  А  Р  О  К    осіннього врожаю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Windows User</cp:lastModifiedBy>
  <cp:revision>32</cp:revision>
  <dcterms:created xsi:type="dcterms:W3CDTF">2014-10-09T03:17:24Z</dcterms:created>
  <dcterms:modified xsi:type="dcterms:W3CDTF">2016-03-13T22:07:51Z</dcterms:modified>
</cp:coreProperties>
</file>