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87" r:id="rId3"/>
    <p:sldId id="262" r:id="rId4"/>
    <p:sldId id="259" r:id="rId5"/>
    <p:sldId id="261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3" r:id="rId15"/>
    <p:sldId id="274" r:id="rId16"/>
    <p:sldId id="277" r:id="rId17"/>
    <p:sldId id="279" r:id="rId18"/>
    <p:sldId id="280" r:id="rId19"/>
    <p:sldId id="288" r:id="rId20"/>
    <p:sldId id="289" r:id="rId21"/>
    <p:sldId id="290" r:id="rId22"/>
    <p:sldId id="291" r:id="rId23"/>
    <p:sldId id="292" r:id="rId24"/>
    <p:sldId id="297" r:id="rId25"/>
    <p:sldId id="293" r:id="rId26"/>
    <p:sldId id="294" r:id="rId27"/>
    <p:sldId id="295" r:id="rId28"/>
    <p:sldId id="296" r:id="rId29"/>
    <p:sldId id="298" r:id="rId30"/>
    <p:sldId id="299" r:id="rId31"/>
    <p:sldId id="301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317" r:id="rId46"/>
    <p:sldId id="316" r:id="rId4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22C16"/>
    <a:srgbClr val="0C788E"/>
    <a:srgbClr val="006666"/>
    <a:srgbClr val="0099CC"/>
    <a:srgbClr val="660066"/>
    <a:srgbClr val="003300"/>
    <a:srgbClr val="996633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3" autoAdjust="0"/>
    <p:restoredTop sz="94652" autoAdjust="0"/>
  </p:normalViewPr>
  <p:slideViewPr>
    <p:cSldViewPr>
      <p:cViewPr varScale="1">
        <p:scale>
          <a:sx n="53" d="100"/>
          <a:sy n="53" d="100"/>
        </p:scale>
        <p:origin x="-8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6561F-FE7C-4CDE-9BB2-7BDD9ABA0F0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025A3-1EAC-442D-B403-EDBA19B363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7600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B7C58-0094-4C77-9547-C331E6A10FD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09992-973B-4CC8-94A1-2CDCD0A2152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D011C-5485-481D-A14B-78FD9310DF9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83641-07F8-4EE4-8A8E-8E41A273EE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1F1E5-0935-4C6C-862E-2AC8B8F130A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E9AA1-8979-4125-B4E6-035A6F91855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9DDB4-0A7A-441D-970F-55FD09F67B1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D1B05-F293-4C87-BDB4-0F90607C121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31183-0137-49DB-B450-0CDD38851DE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33179-85FC-4A46-9270-FDF9C2102AC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966E3-835C-4A1B-A9AD-4ABC907FB70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23AC82-2EFD-44DB-87BD-83FFD58E6E5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6572272"/>
            <a:ext cx="2071670" cy="285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85728"/>
            <a:ext cx="857256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endParaRPr lang="ru-RU" sz="6000" b="1" dirty="0">
              <a:solidFill>
                <a:srgbClr val="FF0000"/>
              </a:solidFill>
            </a:endParaRPr>
          </a:p>
          <a:p>
            <a:pPr algn="ctr"/>
            <a:r>
              <a:rPr lang="uk-UA" sz="4400" b="1" dirty="0" smtClean="0"/>
              <a:t>Інтелектуальна гра </a:t>
            </a:r>
          </a:p>
          <a:p>
            <a:pPr algn="ctr"/>
            <a:r>
              <a:rPr lang="uk-UA" sz="4400" b="1" dirty="0" smtClean="0"/>
              <a:t>з географії </a:t>
            </a:r>
            <a:r>
              <a:rPr lang="uk-UA" sz="4400" b="1" dirty="0" smtClean="0"/>
              <a:t>7-9 </a:t>
            </a:r>
            <a:r>
              <a:rPr lang="uk-UA" sz="4400" b="1" dirty="0" smtClean="0"/>
              <a:t>клас </a:t>
            </a:r>
          </a:p>
          <a:p>
            <a:pPr algn="ctr"/>
            <a:r>
              <a:rPr lang="uk-UA" sz="4400" b="1" dirty="0" smtClean="0"/>
              <a:t>«Подорож по країнах і континентах»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Південна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8. Найповноводніша ріка світу?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Ніл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Конго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Амазонка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Міссісіпі</a:t>
            </a:r>
            <a:endParaRPr lang="uk-UA" dirty="0"/>
          </a:p>
        </p:txBody>
      </p:sp>
      <p:pic>
        <p:nvPicPr>
          <p:cNvPr id="37890" name="Picture 2" descr="&amp;Kcy;&amp;acy;&amp;rcy;&amp;tcy;&amp;icy;&amp;ncy;&amp;kcy;&amp;icy; &amp;pcy;&amp;ocy; &amp;zcy;&amp;acy;&amp;pcy;&amp;rcy;&amp;ocy;&amp;scy;&amp;ucy; &amp;acy;&amp;mcy;&amp;acy;&amp;zcy;&amp;ocy;&amp;ncy;&amp;kcy;&amp;a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276872"/>
            <a:ext cx="5001595" cy="2813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Південна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9. Найвищий водоспад в світі?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Ніагарський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Вікторія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Ігуасу</a:t>
            </a:r>
            <a:endParaRPr lang="uk-UA" dirty="0" smtClean="0"/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Анхель</a:t>
            </a:r>
            <a:endParaRPr lang="uk-UA" dirty="0"/>
          </a:p>
        </p:txBody>
      </p:sp>
      <p:pic>
        <p:nvPicPr>
          <p:cNvPr id="36866" name="Picture 2" descr="&amp;Pcy;&amp;ocy;&amp;khcy;&amp;ocy;&amp;zhcy;&amp;iecy;&amp;iecy; &amp;icy;&amp;zcy;&amp;ocy;&amp;bcy;&amp;rcy;&amp;acy;&amp;zhcy;&amp;iecy;&amp;ncy;&amp;icy;&amp;ie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492896"/>
            <a:ext cx="4320480" cy="3056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Південна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82752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10. Найдовші гори в світі?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Анди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Гімалаї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Кордильєри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Атлас</a:t>
            </a:r>
          </a:p>
          <a:p>
            <a:pPr marL="514350" indent="-514350">
              <a:buNone/>
            </a:pPr>
            <a:endParaRPr lang="uk-UA" dirty="0" smtClean="0"/>
          </a:p>
        </p:txBody>
      </p:sp>
      <p:pic>
        <p:nvPicPr>
          <p:cNvPr id="35842" name="Picture 2" descr="&amp;Kcy;&amp;acy;&amp;rcy;&amp;tcy;&amp;icy;&amp;ncy;&amp;kcy;&amp;icy; &amp;pcy;&amp;ocy; &amp;zcy;&amp;acy;&amp;pcy;&amp;rcy;&amp;ocy;&amp;scy;&amp;ucy; &amp;Acy;&amp;Ncy;&amp;Dcy;&amp;Icy; (&amp;Acy;&amp;mcy;&amp;iecy;&amp;rcy;&amp;icy;&amp;kcy;&amp;a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8" y="2111375"/>
            <a:ext cx="4000500" cy="3000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Південна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11. </a:t>
            </a:r>
            <a:r>
              <a:rPr lang="uk-UA" dirty="0" err="1" smtClean="0"/>
              <a:t>Найвисокогірніше</a:t>
            </a:r>
            <a:r>
              <a:rPr lang="uk-UA" dirty="0" smtClean="0"/>
              <a:t> озеро в світі?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Тітікака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Поопо</a:t>
            </a:r>
            <a:endParaRPr lang="uk-UA" dirty="0" smtClean="0"/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Верхнє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Гурон</a:t>
            </a:r>
            <a:endParaRPr lang="uk-UA" dirty="0"/>
          </a:p>
        </p:txBody>
      </p:sp>
      <p:pic>
        <p:nvPicPr>
          <p:cNvPr id="34818" name="Picture 2" descr="&amp;Kcy;&amp;acy;&amp;rcy;&amp;tcy;&amp;icy;&amp;ncy;&amp;kcy;&amp;icy; &amp;pcy;&amp;ocy; &amp;zcy;&amp;acy;&amp;pcy;&amp;rcy;&amp;ocy;&amp;scy;&amp;ucy; &amp;Tcy;&amp;iukcy;&amp;tcy;&amp;iukcy;&amp;kcy;&amp;acy;&amp;kcy;&amp;a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6547" y="2214563"/>
            <a:ext cx="4186706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Антарктида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12. Діючий вулкан в Антарктиді?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Казбек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Еребус</a:t>
            </a:r>
            <a:endParaRPr lang="uk-UA" dirty="0" smtClean="0"/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Ключевська Сопка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Етна</a:t>
            </a:r>
            <a:endParaRPr lang="uk-UA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214554"/>
            <a:ext cx="4103885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Антарктида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13.Нелетающие птицы Антарктиды?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Чайки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Пингвины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Крачки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кайры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0245" y="1785926"/>
            <a:ext cx="4000528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Північна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14. Затока </a:t>
            </a:r>
            <a:r>
              <a:rPr lang="uk-UA" dirty="0" smtClean="0"/>
              <a:t>на півночі материка?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Мексиканська затока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Гудзонова</a:t>
            </a:r>
            <a:r>
              <a:rPr lang="uk-UA" dirty="0" smtClean="0"/>
              <a:t> затока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Перська затока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Північна Америка</a:t>
            </a:r>
            <a:endParaRPr lang="ru-RU" dirty="0"/>
          </a:p>
        </p:txBody>
      </p:sp>
      <p:pic>
        <p:nvPicPr>
          <p:cNvPr id="31746" name="Picture 2" descr="&amp;Kcy;&amp;acy;&amp;rcy;&amp;tcy;&amp;icy;&amp;ncy;&amp;kcy;&amp;icy; &amp;pcy;&amp;ocy; &amp;zcy;&amp;acy;&amp;pcy;&amp;rcy;&amp;ocy;&amp;scy;&amp;ucy; &amp;Gcy;&amp;ucy;&amp;dcy;&amp;zcy;&amp;ocy;&amp;ncy;&amp;ocy;&amp;vcy; &amp;zcy;&amp;acy;&amp;lcy;&amp;icy;&amp;v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420888"/>
            <a:ext cx="4029551" cy="2518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Північна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15. </a:t>
            </a:r>
            <a:r>
              <a:rPr lang="uk-UA" dirty="0" smtClean="0"/>
              <a:t>Водоспад, на одній з річок, що впадають в Великі Американські озера?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Анхель</a:t>
            </a:r>
            <a:endParaRPr lang="uk-UA" dirty="0" smtClean="0"/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Ніагарський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Вікторія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Ігуасу</a:t>
            </a:r>
            <a:endParaRPr lang="ru-RU" dirty="0"/>
          </a:p>
        </p:txBody>
      </p:sp>
      <p:pic>
        <p:nvPicPr>
          <p:cNvPr id="30722" name="Picture 2" descr="&amp;Kcy;&amp;acy;&amp;rcy;&amp;tcy;&amp;icy;&amp;ncy;&amp;kcy;&amp;icy; &amp;pcy;&amp;ocy; &amp;zcy;&amp;acy;&amp;pcy;&amp;rcy;&amp;ocy;&amp;scy;&amp;ucy; &amp;ncy;&amp;icy;&amp;acy;&amp;gcy;&amp;acy;&amp;rcy;&amp;scy;&amp;kcy;&amp;icy;&amp;jcy; &amp;vcy;&amp;ocy;&amp;dcy;&amp;ocy;&amp;pcy;&amp;acy;&amp;d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76872"/>
            <a:ext cx="3959688" cy="2969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Північна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16. </a:t>
            </a:r>
            <a:r>
              <a:rPr lang="uk-UA" dirty="0" smtClean="0"/>
              <a:t>Найвища точка гір Кордильєр?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Аконкагуа</a:t>
            </a:r>
            <a:endParaRPr lang="uk-UA" dirty="0" smtClean="0"/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Мак-Кінлі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Еверест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Народна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214554"/>
            <a:ext cx="3276700" cy="26432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7772400" cy="1470025"/>
          </a:xfrm>
        </p:spPr>
        <p:txBody>
          <a:bodyPr/>
          <a:lstStyle/>
          <a:p>
            <a:r>
              <a:rPr lang="ru-RU" b="1" i="1" u="sng" dirty="0" err="1" smtClean="0"/>
              <a:t>Другий</a:t>
            </a:r>
            <a:r>
              <a:rPr lang="ru-RU" b="1" i="1" u="sng" dirty="0" smtClean="0"/>
              <a:t> раунд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132856"/>
            <a:ext cx="6400800" cy="2952328"/>
          </a:xfrm>
        </p:spPr>
        <p:txBody>
          <a:bodyPr/>
          <a:lstStyle/>
          <a:p>
            <a:r>
              <a:rPr lang="ru-RU" sz="6000" b="1" i="1" u="sng" dirty="0" smtClean="0"/>
              <a:t>«</a:t>
            </a:r>
            <a:r>
              <a:rPr lang="uk-UA" sz="6000" b="1" i="1" u="sng" dirty="0" smtClean="0"/>
              <a:t>Карта з закритими очима</a:t>
            </a:r>
            <a:r>
              <a:rPr lang="ru-RU" sz="6000" b="1" i="1" u="sng" dirty="0" smtClean="0"/>
              <a:t>»</a:t>
            </a:r>
            <a:endParaRPr lang="ru-RU" sz="6000" b="1" i="1" u="sng" dirty="0"/>
          </a:p>
        </p:txBody>
      </p:sp>
    </p:spTree>
    <p:extLst>
      <p:ext uri="{BB962C8B-B14F-4D97-AF65-F5344CB8AC3E}">
        <p14:creationId xmlns:p14="http://schemas.microsoft.com/office/powerpoint/2010/main" xmlns="" val="32172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/>
              <a:t>Перший раунд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sz="7200" dirty="0" smtClean="0"/>
              <a:t>Розминка</a:t>
            </a:r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xmlns="" val="93860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Південна Америка</a:t>
            </a:r>
            <a:endParaRPr lang="ru-RU" dirty="0"/>
          </a:p>
        </p:txBody>
      </p:sp>
      <p:pic>
        <p:nvPicPr>
          <p:cNvPr id="1026" name="Picture 2" descr="&amp;Fcy;&amp;Icy;&amp;Zcy;&amp;Icy;&amp;CHcy;&amp;IEcy;&amp;Scy;&amp;Kcy;&amp;Acy;&amp;YAcy; &amp;Kcy;&amp;Acy;&amp;Rcy;&amp;Tcy;&amp;Acy; &amp;YUcy;&amp;ZHcy;&amp;Ncy;&amp;Ocy;&amp;Jcy; &amp;Acy;&amp;Mcy;&amp;IEcy;&amp;Rcy;&amp;Icy;&amp;Kcy;&amp;I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63098"/>
            <a:ext cx="2987135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70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-171400"/>
            <a:ext cx="7772400" cy="1582503"/>
          </a:xfrm>
        </p:spPr>
        <p:txBody>
          <a:bodyPr/>
          <a:lstStyle/>
          <a:p>
            <a:r>
              <a:rPr lang="uk-UA" dirty="0" smtClean="0"/>
              <a:t>Північна Америка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geography_atlas.academic.ru/pictures/geography_atlas/map1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2700" y="1582503"/>
            <a:ext cx="4395564" cy="549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488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sz="3200" b="1" i="1" u="sng" dirty="0" err="1" smtClean="0"/>
              <a:t>Третій</a:t>
            </a:r>
            <a:r>
              <a:rPr lang="ru-RU" sz="3200" b="1" i="1" u="sng" dirty="0" smtClean="0"/>
              <a:t> </a:t>
            </a:r>
            <a:r>
              <a:rPr lang="ru-RU" sz="3200" b="1" i="1" u="sng" dirty="0"/>
              <a:t>раунд-</a:t>
            </a:r>
            <a:r>
              <a:rPr lang="ru-RU" sz="3200" b="1" i="1" u="sng" dirty="0" smtClean="0"/>
              <a:t>«Ч</a:t>
            </a:r>
            <a:r>
              <a:rPr lang="uk-UA" sz="3200" b="1" i="1" u="sng" dirty="0" err="1" smtClean="0"/>
              <a:t>етвертий</a:t>
            </a:r>
            <a:r>
              <a:rPr lang="uk-UA" sz="3200" b="1" i="1" u="sng" dirty="0" smtClean="0"/>
              <a:t> зайвий</a:t>
            </a:r>
            <a:r>
              <a:rPr lang="ru-RU" sz="3200" b="1" i="1" u="sng" dirty="0" smtClean="0"/>
              <a:t>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/>
          <a:lstStyle/>
          <a:p>
            <a:pPr algn="ctr">
              <a:buFont typeface="Wingdings" pitchFamily="2" charset="2"/>
              <a:buChar char="§"/>
            </a:pPr>
            <a:r>
              <a:rPr lang="ru-RU" b="1" i="1" dirty="0" smtClean="0"/>
              <a:t> </a:t>
            </a:r>
            <a:r>
              <a:rPr lang="uk-UA" b="1" i="1" dirty="0" smtClean="0">
                <a:latin typeface="+mj-lt"/>
              </a:rPr>
              <a:t>З запропонованої групи слів виберіть зайве і поясніть</a:t>
            </a:r>
            <a:r>
              <a:rPr lang="ru-RU" b="1" i="1" dirty="0" smtClean="0"/>
              <a:t>.</a:t>
            </a:r>
            <a:endParaRPr lang="ru-RU" b="1" dirty="0"/>
          </a:p>
          <a:p>
            <a:pPr marL="742950" indent="-742950">
              <a:buFont typeface="+mj-lt"/>
              <a:buAutoNum type="arabicPeriod"/>
            </a:pPr>
            <a:r>
              <a:rPr lang="uk-UA" sz="4000" dirty="0" smtClean="0"/>
              <a:t>	Кордильєри, Атлас, Конго, Анди. 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4000" dirty="0" smtClean="0"/>
              <a:t>Наміб, </a:t>
            </a:r>
            <a:r>
              <a:rPr lang="uk-UA" sz="4000" dirty="0" err="1" smtClean="0"/>
              <a:t>Атакама</a:t>
            </a:r>
            <a:r>
              <a:rPr lang="uk-UA" sz="4000" dirty="0" smtClean="0"/>
              <a:t>, Сахара, Муррей.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4000" dirty="0" smtClean="0"/>
              <a:t>Аравійський, Атлантичний, Скандинавський, Чукотський.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379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2" y="1412776"/>
            <a:ext cx="7920881" cy="4794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4800" dirty="0" smtClean="0"/>
              <a:t>1. </a:t>
            </a:r>
            <a:r>
              <a:rPr lang="uk-UA" sz="4800" dirty="0" err="1" smtClean="0"/>
              <a:t>Анхель</a:t>
            </a:r>
            <a:r>
              <a:rPr lang="uk-UA" sz="4800" dirty="0" smtClean="0"/>
              <a:t>, Ніл, Амазонка, Муррей.</a:t>
            </a:r>
            <a:br>
              <a:rPr lang="uk-UA" sz="4800" dirty="0" smtClean="0"/>
            </a:br>
            <a:r>
              <a:rPr lang="uk-UA" sz="4800" dirty="0" smtClean="0"/>
              <a:t>2. Кіліманджаро, Гобі, Етна, Везувій.</a:t>
            </a:r>
            <a:br>
              <a:rPr lang="uk-UA" sz="4800" dirty="0" smtClean="0"/>
            </a:br>
            <a:r>
              <a:rPr lang="uk-UA" sz="4800" dirty="0" smtClean="0"/>
              <a:t>3. </a:t>
            </a:r>
            <a:r>
              <a:rPr lang="uk-UA" sz="4800" dirty="0" err="1" smtClean="0"/>
              <a:t>Альмаді</a:t>
            </a:r>
            <a:r>
              <a:rPr lang="uk-UA" sz="4800" dirty="0" smtClean="0"/>
              <a:t>, Голковий, Рас-Хафун, Ньяса.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0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7652" y="1628800"/>
            <a:ext cx="4994957" cy="1907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4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Четвертий раунд -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4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60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«Ребуси»</a:t>
            </a:r>
            <a:endParaRPr lang="uk-UA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3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levko.info/wp-content/uploads/2012/06/%D1%80%D0%B5%D0%B1%D1%83%D1%81_%D0%BA%D1%80%D0%B0%D1%97%D0%BD%D0%B0_%D0%BA%D0%BB%D0%B5%D0%BD%D1%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96146"/>
            <a:ext cx="6768752" cy="49191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787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://allforchildren.com.ua/13-00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://allforchildren.com.ua/13-00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://allforchildren.com.ua/13-00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2" name="Picture 8" descr="C:\Users\User\Desktop\13-0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095443"/>
            <a:ext cx="7200799" cy="3935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7814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бусы в картинках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7200800" cy="39857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330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://allforchildren.com.ua/13-01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9" name="Picture 3" descr="C:\Users\User\Desktop\13-01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76437"/>
            <a:ext cx="7174121" cy="40296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731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332656"/>
            <a:ext cx="7772400" cy="1872208"/>
          </a:xfrm>
        </p:spPr>
        <p:txBody>
          <a:bodyPr/>
          <a:lstStyle/>
          <a:p>
            <a:r>
              <a:rPr lang="uk-UA" b="1" i="1" u="sng" dirty="0" smtClean="0"/>
              <a:t>П’ятий раунд – </a:t>
            </a:r>
            <a:r>
              <a:rPr lang="uk-UA" b="1" i="1" u="sng" dirty="0" err="1" smtClean="0"/>
              <a:t>“Асоціації</a:t>
            </a:r>
            <a:r>
              <a:rPr lang="uk-UA" dirty="0" err="1" smtClean="0"/>
              <a:t>”</a:t>
            </a:r>
            <a:r>
              <a:rPr lang="uk-UA" dirty="0" smtClean="0"/>
              <a:t>. 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132856"/>
            <a:ext cx="6400800" cy="3552800"/>
          </a:xfrm>
        </p:spPr>
        <p:txBody>
          <a:bodyPr/>
          <a:lstStyle/>
          <a:p>
            <a:r>
              <a:rPr lang="uk-UA" sz="4400" dirty="0" smtClean="0"/>
              <a:t>Наприклад: </a:t>
            </a:r>
          </a:p>
          <a:p>
            <a:r>
              <a:rPr lang="uk-UA" sz="4400" dirty="0" smtClean="0"/>
              <a:t>Сахара - пустеля, жара, пісок, вітер.</a:t>
            </a:r>
            <a:endParaRPr lang="uk-UA" sz="4400" dirty="0"/>
          </a:p>
        </p:txBody>
      </p:sp>
    </p:spTree>
    <p:extLst>
      <p:ext uri="{BB962C8B-B14F-4D97-AF65-F5344CB8AC3E}">
        <p14:creationId xmlns:p14="http://schemas.microsoft.com/office/powerpoint/2010/main" xmlns="" val="185615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Африка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1.Найбільша пустеля в світі?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786058"/>
            <a:ext cx="41434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uk-UA" sz="3200" smtClean="0"/>
              <a:t>Атакама</a:t>
            </a:r>
          </a:p>
          <a:p>
            <a:pPr marL="514350" indent="-514350">
              <a:buFont typeface="+mj-lt"/>
              <a:buAutoNum type="alphaLcParenR"/>
            </a:pPr>
            <a:r>
              <a:rPr lang="uk-UA" sz="3200" smtClean="0"/>
              <a:t>Наміб</a:t>
            </a:r>
          </a:p>
          <a:p>
            <a:pPr marL="514350" indent="-514350">
              <a:buFont typeface="+mj-lt"/>
              <a:buAutoNum type="alphaLcParenR"/>
            </a:pPr>
            <a:r>
              <a:rPr lang="uk-UA" sz="3200" smtClean="0"/>
              <a:t>Сахара</a:t>
            </a:r>
          </a:p>
          <a:p>
            <a:pPr marL="514350" indent="-514350">
              <a:buFont typeface="+mj-lt"/>
              <a:buAutoNum type="alphaLcParenR"/>
            </a:pPr>
            <a:r>
              <a:rPr lang="uk-UA" sz="3200" smtClean="0"/>
              <a:t>Гобі</a:t>
            </a:r>
            <a:endParaRPr lang="uk-UA" sz="3200"/>
          </a:p>
        </p:txBody>
      </p:sp>
      <p:pic>
        <p:nvPicPr>
          <p:cNvPr id="45058" name="Picture 2" descr="&amp;Pcy;&amp;ocy;&amp;khcy;&amp;ocy;&amp;zhcy;&amp;iecy;&amp;iecy; &amp;icy;&amp;zcy;&amp;ocy;&amp;bcy;&amp;rcy;&amp;acy;&amp;zhcy;&amp;iecy;&amp;ncy;&amp;icy;&amp;ie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6393" y="2357438"/>
            <a:ext cx="4500563" cy="30003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66" y="947"/>
            <a:ext cx="7772400" cy="1470025"/>
          </a:xfrm>
        </p:spPr>
        <p:txBody>
          <a:bodyPr/>
          <a:lstStyle/>
          <a:p>
            <a:r>
              <a:rPr lang="uk-UA" b="1" i="1" u="sng" dirty="0" smtClean="0"/>
              <a:t>Шостий</a:t>
            </a:r>
            <a:r>
              <a:rPr lang="ru-RU" b="1" i="1" u="sng" dirty="0" smtClean="0"/>
              <a:t> </a:t>
            </a:r>
            <a:r>
              <a:rPr lang="ru-RU" b="1" i="1" u="sng" dirty="0"/>
              <a:t>раунд- “</a:t>
            </a:r>
            <a:r>
              <a:rPr lang="ru-RU" b="1" i="1" u="sng" dirty="0" err="1" smtClean="0"/>
              <a:t>Штурманський</a:t>
            </a:r>
            <a:r>
              <a:rPr lang="ru-RU" b="1" i="1" u="sng" dirty="0"/>
              <a:t>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064896" cy="5112568"/>
          </a:xfrm>
        </p:spPr>
        <p:txBody>
          <a:bodyPr/>
          <a:lstStyle/>
          <a:p>
            <a:r>
              <a:rPr lang="uk-UA" dirty="0" smtClean="0"/>
              <a:t>За координатами знайти країни:</a:t>
            </a:r>
          </a:p>
          <a:p>
            <a:r>
              <a:rPr lang="uk-UA" i="1" dirty="0" smtClean="0"/>
              <a:t>І варіант</a:t>
            </a:r>
          </a:p>
          <a:p>
            <a:r>
              <a:rPr lang="ru-RU" dirty="0" smtClean="0"/>
              <a:t>1</a:t>
            </a:r>
            <a:r>
              <a:rPr lang="ru-RU" dirty="0"/>
              <a:t>. 30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півн</a:t>
            </a:r>
            <a:r>
              <a:rPr lang="ru-RU" dirty="0" smtClean="0"/>
              <a:t>. </a:t>
            </a:r>
            <a:r>
              <a:rPr lang="ru-RU" dirty="0"/>
              <a:t>ш.  и 140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сх</a:t>
            </a:r>
            <a:r>
              <a:rPr lang="ru-RU" dirty="0" smtClean="0"/>
              <a:t>. </a:t>
            </a:r>
            <a:r>
              <a:rPr lang="ru-RU" dirty="0"/>
              <a:t>д. </a:t>
            </a:r>
          </a:p>
          <a:p>
            <a:r>
              <a:rPr lang="ru-RU" dirty="0"/>
              <a:t>2. 15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півн</a:t>
            </a:r>
            <a:r>
              <a:rPr lang="ru-RU" dirty="0" smtClean="0"/>
              <a:t>. </a:t>
            </a:r>
            <a:r>
              <a:rPr lang="ru-RU" dirty="0"/>
              <a:t>ш.  и   115</a:t>
            </a:r>
            <a:r>
              <a:rPr lang="ru-RU" baseline="30000" dirty="0"/>
              <a:t>0</a:t>
            </a:r>
            <a:r>
              <a:rPr lang="ru-RU" dirty="0"/>
              <a:t> з. д. </a:t>
            </a:r>
          </a:p>
          <a:p>
            <a:r>
              <a:rPr lang="ru-RU" dirty="0"/>
              <a:t>3. 22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півд</a:t>
            </a:r>
            <a:r>
              <a:rPr lang="ru-RU" dirty="0" smtClean="0"/>
              <a:t>. </a:t>
            </a:r>
            <a:r>
              <a:rPr lang="ru-RU" dirty="0"/>
              <a:t>ш. и  33</a:t>
            </a:r>
            <a:r>
              <a:rPr lang="ru-RU" baseline="30000" dirty="0"/>
              <a:t>0</a:t>
            </a:r>
            <a:r>
              <a:rPr lang="ru-RU" dirty="0"/>
              <a:t> з. д. </a:t>
            </a:r>
            <a:endParaRPr lang="ru-RU" dirty="0" smtClean="0"/>
          </a:p>
          <a:p>
            <a:r>
              <a:rPr lang="uk-UA" i="1" dirty="0" smtClean="0"/>
              <a:t>ІІ варіант</a:t>
            </a:r>
            <a:endParaRPr lang="ru-RU" i="1" dirty="0" smtClean="0"/>
          </a:p>
          <a:p>
            <a:r>
              <a:rPr lang="ru-RU" dirty="0" smtClean="0"/>
              <a:t>1. 32</a:t>
            </a:r>
            <a:r>
              <a:rPr lang="ru-RU" baseline="30000" dirty="0" smtClean="0"/>
              <a:t>0</a:t>
            </a:r>
            <a:r>
              <a:rPr lang="ru-RU" dirty="0" smtClean="0"/>
              <a:t> </a:t>
            </a:r>
            <a:r>
              <a:rPr lang="ru-RU" dirty="0" err="1" smtClean="0"/>
              <a:t>півн</a:t>
            </a:r>
            <a:r>
              <a:rPr lang="ru-RU" dirty="0" smtClean="0"/>
              <a:t>. ш.  и  68</a:t>
            </a:r>
            <a:r>
              <a:rPr lang="ru-RU" baseline="30000" dirty="0" smtClean="0"/>
              <a:t>0</a:t>
            </a:r>
            <a:r>
              <a:rPr lang="ru-RU" dirty="0" smtClean="0"/>
              <a:t> з. д.</a:t>
            </a:r>
          </a:p>
          <a:p>
            <a:r>
              <a:rPr lang="ru-RU" dirty="0" smtClean="0"/>
              <a:t>2. </a:t>
            </a:r>
            <a:r>
              <a:rPr lang="ru-RU" dirty="0"/>
              <a:t>42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півд</a:t>
            </a:r>
            <a:r>
              <a:rPr lang="ru-RU" dirty="0" smtClean="0"/>
              <a:t>. </a:t>
            </a:r>
            <a:r>
              <a:rPr lang="ru-RU" dirty="0"/>
              <a:t>ш. и 115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сх.д</a:t>
            </a:r>
            <a:r>
              <a:rPr lang="ru-RU" dirty="0"/>
              <a:t>. </a:t>
            </a:r>
          </a:p>
          <a:p>
            <a:r>
              <a:rPr lang="ru-RU" dirty="0" smtClean="0"/>
              <a:t>3. </a:t>
            </a:r>
            <a:r>
              <a:rPr lang="ru-RU" dirty="0"/>
              <a:t>16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півн</a:t>
            </a:r>
            <a:r>
              <a:rPr lang="ru-RU" dirty="0" smtClean="0"/>
              <a:t>. </a:t>
            </a:r>
            <a:r>
              <a:rPr lang="ru-RU" dirty="0"/>
              <a:t>ш.  и  82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err="1" smtClean="0"/>
              <a:t>сх.д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25366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7920880" cy="5244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8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Сьомий </a:t>
            </a:r>
            <a:r>
              <a:rPr lang="uk-UA" sz="4800" b="1" i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раунд-</a:t>
            </a:r>
            <a:r>
              <a:rPr lang="uk-UA" sz="48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800" b="1" i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“Природні</a:t>
            </a:r>
            <a:r>
              <a:rPr lang="uk-UA" sz="48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800" b="1" i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зони”</a:t>
            </a:r>
            <a:r>
              <a:rPr lang="uk-UA" sz="48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4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4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4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4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Впізнайте рослину за описом.</a:t>
            </a:r>
            <a:endParaRPr lang="uk-UA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46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КУКУРУДЗА</a:t>
            </a:r>
            <a:endParaRPr lang="ru-RU" dirty="0"/>
          </a:p>
        </p:txBody>
      </p:sp>
      <p:pic>
        <p:nvPicPr>
          <p:cNvPr id="6146" name="Picture 2" descr="http://savepic.su/123540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146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КАРТОПЛЯ</a:t>
            </a:r>
            <a:endParaRPr lang="ru-RU" dirty="0"/>
          </a:p>
        </p:txBody>
      </p:sp>
      <p:pic>
        <p:nvPicPr>
          <p:cNvPr id="7170" name="Picture 2" descr="https://im3-tub-ru.yandex.net/i?id=37c0ccc979720de4447650ded86e96e9&amp;n=33&amp;h=215&amp;w=24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540060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938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КАКАО</a:t>
            </a:r>
            <a:endParaRPr lang="ru-RU" dirty="0"/>
          </a:p>
        </p:txBody>
      </p:sp>
      <p:pic>
        <p:nvPicPr>
          <p:cNvPr id="8194" name="Picture 2" descr="https://im2-tub-ru.yandex.net/i?id=690738cc664f15dfc2756d1c13573816&amp;n=33&amp;h=215&amp;w=32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554461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741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ТОМАТ </a:t>
            </a:r>
            <a:endParaRPr lang="ru-RU" dirty="0"/>
          </a:p>
        </p:txBody>
      </p:sp>
      <p:pic>
        <p:nvPicPr>
          <p:cNvPr id="9218" name="Picture 2" descr="https://im2-tub-ru.yandex.net/i?id=7617d0d099f96d882457d6d6c279af83&amp;n=33&amp;h=215&amp;w=34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4904"/>
            <a:ext cx="5377953" cy="325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611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6656784" cy="3140968"/>
          </a:xfrm>
        </p:spPr>
        <p:txBody>
          <a:bodyPr/>
          <a:lstStyle/>
          <a:p>
            <a:r>
              <a:rPr lang="ru-RU" b="1" i="1" u="sng" dirty="0" err="1" smtClean="0"/>
              <a:t>Восьмий</a:t>
            </a:r>
            <a:r>
              <a:rPr lang="ru-RU" b="1" i="1" u="sng" dirty="0" smtClean="0"/>
              <a:t> </a:t>
            </a:r>
            <a:r>
              <a:rPr lang="ru-RU" b="1" i="1" u="sng" dirty="0"/>
              <a:t>раунд- </a:t>
            </a:r>
            <a:r>
              <a:rPr lang="ru-RU" b="1" i="1" u="sng" dirty="0" smtClean="0"/>
              <a:t>“</a:t>
            </a:r>
            <a:r>
              <a:rPr lang="uk-UA" b="1" i="1" u="sng" dirty="0" smtClean="0"/>
              <a:t>Вимірювальні прилади</a:t>
            </a:r>
            <a:r>
              <a:rPr lang="ru-RU" b="1" i="1" u="sng" dirty="0" smtClean="0"/>
              <a:t>”.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063080"/>
          </a:xfrm>
        </p:spPr>
        <p:txBody>
          <a:bodyPr/>
          <a:lstStyle/>
          <a:p>
            <a:r>
              <a:rPr lang="uk-UA" sz="3600" u="sng" dirty="0" smtClean="0"/>
              <a:t>Завдання</a:t>
            </a:r>
            <a:r>
              <a:rPr lang="uk-UA" sz="3600" dirty="0" smtClean="0"/>
              <a:t>: </a:t>
            </a:r>
          </a:p>
          <a:p>
            <a:pPr algn="just"/>
            <a:r>
              <a:rPr lang="uk-UA" sz="3600" i="1" dirty="0" smtClean="0"/>
              <a:t>Визначте прилад та його призначення: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xmlns="" val="148443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БАРОМЕТР</a:t>
            </a:r>
            <a:endParaRPr lang="ru-RU" dirty="0"/>
          </a:p>
        </p:txBody>
      </p:sp>
      <p:pic>
        <p:nvPicPr>
          <p:cNvPr id="10244" name="Picture 4" descr="http://profpribory.ru/data/upload/Catalog_Model_Products/11801_big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78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Сейсмограф</a:t>
            </a:r>
            <a:endParaRPr lang="ru-RU" dirty="0"/>
          </a:p>
        </p:txBody>
      </p:sp>
      <p:pic>
        <p:nvPicPr>
          <p:cNvPr id="11266" name="Picture 2" descr="https://im0-tub-ru.yandex.net/i?id=67fbdd49cb3f81df3428b18417b5893f&amp;n=33&amp;h=215&amp;w=3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04864"/>
            <a:ext cx="648072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357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ТЕРМОМЕТР</a:t>
            </a:r>
            <a:endParaRPr lang="ru-RU" dirty="0"/>
          </a:p>
        </p:txBody>
      </p:sp>
      <p:pic>
        <p:nvPicPr>
          <p:cNvPr id="12290" name="Picture 2" descr="https://im0-tub-ru.yandex.net/i?id=5cf1ea1be9ee1ac2dd37af0858e39978&amp;n=33&amp;h=215&amp;w=1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28800"/>
            <a:ext cx="222349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053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Африка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2</a:t>
            </a:r>
            <a:r>
              <a:rPr lang="ru-RU" dirty="0" smtClean="0"/>
              <a:t>. </a:t>
            </a:r>
            <a:r>
              <a:rPr lang="ru-RU" dirty="0" err="1" smtClean="0"/>
              <a:t>Найвища</a:t>
            </a:r>
            <a:r>
              <a:rPr lang="ru-RU" dirty="0" smtClean="0"/>
              <a:t> точка Африки?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err="1" smtClean="0"/>
              <a:t>Аканкагуа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err="1" smtClean="0"/>
              <a:t>Кіліманджаро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err="1" smtClean="0"/>
              <a:t>Еверест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Казбек</a:t>
            </a:r>
            <a:endParaRPr lang="ru-RU" dirty="0"/>
          </a:p>
        </p:txBody>
      </p:sp>
      <p:pic>
        <p:nvPicPr>
          <p:cNvPr id="44034" name="Picture 2" descr="&amp;Kcy;&amp;acy;&amp;rcy;&amp;tcy;&amp;icy;&amp;ncy;&amp;kcy;&amp;icy; &amp;pcy;&amp;ocy; &amp;zcy;&amp;acy;&amp;pcy;&amp;rcy;&amp;ocy;&amp;scy;&amp;ucy; &amp;Kcy;&amp;iukcy;&amp;lcy;&amp;iukcy;&amp;mcy;&amp;acy;&amp;ncy;&amp;dcy;&amp;zhcy;&amp;acy;́&amp;rcy;&amp;o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2076790"/>
            <a:ext cx="4500563" cy="2847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КОМПАС</a:t>
            </a:r>
            <a:endParaRPr lang="ru-RU" dirty="0"/>
          </a:p>
        </p:txBody>
      </p:sp>
      <p:pic>
        <p:nvPicPr>
          <p:cNvPr id="13314" name="Picture 2" descr="https://im1-tub-ru.yandex.net/i?id=e536d6c2bc42f4e197aac3ccb3c6489f&amp;n=33&amp;h=215&amp;w=16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16832"/>
            <a:ext cx="381014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722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ГІГРОМЕТР</a:t>
            </a:r>
            <a:endParaRPr lang="ru-RU" dirty="0"/>
          </a:p>
        </p:txBody>
      </p:sp>
      <p:pic>
        <p:nvPicPr>
          <p:cNvPr id="14338" name="Picture 2" descr="http://content-19.foto.my.mail.ru/mail/jajanik/_answers/i-1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29580"/>
            <a:ext cx="4968552" cy="479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891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ФЛЮГЕР</a:t>
            </a:r>
            <a:endParaRPr lang="ru-RU" dirty="0"/>
          </a:p>
        </p:txBody>
      </p:sp>
      <p:pic>
        <p:nvPicPr>
          <p:cNvPr id="15362" name="Picture 2" descr="https://im0-tub-ru.yandex.net/i?id=03a10ea82c5096cdfcbe7a33c764feb7&amp;n=33&amp;h=215&amp;w=32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00808"/>
            <a:ext cx="439248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024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7092280" cy="1512168"/>
          </a:xfrm>
        </p:spPr>
        <p:txBody>
          <a:bodyPr/>
          <a:lstStyle/>
          <a:p>
            <a:r>
              <a:rPr lang="uk-UA" b="1" u="sng" dirty="0" smtClean="0"/>
              <a:t>Дев’ятий раунд – </a:t>
            </a:r>
            <a:br>
              <a:rPr lang="uk-UA" b="1" u="sng" dirty="0" smtClean="0"/>
            </a:br>
            <a:r>
              <a:rPr lang="uk-UA" b="1" u="sng" dirty="0" smtClean="0"/>
              <a:t>Від “А” до “Я”</a:t>
            </a:r>
            <a:r>
              <a:rPr lang="uk-UA" u="sng" dirty="0" smtClean="0"/>
              <a:t>. 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204864"/>
            <a:ext cx="6400800" cy="3600400"/>
          </a:xfrm>
        </p:spPr>
        <p:txBody>
          <a:bodyPr/>
          <a:lstStyle/>
          <a:p>
            <a:r>
              <a:rPr lang="uk-UA" sz="5400" dirty="0" smtClean="0"/>
              <a:t>Який континент тягнеться від літери "А" до букви "Я"?</a:t>
            </a:r>
            <a:endParaRPr lang="uk-UA" sz="5400" dirty="0"/>
          </a:p>
        </p:txBody>
      </p:sp>
    </p:spTree>
    <p:extLst>
      <p:ext uri="{BB962C8B-B14F-4D97-AF65-F5344CB8AC3E}">
        <p14:creationId xmlns:p14="http://schemas.microsoft.com/office/powerpoint/2010/main" xmlns="" val="48700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6347048" cy="936104"/>
          </a:xfrm>
        </p:spPr>
        <p:txBody>
          <a:bodyPr/>
          <a:lstStyle/>
          <a:p>
            <a:r>
              <a:rPr lang="ru-RU" b="1" i="1" u="sng" dirty="0" err="1" smtClean="0"/>
              <a:t>Десятий</a:t>
            </a:r>
            <a:r>
              <a:rPr lang="ru-RU" b="1" i="1" u="sng" dirty="0" smtClean="0"/>
              <a:t> </a:t>
            </a:r>
            <a:r>
              <a:rPr lang="ru-RU" b="1" i="1" u="sng" dirty="0"/>
              <a:t>раунд- </a:t>
            </a:r>
            <a:r>
              <a:rPr lang="ru-RU" b="1" i="1" u="sng" dirty="0" smtClean="0"/>
              <a:t>“Про </a:t>
            </a:r>
            <a:r>
              <a:rPr lang="ru-RU" b="1" i="1" u="sng" dirty="0" err="1" smtClean="0"/>
              <a:t>цікаве</a:t>
            </a:r>
            <a:r>
              <a:rPr lang="ru-RU" b="1" i="1" u="sng" dirty="0" smtClean="0"/>
              <a:t>”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536504"/>
          </a:xfrm>
        </p:spPr>
        <p:txBody>
          <a:bodyPr/>
          <a:lstStyle/>
          <a:p>
            <a:pPr lvl="0"/>
            <a:r>
              <a:rPr lang="uk-UA" dirty="0" smtClean="0"/>
              <a:t>Яка протока з’єднує два моря, два океани; розділяє дві частини світу, два материки та два півострови? </a:t>
            </a:r>
            <a:endParaRPr lang="ru-RU" dirty="0" smtClean="0"/>
          </a:p>
          <a:p>
            <a:pPr lvl="0"/>
            <a:r>
              <a:rPr lang="uk-UA" dirty="0" smtClean="0"/>
              <a:t>В Америці «індіанське літо», а в </a:t>
            </a:r>
            <a:r>
              <a:rPr lang="uk-UA" dirty="0" err="1" smtClean="0"/>
              <a:t>нас-</a:t>
            </a:r>
            <a:r>
              <a:rPr lang="uk-UA" dirty="0" smtClean="0"/>
              <a:t> …..? </a:t>
            </a:r>
            <a:endParaRPr lang="ru-RU" dirty="0" smtClean="0"/>
          </a:p>
          <a:p>
            <a:pPr lvl="0"/>
            <a:r>
              <a:rPr lang="uk-UA" dirty="0" smtClean="0"/>
              <a:t>Чому корінних жителів Америки називають індіанцями? </a:t>
            </a:r>
            <a:endParaRPr lang="ru-RU" dirty="0" smtClean="0"/>
          </a:p>
          <a:p>
            <a:pPr lvl="0"/>
            <a:r>
              <a:rPr lang="uk-UA" dirty="0" smtClean="0"/>
              <a:t>Який материк часто називають материком «навпаки»?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90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6347048" cy="936104"/>
          </a:xfrm>
        </p:spPr>
        <p:txBody>
          <a:bodyPr/>
          <a:lstStyle/>
          <a:p>
            <a:r>
              <a:rPr lang="ru-RU" b="1" i="1" u="sng" dirty="0"/>
              <a:t>Десятый раунд- </a:t>
            </a:r>
            <a:r>
              <a:rPr lang="ru-RU" b="1" i="1" u="sng" dirty="0" smtClean="0"/>
              <a:t>“Про </a:t>
            </a:r>
            <a:r>
              <a:rPr lang="ru-RU" b="1" i="1" u="sng" dirty="0" err="1" smtClean="0"/>
              <a:t>цікаве</a:t>
            </a:r>
            <a:r>
              <a:rPr lang="ru-RU" b="1" i="1" u="sng" dirty="0" smtClean="0"/>
              <a:t>”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3960440"/>
          </a:xfrm>
        </p:spPr>
        <p:txBody>
          <a:bodyPr/>
          <a:lstStyle/>
          <a:p>
            <a:pPr lvl="0"/>
            <a:r>
              <a:rPr lang="uk-UA" dirty="0" smtClean="0"/>
              <a:t>Який з материків образно називають «улюбленицею Сонця»? </a:t>
            </a:r>
            <a:endParaRPr lang="ru-RU" dirty="0" smtClean="0"/>
          </a:p>
          <a:p>
            <a:pPr lvl="0"/>
            <a:r>
              <a:rPr lang="uk-UA" dirty="0" smtClean="0"/>
              <a:t>Скажи на суахілі «гора бога холоду»? </a:t>
            </a:r>
            <a:endParaRPr lang="ru-RU" dirty="0" smtClean="0"/>
          </a:p>
          <a:p>
            <a:pPr lvl="0"/>
            <a:r>
              <a:rPr lang="uk-UA" dirty="0" smtClean="0"/>
              <a:t>На території якої могутньої країни понад 200 років не було війн за винятком громадянської війни Півночі і Півдня? </a:t>
            </a:r>
          </a:p>
          <a:p>
            <a:r>
              <a:rPr lang="uk-UA" dirty="0" smtClean="0"/>
              <a:t>Хижа риба Амазонки, чия зграя за кілька хвилин може знищити тварину масою близько 50 кг. </a:t>
            </a:r>
            <a:endParaRPr lang="ru-RU" dirty="0" smtClean="0"/>
          </a:p>
          <a:p>
            <a:pPr lvl="0"/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90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Підбиття підсумків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algn="ctr">
              <a:buNone/>
            </a:pPr>
            <a:r>
              <a:rPr lang="uk-UA" sz="6000" dirty="0" smtClean="0"/>
              <a:t>Дякуємо всім за участь у грі</a:t>
            </a:r>
            <a:r>
              <a:rPr lang="ru-RU" sz="6000" dirty="0" smtClean="0"/>
              <a:t>!!!!!!!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273900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Африка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3. Протока, що з'єднує Європу та Африку?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Суецька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Панамська 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Гібралтарська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Берингова</a:t>
            </a:r>
            <a:endParaRPr lang="uk-UA" dirty="0"/>
          </a:p>
        </p:txBody>
      </p:sp>
      <p:pic>
        <p:nvPicPr>
          <p:cNvPr id="43010" name="Picture 2" descr="&amp;Kcy;&amp;acy;&amp;rcy;&amp;tcy;&amp;icy;&amp;ncy;&amp;kcy;&amp;icy; &amp;pcy;&amp;ocy; &amp;zcy;&amp;acy;&amp;pcy;&amp;rcy;&amp;ocy;&amp;scy;&amp;ucy; &amp;Gcy;&amp;icy;&amp;bcy;&amp;rcy;&amp;acy;&amp;lcy;&amp;tcy;&amp;acy;&amp;rcy;&amp;scy;&amp;kcy;&amp;icy;&amp;jcy; &amp;pcy;&amp;rcy;&amp;ocy;&amp;lcy;&amp;icy;&amp;v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348880"/>
            <a:ext cx="4687887" cy="3164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Австралія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4. Найбільша споруда коралів?</a:t>
            </a:r>
            <a:br>
              <a:rPr lang="uk-UA" dirty="0" smtClean="0"/>
            </a:br>
            <a:r>
              <a:rPr lang="uk-UA" dirty="0" smtClean="0"/>
              <a:t>а) Великий Вододільний хребет</a:t>
            </a:r>
            <a:br>
              <a:rPr lang="uk-UA" dirty="0" smtClean="0"/>
            </a:br>
            <a:r>
              <a:rPr lang="en-US" dirty="0" smtClean="0"/>
              <a:t>b</a:t>
            </a:r>
            <a:r>
              <a:rPr lang="uk-UA" dirty="0" smtClean="0"/>
              <a:t>) Великий Бар'єрний риф</a:t>
            </a:r>
            <a:br>
              <a:rPr lang="uk-UA" dirty="0" smtClean="0"/>
            </a:br>
            <a:r>
              <a:rPr lang="en-US" dirty="0" smtClean="0"/>
              <a:t>c)</a:t>
            </a:r>
            <a:r>
              <a:rPr lang="uk-UA" dirty="0" smtClean="0"/>
              <a:t> Австралійські Альпи</a:t>
            </a:r>
            <a:endParaRPr lang="ru-RU" dirty="0"/>
          </a:p>
        </p:txBody>
      </p:sp>
      <p:pic>
        <p:nvPicPr>
          <p:cNvPr id="41986" name="Picture 2" descr="&amp;Kcy;&amp;acy;&amp;rcy;&amp;tcy;&amp;icy;&amp;ncy;&amp;kcy;&amp;icy; &amp;pcy;&amp;ocy; &amp;zcy;&amp;acy;&amp;pcy;&amp;rcy;&amp;ocy;&amp;scy;&amp;ucy; &amp;Vcy;&amp;iecy;&amp;lcy;&amp;icy;́&amp;kcy;&amp;icy;&amp;jcy; &amp;bcy;&amp;acy;&amp;rcy;'&amp;jukcy;́&amp;rcy;&amp;ncy;&amp;icy;&amp;jcy; &amp;rcy;&amp;icy;&amp;f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988840"/>
            <a:ext cx="4362450" cy="2901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Австралія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5</a:t>
            </a:r>
            <a:r>
              <a:rPr lang="ru-RU" dirty="0" smtClean="0"/>
              <a:t>. </a:t>
            </a:r>
            <a:r>
              <a:rPr lang="uk-UA" dirty="0" smtClean="0"/>
              <a:t>Найбільша річкова система Австралії?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Муррей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Амазонка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err="1" smtClean="0"/>
              <a:t>Міссісіпі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Конго</a:t>
            </a:r>
            <a:endParaRPr lang="ru-RU" dirty="0"/>
          </a:p>
        </p:txBody>
      </p:sp>
      <p:pic>
        <p:nvPicPr>
          <p:cNvPr id="40962" name="Picture 2" descr="&amp;Kcy;&amp;acy;&amp;rcy;&amp;tcy;&amp;icy;&amp;ncy;&amp;kcy;&amp;icy; &amp;pcy;&amp;ocy; &amp;zcy;&amp;acy;&amp;pcy;&amp;rcy;&amp;ocy;&amp;scy;&amp;ucy; &amp;Mcy;&amp;ucy;&amp;rcy;&amp;rcy;&amp;iecy;&amp;jcy; &amp;rcy;&amp;iecy;&amp;kcy;&amp;a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948947"/>
            <a:ext cx="4387850" cy="2888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Австралія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6</a:t>
            </a:r>
            <a:r>
              <a:rPr lang="ru-RU" dirty="0" smtClean="0"/>
              <a:t>. </a:t>
            </a:r>
            <a:r>
              <a:rPr lang="uk-UA" dirty="0" smtClean="0"/>
              <a:t>Найбільше озеро Австралії?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Чад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err="1" smtClean="0"/>
              <a:t>Ері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err="1" smtClean="0"/>
              <a:t>Ейр</a:t>
            </a: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err="1" smtClean="0"/>
              <a:t>Тітікака</a:t>
            </a:r>
            <a:endParaRPr lang="ru-RU" dirty="0"/>
          </a:p>
        </p:txBody>
      </p:sp>
      <p:pic>
        <p:nvPicPr>
          <p:cNvPr id="39938" name="Picture 2" descr="&amp;Kcy;&amp;acy;&amp;rcy;&amp;tcy;&amp;icy;&amp;ncy;&amp;kcy;&amp;icy; &amp;pcy;&amp;ocy; &amp;zcy;&amp;acy;&amp;pcy;&amp;rcy;&amp;ocy;&amp;scy;&amp;ucy; &amp;ecy;&amp;jcy;&amp;rcy; &amp;ocy;&amp;zcy;&amp;iecy;&amp;rcy;&amp;o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2086504"/>
            <a:ext cx="4456113" cy="2970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Австралія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7. Тварина, зображена на гербі Австралії?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Кенгуру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Єхидна</a:t>
            </a:r>
          </a:p>
          <a:p>
            <a:pPr marL="514350" indent="-514350">
              <a:buFont typeface="+mj-lt"/>
              <a:buAutoNum type="alphaLcParenR"/>
            </a:pPr>
            <a:r>
              <a:rPr lang="uk-UA" dirty="0" err="1" smtClean="0"/>
              <a:t>Коала</a:t>
            </a:r>
            <a:endParaRPr lang="uk-UA" dirty="0" smtClean="0"/>
          </a:p>
          <a:p>
            <a:pPr marL="514350" indent="-514350">
              <a:buFont typeface="+mj-lt"/>
              <a:buAutoNum type="alphaLcParenR"/>
            </a:pPr>
            <a:r>
              <a:rPr lang="uk-UA" dirty="0" smtClean="0"/>
              <a:t>Качконіс</a:t>
            </a:r>
          </a:p>
          <a:p>
            <a:pPr marL="514350" indent="-514350">
              <a:buNone/>
            </a:pPr>
            <a:endParaRPr lang="uk-UA" dirty="0"/>
          </a:p>
        </p:txBody>
      </p:sp>
      <p:pic>
        <p:nvPicPr>
          <p:cNvPr id="38914" name="Picture 2" descr="&amp;Kcy;&amp;acy;&amp;rcy;&amp;tcy;&amp;icy;&amp;ncy;&amp;kcy;&amp;icy; &amp;pcy;&amp;ocy; &amp;zcy;&amp;acy;&amp;pcy;&amp;rcy;&amp;ocy;&amp;scy;&amp;ucy; &amp;Gcy;&amp;ocy;&amp;scy;&amp;ucy;&amp;dcy;&amp;acy;&amp;rcy;&amp;scy;&amp;tcy;&amp;vcy;&amp;iecy;&amp;ncy;&amp;ncy;&amp;ycy;&amp;jcy; &amp;gcy;&amp;iecy;&amp;rcy;&amp;bcy; &amp;Acy;&amp;vcy;&amp;scy;&amp;tcy;&amp;rcy;&amp;acy;&amp;lcy;&amp;icy;&amp;jcy;&amp;scy;&amp;kcy;&amp;ocy;&amp;gcy;&amp;ocy; &amp;Scy;&amp;ocy;&amp;yucy;&amp;zcy;&amp;a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420888"/>
            <a:ext cx="4305300" cy="3146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5848</TotalTime>
  <Words>530</Words>
  <Application>Microsoft Office PowerPoint</Application>
  <PresentationFormat>Экран (4:3)</PresentationFormat>
  <Paragraphs>157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Diseño predeterminado</vt:lpstr>
      <vt:lpstr>Слайд 1</vt:lpstr>
      <vt:lpstr>Перший раунд</vt:lpstr>
      <vt:lpstr>Африка</vt:lpstr>
      <vt:lpstr>Африка</vt:lpstr>
      <vt:lpstr>Африка</vt:lpstr>
      <vt:lpstr>Австралія</vt:lpstr>
      <vt:lpstr>Австралія</vt:lpstr>
      <vt:lpstr>Австралія</vt:lpstr>
      <vt:lpstr>Австралія</vt:lpstr>
      <vt:lpstr>Південна Америка</vt:lpstr>
      <vt:lpstr>Південна Америка</vt:lpstr>
      <vt:lpstr>Південна Америка</vt:lpstr>
      <vt:lpstr>Південна Америка</vt:lpstr>
      <vt:lpstr>Антарктида</vt:lpstr>
      <vt:lpstr>Антарктида</vt:lpstr>
      <vt:lpstr>Північна Америка</vt:lpstr>
      <vt:lpstr>Північна Америка</vt:lpstr>
      <vt:lpstr>Північна Америка</vt:lpstr>
      <vt:lpstr>Другий раунд</vt:lpstr>
      <vt:lpstr>Південна Америка</vt:lpstr>
      <vt:lpstr>Північна Америка</vt:lpstr>
      <vt:lpstr>Третій раунд-«Четвертий зайвий»</vt:lpstr>
      <vt:lpstr>Слайд 23</vt:lpstr>
      <vt:lpstr>Слайд 24</vt:lpstr>
      <vt:lpstr>Слайд 25</vt:lpstr>
      <vt:lpstr>Слайд 26</vt:lpstr>
      <vt:lpstr>Слайд 27</vt:lpstr>
      <vt:lpstr>Слайд 28</vt:lpstr>
      <vt:lpstr>П’ятий раунд – “Асоціації”.  </vt:lpstr>
      <vt:lpstr>Шостий раунд- “Штурманський”</vt:lpstr>
      <vt:lpstr>Слайд 31</vt:lpstr>
      <vt:lpstr>КУКУРУДЗА</vt:lpstr>
      <vt:lpstr>КАРТОПЛЯ</vt:lpstr>
      <vt:lpstr>КАКАО</vt:lpstr>
      <vt:lpstr>ТОМАТ </vt:lpstr>
      <vt:lpstr>Восьмий раунд- “Вимірювальні прилади”.</vt:lpstr>
      <vt:lpstr>БАРОМЕТР</vt:lpstr>
      <vt:lpstr>Сейсмограф</vt:lpstr>
      <vt:lpstr>ТЕРМОМЕТР</vt:lpstr>
      <vt:lpstr>КОМПАС</vt:lpstr>
      <vt:lpstr>ГІГРОМЕТР</vt:lpstr>
      <vt:lpstr>ФЛЮГЕР</vt:lpstr>
      <vt:lpstr>Дев’ятий раунд –  Від “А” до “Я”. </vt:lpstr>
      <vt:lpstr>Десятий раунд- “Про цікаве”</vt:lpstr>
      <vt:lpstr>Десятый раунд- “Про цікаве”</vt:lpstr>
      <vt:lpstr>Підбиття підсумків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владелец</cp:lastModifiedBy>
  <cp:revision>815</cp:revision>
  <dcterms:created xsi:type="dcterms:W3CDTF">2010-05-23T14:28:12Z</dcterms:created>
  <dcterms:modified xsi:type="dcterms:W3CDTF">2016-12-13T06:51:40Z</dcterms:modified>
</cp:coreProperties>
</file>