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61" r:id="rId3"/>
    <p:sldId id="265" r:id="rId4"/>
    <p:sldId id="267" r:id="rId5"/>
    <p:sldId id="268" r:id="rId6"/>
    <p:sldId id="269" r:id="rId7"/>
    <p:sldId id="271" r:id="rId8"/>
    <p:sldId id="272" r:id="rId9"/>
    <p:sldId id="273" r:id="rId10"/>
    <p:sldId id="274" r:id="rId11"/>
    <p:sldId id="270" r:id="rId12"/>
    <p:sldId id="264" r:id="rId13"/>
    <p:sldId id="276" r:id="rId14"/>
    <p:sldId id="279" r:id="rId15"/>
    <p:sldId id="285" r:id="rId16"/>
    <p:sldId id="275" r:id="rId17"/>
    <p:sldId id="277" r:id="rId18"/>
    <p:sldId id="259" r:id="rId19"/>
    <p:sldId id="281" r:id="rId20"/>
    <p:sldId id="280" r:id="rId21"/>
    <p:sldId id="278" r:id="rId22"/>
    <p:sldId id="266" r:id="rId23"/>
    <p:sldId id="26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76A5-0A7F-4A33-B86A-45A69C346A2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0690-1BFE-4B9C-BD49-420D9D2216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76A5-0A7F-4A33-B86A-45A69C346A2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0690-1BFE-4B9C-BD49-420D9D2216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76A5-0A7F-4A33-B86A-45A69C346A2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0690-1BFE-4B9C-BD49-420D9D2216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76A5-0A7F-4A33-B86A-45A69C346A2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0690-1BFE-4B9C-BD49-420D9D2216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76A5-0A7F-4A33-B86A-45A69C346A2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0690-1BFE-4B9C-BD49-420D9D22160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4338" name="Picture 2" descr="http://www.tvoyrebenok.ru/images/presentation/nice/m/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5" y="1928802"/>
            <a:ext cx="6554785" cy="492919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76A5-0A7F-4A33-B86A-45A69C346A2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0690-1BFE-4B9C-BD49-420D9D2216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76A5-0A7F-4A33-B86A-45A69C346A2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0690-1BFE-4B9C-BD49-420D9D2216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76A5-0A7F-4A33-B86A-45A69C346A2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0690-1BFE-4B9C-BD49-420D9D2216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76A5-0A7F-4A33-B86A-45A69C346A2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0690-1BFE-4B9C-BD49-420D9D2216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76A5-0A7F-4A33-B86A-45A69C346A2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0690-1BFE-4B9C-BD49-420D9D2216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76A5-0A7F-4A33-B86A-45A69C346A2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0690-1BFE-4B9C-BD49-420D9D2216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76A5-0A7F-4A33-B86A-45A69C346A2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0690-1BFE-4B9C-BD49-420D9D2216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576A5-0A7F-4A33-B86A-45A69C346A2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D0690-1BFE-4B9C-BD49-420D9D2216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8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6143644"/>
            <a:ext cx="9144000" cy="98488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5800" b="1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ЛІТЕРАТУРНА КАВ’ЯРНЯ</a:t>
            </a:r>
            <a:endParaRPr lang="ru-RU" sz="5800" b="1" dirty="0">
              <a:solidFill>
                <a:schemeClr val="bg2">
                  <a:lumMod val="1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</p:spPr>
      </p:pic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3"/>
          <a:srcRect l="8403" t="8380" r="3362" b="18994"/>
          <a:stretch>
            <a:fillRect/>
          </a:stretch>
        </p:blipFill>
        <p:spPr bwMode="auto">
          <a:xfrm>
            <a:off x="1266803" y="500043"/>
            <a:ext cx="2305064" cy="314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71473" y="3786190"/>
            <a:ext cx="3786213" cy="2441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Котик Лілія Дмитрівна</a:t>
            </a:r>
          </a:p>
          <a:p>
            <a:pPr algn="just"/>
            <a:r>
              <a:rPr lang="uk-UA" sz="2000" b="1" dirty="0" smtClean="0">
                <a:latin typeface="Monotype Corsiva" pitchFamily="66" charset="0"/>
              </a:rPr>
              <a:t>Поезія захоплювала з дитинства. Писала про все. Перші поезії були про школу, про вчителів, друзів.</a:t>
            </a:r>
          </a:p>
          <a:p>
            <a:pPr algn="just"/>
            <a:r>
              <a:rPr lang="uk-UA" sz="2000" b="1" dirty="0" smtClean="0">
                <a:latin typeface="Monotype Corsiva" pitchFamily="66" charset="0"/>
              </a:rPr>
              <a:t>Перебуваючи далеко від рідних, серце почало диктувати віршовані рядки для мами…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428604"/>
            <a:ext cx="450521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Вона просила тихо – зачекай,</a:t>
            </a:r>
            <a:endParaRPr lang="ru-RU" b="1" dirty="0" smtClean="0"/>
          </a:p>
          <a:p>
            <a:r>
              <a:rPr lang="uk-UA" b="1" dirty="0" smtClean="0"/>
              <a:t>О </a:t>
            </a:r>
            <a:r>
              <a:rPr lang="uk-UA" b="1" dirty="0" err="1" smtClean="0"/>
              <a:t>осене</a:t>
            </a:r>
            <a:r>
              <a:rPr lang="uk-UA" b="1" dirty="0" smtClean="0"/>
              <a:t>, побудь ще золотою</a:t>
            </a:r>
            <a:endParaRPr lang="ru-RU" b="1" dirty="0" smtClean="0"/>
          </a:p>
          <a:p>
            <a:r>
              <a:rPr lang="uk-UA" b="1" dirty="0" smtClean="0"/>
              <a:t>І листопадом ще з дерев не облітай, </a:t>
            </a:r>
            <a:endParaRPr lang="ru-RU" b="1" dirty="0" smtClean="0"/>
          </a:p>
          <a:p>
            <a:r>
              <a:rPr lang="uk-UA" b="1" dirty="0" smtClean="0"/>
              <a:t>Поговори, </a:t>
            </a:r>
            <a:r>
              <a:rPr lang="uk-UA" b="1" dirty="0" err="1" smtClean="0"/>
              <a:t>поговори</a:t>
            </a:r>
            <a:r>
              <a:rPr lang="uk-UA" b="1" dirty="0" smtClean="0"/>
              <a:t>  зі мною.</a:t>
            </a:r>
            <a:endParaRPr lang="ru-RU" b="1" dirty="0" smtClean="0"/>
          </a:p>
          <a:p>
            <a:r>
              <a:rPr lang="uk-UA" b="1" dirty="0" smtClean="0"/>
              <a:t>Вона просила тихо – зачекай</a:t>
            </a:r>
            <a:endParaRPr lang="ru-RU" b="1" dirty="0" smtClean="0"/>
          </a:p>
          <a:p>
            <a:r>
              <a:rPr lang="uk-UA" b="1" dirty="0" smtClean="0"/>
              <a:t>І срібла ще не сип мені на коси,</a:t>
            </a:r>
            <a:endParaRPr lang="ru-RU" b="1" dirty="0" smtClean="0"/>
          </a:p>
          <a:p>
            <a:r>
              <a:rPr lang="uk-UA" b="1" dirty="0" smtClean="0"/>
              <a:t>У вирій журавлем не відлітай,</a:t>
            </a:r>
            <a:endParaRPr lang="ru-RU" b="1" dirty="0" smtClean="0"/>
          </a:p>
          <a:p>
            <a:r>
              <a:rPr lang="uk-UA" b="1" dirty="0" smtClean="0"/>
              <a:t>Хай ще побудуть трохи трави в росах.</a:t>
            </a:r>
            <a:endParaRPr lang="ru-RU" b="1" dirty="0" smtClean="0"/>
          </a:p>
          <a:p>
            <a:r>
              <a:rPr lang="uk-UA" b="1" dirty="0" smtClean="0"/>
              <a:t>Вона просила тихо, а життя…</a:t>
            </a:r>
            <a:endParaRPr lang="ru-RU" b="1" dirty="0" smtClean="0"/>
          </a:p>
          <a:p>
            <a:r>
              <a:rPr lang="uk-UA" b="1" dirty="0" smtClean="0"/>
              <a:t>Свої одвічні строки диктувало…</a:t>
            </a:r>
            <a:endParaRPr lang="ru-RU" b="1" dirty="0" smtClean="0"/>
          </a:p>
          <a:p>
            <a:r>
              <a:rPr lang="uk-UA" b="1" dirty="0" smtClean="0"/>
              <a:t>День, що минав, не мав вже вороття,</a:t>
            </a:r>
            <a:endParaRPr lang="ru-RU" b="1" dirty="0" smtClean="0"/>
          </a:p>
          <a:p>
            <a:r>
              <a:rPr lang="uk-UA" b="1" dirty="0" smtClean="0"/>
              <a:t>І падав сніг, і літо одцвітало.</a:t>
            </a:r>
            <a:endParaRPr lang="ru-RU" b="1" dirty="0" smtClean="0"/>
          </a:p>
          <a:p>
            <a:r>
              <a:rPr lang="uk-UA" b="1" dirty="0" smtClean="0"/>
              <a:t>І сонце, й вітер, і рясні дощі, </a:t>
            </a:r>
            <a:endParaRPr lang="ru-RU" b="1" dirty="0" smtClean="0"/>
          </a:p>
          <a:p>
            <a:r>
              <a:rPr lang="uk-UA" b="1" dirty="0" smtClean="0"/>
              <a:t>Щасливі миті і буденні справи,</a:t>
            </a:r>
            <a:endParaRPr lang="ru-RU" b="1" dirty="0" smtClean="0"/>
          </a:p>
          <a:p>
            <a:r>
              <a:rPr lang="uk-UA" b="1" dirty="0" smtClean="0"/>
              <a:t>Усе минало. А в душі… в душі</a:t>
            </a:r>
            <a:endParaRPr lang="ru-RU" b="1" dirty="0" smtClean="0"/>
          </a:p>
          <a:p>
            <a:r>
              <a:rPr lang="uk-UA" b="1" dirty="0" smtClean="0"/>
              <a:t>Неначе б то нічого не мінялось.</a:t>
            </a:r>
            <a:endParaRPr lang="ru-RU" b="1" dirty="0" smtClean="0"/>
          </a:p>
          <a:p>
            <a:r>
              <a:rPr lang="uk-UA" b="1" dirty="0" smtClean="0"/>
              <a:t>Вона просила тихо – зачекай, </a:t>
            </a:r>
            <a:endParaRPr lang="ru-RU" b="1" dirty="0" smtClean="0"/>
          </a:p>
          <a:p>
            <a:r>
              <a:rPr lang="uk-UA" b="1" dirty="0" smtClean="0"/>
              <a:t>Тобі я вдячна за усе, що маю.</a:t>
            </a:r>
            <a:endParaRPr lang="ru-RU" b="1" dirty="0" smtClean="0"/>
          </a:p>
          <a:p>
            <a:r>
              <a:rPr lang="uk-UA" b="1" dirty="0" smtClean="0"/>
              <a:t>За сльози й біль, за радість і розмай, </a:t>
            </a:r>
            <a:endParaRPr lang="ru-RU" b="1" dirty="0" smtClean="0"/>
          </a:p>
          <a:p>
            <a:r>
              <a:rPr lang="uk-UA" b="1" dirty="0" smtClean="0"/>
              <a:t>Й за те, що не минаєш, не минаєш.</a:t>
            </a:r>
            <a:endParaRPr lang="ru-RU" b="1" dirty="0" smtClean="0"/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9221" name="Picture 5" descr="C:\Documents and Settings\Павлік\Рабочий стол\Новая папка (3)\feuilles-d-automne-ville-paris-tour-eiffel-fond-ecran-816x510.jpg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457171" y="142852"/>
            <a:ext cx="8343959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1"/>
          </a:xfrm>
          <a:prstGeom prst="rect">
            <a:avLst/>
          </a:prstGeom>
          <a:noFill/>
        </p:spPr>
      </p:pic>
      <p:pic>
        <p:nvPicPr>
          <p:cNvPr id="13316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500034" y="4250501"/>
            <a:ext cx="4056111" cy="2607499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3318" name="Picture 6" descr="love (1)"/>
          <p:cNvPicPr>
            <a:picLocks noChangeAspect="1" noChangeArrowheads="1"/>
          </p:cNvPicPr>
          <p:nvPr/>
        </p:nvPicPr>
        <p:blipFill>
          <a:blip r:embed="rId4"/>
          <a:srcRect r="10189"/>
          <a:stretch>
            <a:fillRect/>
          </a:stretch>
        </p:blipFill>
        <p:spPr bwMode="auto">
          <a:xfrm>
            <a:off x="4857752" y="4286256"/>
            <a:ext cx="3643338" cy="2173219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3324" name="Picture 12" descr="Картинки по запросу вечная любовь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412651"/>
            <a:ext cx="2641481" cy="2444845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3328" name="Picture 16" descr="Похожее изображени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2428868"/>
            <a:ext cx="2928957" cy="219671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1" name="TextBox 10"/>
          <p:cNvSpPr txBox="1"/>
          <p:nvPr/>
        </p:nvSpPr>
        <p:spPr>
          <a:xfrm>
            <a:off x="571472" y="500042"/>
            <a:ext cx="400052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err="1" smtClean="0"/>
              <a:t>Немає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більшого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щастя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ніж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відчувати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що</a:t>
            </a:r>
            <a:r>
              <a:rPr lang="ru-RU" sz="2200" b="1" dirty="0" smtClean="0"/>
              <a:t> люди </a:t>
            </a:r>
            <a:r>
              <a:rPr lang="ru-RU" sz="2200" b="1" dirty="0" err="1" smtClean="0"/>
              <a:t>люблять</a:t>
            </a:r>
            <a:r>
              <a:rPr lang="ru-RU" sz="2200" b="1" dirty="0" smtClean="0"/>
              <a:t> тебе </a:t>
            </a:r>
            <a:r>
              <a:rPr lang="ru-RU" sz="2200" b="1" dirty="0" err="1" smtClean="0"/>
              <a:t>і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радіють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твоїй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присутності</a:t>
            </a:r>
            <a:r>
              <a:rPr lang="ru-RU" sz="2200" b="1" dirty="0" smtClean="0"/>
              <a:t>. </a:t>
            </a:r>
          </a:p>
          <a:p>
            <a:pPr algn="r"/>
            <a:r>
              <a:rPr lang="ru-RU" sz="2000" b="1" dirty="0" smtClean="0"/>
              <a:t>                            Шарлотта </a:t>
            </a:r>
            <a:r>
              <a:rPr lang="ru-RU" sz="2000" b="1" dirty="0" err="1" smtClean="0"/>
              <a:t>Бронте</a:t>
            </a:r>
            <a:r>
              <a:rPr lang="ru-RU" sz="2000" b="1" dirty="0" smtClean="0"/>
              <a:t>     </a:t>
            </a:r>
          </a:p>
          <a:p>
            <a:pPr algn="r"/>
            <a:r>
              <a:rPr lang="ru-RU" sz="2000" b="1" dirty="0" smtClean="0"/>
              <a:t>                                 «Джейн </a:t>
            </a:r>
            <a:r>
              <a:rPr lang="ru-RU" sz="2000" b="1" dirty="0" err="1" smtClean="0"/>
              <a:t>Ейр</a:t>
            </a:r>
            <a:r>
              <a:rPr lang="ru-RU" sz="2000" b="1" dirty="0" smtClean="0"/>
              <a:t>»</a:t>
            </a:r>
          </a:p>
          <a:p>
            <a:pPr algn="r"/>
            <a:r>
              <a:rPr lang="ru-RU" sz="1400" b="1" dirty="0" smtClean="0"/>
              <a:t> </a:t>
            </a:r>
          </a:p>
          <a:p>
            <a:r>
              <a:rPr lang="ru-RU" sz="2200" b="1" dirty="0" err="1" smtClean="0">
                <a:latin typeface="Calibri" pitchFamily="34" charset="0"/>
              </a:rPr>
              <a:t>Щастя</a:t>
            </a:r>
            <a:r>
              <a:rPr lang="ru-RU" sz="2200" b="1" dirty="0" smtClean="0">
                <a:latin typeface="Calibri" pitchFamily="34" charset="0"/>
              </a:rPr>
              <a:t>, </a:t>
            </a:r>
            <a:r>
              <a:rPr lang="ru-RU" sz="2200" b="1" dirty="0" err="1" smtClean="0">
                <a:latin typeface="Calibri" pitchFamily="34" charset="0"/>
              </a:rPr>
              <a:t>річ</a:t>
            </a:r>
            <a:r>
              <a:rPr lang="ru-RU" sz="2200" b="1" dirty="0" smtClean="0">
                <a:latin typeface="Calibri" pitchFamily="34" charset="0"/>
              </a:rPr>
              <a:t> дивна… </a:t>
            </a:r>
            <a:r>
              <a:rPr lang="ru-RU" sz="2200" b="1" dirty="0" err="1" smtClean="0">
                <a:latin typeface="Calibri" pitchFamily="34" charset="0"/>
              </a:rPr>
              <a:t>і</a:t>
            </a:r>
            <a:r>
              <a:rPr lang="ru-RU" sz="2200" b="1" dirty="0" smtClean="0">
                <a:latin typeface="Calibri" pitchFamily="34" charset="0"/>
              </a:rPr>
              <a:t> </a:t>
            </a:r>
            <a:r>
              <a:rPr lang="ru-RU" sz="2200" b="1" dirty="0" err="1" smtClean="0">
                <a:latin typeface="Calibri" pitchFamily="34" charset="0"/>
              </a:rPr>
              <a:t>вибаглива</a:t>
            </a:r>
            <a:r>
              <a:rPr lang="ru-RU" sz="2200" b="1" dirty="0" smtClean="0">
                <a:latin typeface="Calibri" pitchFamily="34" charset="0"/>
              </a:rPr>
              <a:t> пташка, – </a:t>
            </a:r>
            <a:r>
              <a:rPr lang="ru-RU" sz="2200" b="1" dirty="0" err="1" smtClean="0">
                <a:latin typeface="Calibri" pitchFamily="34" charset="0"/>
              </a:rPr>
              <a:t>будь-кому</a:t>
            </a:r>
            <a:r>
              <a:rPr lang="ru-RU" sz="2200" b="1" dirty="0" smtClean="0">
                <a:latin typeface="Calibri" pitchFamily="34" charset="0"/>
              </a:rPr>
              <a:t> на </a:t>
            </a:r>
            <a:r>
              <a:rPr lang="ru-RU" sz="2200" b="1" dirty="0" err="1" smtClean="0">
                <a:latin typeface="Calibri" pitchFamily="34" charset="0"/>
              </a:rPr>
              <a:t>плечі</a:t>
            </a:r>
            <a:r>
              <a:rPr lang="ru-RU" sz="2200" b="1" dirty="0" smtClean="0">
                <a:latin typeface="Calibri" pitchFamily="34" charset="0"/>
              </a:rPr>
              <a:t> не </a:t>
            </a:r>
            <a:r>
              <a:rPr lang="ru-RU" sz="2200" b="1" dirty="0" err="1" smtClean="0">
                <a:latin typeface="Calibri" pitchFamily="34" charset="0"/>
              </a:rPr>
              <a:t>сідає</a:t>
            </a:r>
            <a:r>
              <a:rPr lang="ru-RU" sz="2200" b="1" dirty="0" smtClean="0">
                <a:latin typeface="Calibri" pitchFamily="34" charset="0"/>
              </a:rPr>
              <a:t>. </a:t>
            </a:r>
            <a:r>
              <a:rPr lang="ru-RU" sz="2200" b="1" dirty="0" err="1" smtClean="0">
                <a:latin typeface="Calibri" pitchFamily="34" charset="0"/>
              </a:rPr>
              <a:t>Щастя</a:t>
            </a:r>
            <a:r>
              <a:rPr lang="ru-RU" sz="2200" b="1" dirty="0" smtClean="0">
                <a:latin typeface="Calibri" pitchFamily="34" charset="0"/>
              </a:rPr>
              <a:t> – </a:t>
            </a:r>
            <a:r>
              <a:rPr lang="ru-RU" sz="2200" b="1" dirty="0" err="1" smtClean="0">
                <a:latin typeface="Calibri" pitchFamily="34" charset="0"/>
              </a:rPr>
              <a:t>це</a:t>
            </a:r>
            <a:r>
              <a:rPr lang="ru-RU" sz="2200" b="1" dirty="0" smtClean="0">
                <a:latin typeface="Calibri" pitchFamily="34" charset="0"/>
              </a:rPr>
              <a:t> </a:t>
            </a:r>
            <a:r>
              <a:rPr lang="ru-RU" sz="2200" b="1" dirty="0" err="1" smtClean="0">
                <a:latin typeface="Calibri" pitchFamily="34" charset="0"/>
              </a:rPr>
              <a:t>спокій</a:t>
            </a:r>
            <a:r>
              <a:rPr lang="ru-RU" sz="2200" b="1" dirty="0" smtClean="0">
                <a:latin typeface="Calibri" pitchFamily="34" charset="0"/>
              </a:rPr>
              <a:t> </a:t>
            </a:r>
            <a:r>
              <a:rPr lang="ru-RU" sz="2200" b="1" dirty="0" err="1" smtClean="0">
                <a:latin typeface="Calibri" pitchFamily="34" charset="0"/>
              </a:rPr>
              <a:t>і</a:t>
            </a:r>
            <a:r>
              <a:rPr lang="ru-RU" sz="2200" b="1" dirty="0" smtClean="0">
                <a:latin typeface="Calibri" pitchFamily="34" charset="0"/>
              </a:rPr>
              <a:t> </a:t>
            </a:r>
            <a:r>
              <a:rPr lang="ru-RU" sz="2200" b="1" dirty="0" err="1" smtClean="0">
                <a:latin typeface="Calibri" pitchFamily="34" charset="0"/>
              </a:rPr>
              <a:t>впевненість</a:t>
            </a:r>
            <a:r>
              <a:rPr lang="ru-RU" sz="2200" b="1" dirty="0" smtClean="0">
                <a:latin typeface="Calibri" pitchFamily="34" charset="0"/>
              </a:rPr>
              <a:t>! </a:t>
            </a:r>
          </a:p>
          <a:p>
            <a:pPr algn="r"/>
            <a:r>
              <a:rPr lang="ru-RU" sz="2200" b="1" dirty="0" smtClean="0">
                <a:latin typeface="Calibri" pitchFamily="34" charset="0"/>
              </a:rPr>
              <a:t>                                </a:t>
            </a:r>
            <a:r>
              <a:rPr lang="ru-RU" sz="2000" b="1" dirty="0" err="1" smtClean="0">
                <a:latin typeface="Calibri" pitchFamily="34" charset="0"/>
              </a:rPr>
              <a:t>Віктор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Пашник</a:t>
            </a:r>
            <a:r>
              <a:rPr lang="ru-RU" sz="2000" b="1" dirty="0" smtClean="0">
                <a:latin typeface="Calibri" pitchFamily="34" charset="0"/>
              </a:rPr>
              <a:t>,     </a:t>
            </a:r>
            <a:r>
              <a:rPr lang="ru-RU" sz="2000" b="1" dirty="0" err="1" smtClean="0">
                <a:latin typeface="Calibri" pitchFamily="34" charset="0"/>
              </a:rPr>
              <a:t>український</a:t>
            </a:r>
            <a:r>
              <a:rPr lang="ru-RU" sz="2000" b="1" dirty="0" smtClean="0">
                <a:latin typeface="Calibri" pitchFamily="34" charset="0"/>
              </a:rPr>
              <a:t> бандурист</a:t>
            </a:r>
            <a:endParaRPr lang="ru-RU" sz="20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35842" name="Picture 2" descr="Картинки по запросу кава поезія зоши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2873" y="285728"/>
            <a:ext cx="8066944" cy="6286544"/>
          </a:xfrm>
          <a:prstGeom prst="rect">
            <a:avLst/>
          </a:prstGeom>
          <a:noFill/>
        </p:spPr>
      </p:pic>
      <p:pic>
        <p:nvPicPr>
          <p:cNvPr id="35848" name="Picture 8" descr="Похожее изображение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2714612" y="2428868"/>
            <a:ext cx="4643470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38914" name="Picture 2" descr="Картинки по запросу з історії кав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928670"/>
            <a:ext cx="3723706" cy="198927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1285852" y="428604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Із історії кави</a:t>
            </a:r>
            <a:endParaRPr lang="ru-RU" sz="2800" b="1" dirty="0"/>
          </a:p>
        </p:txBody>
      </p:sp>
      <p:pic>
        <p:nvPicPr>
          <p:cNvPr id="38916" name="Picture 4" descr="Картинки по запросу з історії кав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643050"/>
            <a:ext cx="3476905" cy="255686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500034" y="2928934"/>
            <a:ext cx="400052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err="1" smtClean="0"/>
              <a:t>Ще</a:t>
            </a:r>
            <a:r>
              <a:rPr lang="ru-RU" b="1" dirty="0" smtClean="0"/>
              <a:t> у 850 </a:t>
            </a:r>
            <a:r>
              <a:rPr lang="ru-RU" b="1" dirty="0" err="1" smtClean="0"/>
              <a:t>році</a:t>
            </a:r>
            <a:r>
              <a:rPr lang="ru-RU" b="1" dirty="0" smtClean="0"/>
              <a:t> </a:t>
            </a:r>
            <a:r>
              <a:rPr lang="ru-RU" b="1" dirty="0" err="1" smtClean="0"/>
              <a:t>ефіопський</a:t>
            </a:r>
            <a:r>
              <a:rPr lang="ru-RU" b="1" dirty="0" smtClean="0"/>
              <a:t> пастух на </a:t>
            </a:r>
            <a:r>
              <a:rPr lang="ru-RU" b="1" dirty="0" err="1" smtClean="0"/>
              <a:t>ім'я</a:t>
            </a:r>
            <a:r>
              <a:rPr lang="ru-RU" b="1" dirty="0" smtClean="0"/>
              <a:t> </a:t>
            </a:r>
            <a:r>
              <a:rPr lang="ru-RU" b="1" dirty="0" err="1" smtClean="0"/>
              <a:t>Калді</a:t>
            </a:r>
            <a:r>
              <a:rPr lang="ru-RU" b="1" dirty="0" smtClean="0"/>
              <a:t> став </a:t>
            </a:r>
            <a:r>
              <a:rPr lang="ru-RU" b="1" dirty="0" err="1" smtClean="0"/>
              <a:t>помічати</a:t>
            </a:r>
            <a:r>
              <a:rPr lang="ru-RU" b="1" dirty="0" smtClean="0"/>
              <a:t>, </a:t>
            </a: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його</a:t>
            </a:r>
            <a:r>
              <a:rPr lang="ru-RU" b="1" dirty="0" smtClean="0"/>
              <a:t> </a:t>
            </a:r>
            <a:r>
              <a:rPr lang="ru-RU" b="1" dirty="0" err="1" smtClean="0"/>
              <a:t>кози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великим </a:t>
            </a:r>
            <a:r>
              <a:rPr lang="ru-RU" b="1" dirty="0" err="1" smtClean="0"/>
              <a:t>апетитом</a:t>
            </a:r>
            <a:r>
              <a:rPr lang="ru-RU" b="1" dirty="0" smtClean="0"/>
              <a:t> </a:t>
            </a:r>
            <a:r>
              <a:rPr lang="ru-RU" b="1" dirty="0" err="1" smtClean="0"/>
              <a:t>поїдають</a:t>
            </a:r>
            <a:r>
              <a:rPr lang="ru-RU" b="1" dirty="0" smtClean="0"/>
              <a:t> </a:t>
            </a:r>
            <a:r>
              <a:rPr lang="ru-RU" b="1" dirty="0" err="1" smtClean="0"/>
              <a:t>невеликі</a:t>
            </a:r>
            <a:r>
              <a:rPr lang="ru-RU" b="1" dirty="0" smtClean="0"/>
              <a:t> </a:t>
            </a:r>
            <a:r>
              <a:rPr lang="ru-RU" b="1" dirty="0" err="1" smtClean="0"/>
              <a:t>червоні</a:t>
            </a:r>
            <a:r>
              <a:rPr lang="ru-RU" b="1" dirty="0" smtClean="0"/>
              <a:t> плоди, </a:t>
            </a:r>
            <a:r>
              <a:rPr lang="ru-RU" b="1" dirty="0" err="1" smtClean="0"/>
              <a:t>які</a:t>
            </a:r>
            <a:r>
              <a:rPr lang="ru-RU" b="1" dirty="0" smtClean="0"/>
              <a:t> росли на </a:t>
            </a:r>
            <a:r>
              <a:rPr lang="ru-RU" b="1" dirty="0" err="1" smtClean="0"/>
              <a:t>місцевих</a:t>
            </a:r>
            <a:r>
              <a:rPr lang="ru-RU" b="1" dirty="0" smtClean="0"/>
              <a:t> </a:t>
            </a:r>
            <a:r>
              <a:rPr lang="ru-RU" b="1" dirty="0" err="1" smtClean="0"/>
              <a:t>чагарниках</a:t>
            </a:r>
            <a:r>
              <a:rPr lang="ru-RU" b="1" dirty="0" smtClean="0"/>
              <a:t>. </a:t>
            </a:r>
            <a:r>
              <a:rPr lang="ru-RU" b="1" dirty="0" err="1" smtClean="0"/>
              <a:t>Після</a:t>
            </a:r>
            <a:r>
              <a:rPr lang="ru-RU" b="1" dirty="0" smtClean="0"/>
              <a:t> </a:t>
            </a:r>
            <a:r>
              <a:rPr lang="ru-RU" b="1" dirty="0" err="1" smtClean="0"/>
              <a:t>такої</a:t>
            </a:r>
            <a:r>
              <a:rPr lang="ru-RU" b="1" dirty="0" smtClean="0"/>
              <a:t> </a:t>
            </a:r>
            <a:r>
              <a:rPr lang="ru-RU" b="1" dirty="0" err="1" smtClean="0"/>
              <a:t>трапези</a:t>
            </a:r>
            <a:r>
              <a:rPr lang="ru-RU" b="1" dirty="0" smtClean="0"/>
              <a:t> </a:t>
            </a:r>
            <a:r>
              <a:rPr lang="ru-RU" b="1" dirty="0" err="1" smtClean="0"/>
              <a:t>тварини</a:t>
            </a:r>
            <a:r>
              <a:rPr lang="ru-RU" b="1" dirty="0" smtClean="0"/>
              <a:t> </a:t>
            </a:r>
            <a:r>
              <a:rPr lang="ru-RU" b="1" dirty="0" err="1" smtClean="0"/>
              <a:t>збадьорилися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несамовито</a:t>
            </a:r>
            <a:r>
              <a:rPr lang="ru-RU" b="1" dirty="0" smtClean="0"/>
              <a:t> скакали по </a:t>
            </a:r>
            <a:r>
              <a:rPr lang="ru-RU" b="1" dirty="0" err="1" smtClean="0"/>
              <a:t>схилах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степах </a:t>
            </a:r>
            <a:r>
              <a:rPr lang="ru-RU" b="1" dirty="0" err="1" smtClean="0"/>
              <a:t>пасовиська</a:t>
            </a:r>
            <a:r>
              <a:rPr lang="ru-RU" b="1" dirty="0" smtClean="0"/>
              <a:t>. </a:t>
            </a:r>
          </a:p>
          <a:p>
            <a:pPr algn="just"/>
            <a:r>
              <a:rPr lang="ru-RU" b="1" dirty="0" smtClean="0"/>
              <a:t>Юнак </a:t>
            </a:r>
            <a:r>
              <a:rPr lang="ru-RU" b="1" dirty="0" err="1" smtClean="0"/>
              <a:t>розповів</a:t>
            </a:r>
            <a:r>
              <a:rPr lang="ru-RU" b="1" dirty="0" smtClean="0"/>
              <a:t> про </a:t>
            </a:r>
            <a:r>
              <a:rPr lang="ru-RU" b="1" dirty="0" err="1" smtClean="0"/>
              <a:t>своє</a:t>
            </a:r>
            <a:r>
              <a:rPr lang="ru-RU" b="1" dirty="0" smtClean="0"/>
              <a:t> </a:t>
            </a:r>
            <a:r>
              <a:rPr lang="ru-RU" b="1" dirty="0" err="1" smtClean="0"/>
              <a:t>цікаве</a:t>
            </a:r>
            <a:r>
              <a:rPr lang="ru-RU" b="1" dirty="0" smtClean="0"/>
              <a:t> </a:t>
            </a:r>
            <a:r>
              <a:rPr lang="ru-RU" b="1" dirty="0" err="1" smtClean="0"/>
              <a:t>відкриття</a:t>
            </a:r>
            <a:r>
              <a:rPr lang="ru-RU" b="1" dirty="0" smtClean="0"/>
              <a:t> </a:t>
            </a:r>
            <a:r>
              <a:rPr lang="ru-RU" b="1" dirty="0" err="1" smtClean="0"/>
              <a:t>своєму</a:t>
            </a:r>
            <a:r>
              <a:rPr lang="ru-RU" b="1" dirty="0" smtClean="0"/>
              <a:t> наставнику - настоятелю </a:t>
            </a:r>
            <a:r>
              <a:rPr lang="ru-RU" b="1" dirty="0" err="1" smtClean="0"/>
              <a:t>місцевого</a:t>
            </a:r>
            <a:r>
              <a:rPr lang="ru-RU" b="1" dirty="0" smtClean="0"/>
              <a:t> </a:t>
            </a:r>
            <a:r>
              <a:rPr lang="ru-RU" b="1" dirty="0" err="1" smtClean="0"/>
              <a:t>монастиря</a:t>
            </a:r>
            <a:r>
              <a:rPr lang="ru-RU" b="1" dirty="0" smtClean="0"/>
              <a:t>, </a:t>
            </a:r>
            <a:r>
              <a:rPr lang="ru-RU" b="1" dirty="0" err="1" smtClean="0"/>
              <a:t>і</a:t>
            </a:r>
            <a:r>
              <a:rPr lang="ru-RU" b="1" dirty="0" smtClean="0"/>
              <a:t> той </a:t>
            </a:r>
            <a:r>
              <a:rPr lang="ru-RU" b="1" dirty="0" err="1" smtClean="0"/>
              <a:t>вирішив</a:t>
            </a:r>
            <a:r>
              <a:rPr lang="ru-RU" b="1" dirty="0" smtClean="0"/>
              <a:t> </a:t>
            </a:r>
            <a:r>
              <a:rPr lang="ru-RU" b="1" dirty="0" err="1" smtClean="0"/>
              <a:t>випробувати</a:t>
            </a:r>
            <a:r>
              <a:rPr lang="ru-RU" b="1" dirty="0" smtClean="0"/>
              <a:t> </a:t>
            </a:r>
            <a:r>
              <a:rPr lang="ru-RU" b="1" dirty="0" err="1" smtClean="0"/>
              <a:t>відвар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плодів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листя</a:t>
            </a:r>
            <a:r>
              <a:rPr lang="ru-RU" b="1" dirty="0" smtClean="0"/>
              <a:t> </a:t>
            </a:r>
            <a:r>
              <a:rPr lang="ru-RU" b="1" dirty="0" err="1" smtClean="0"/>
              <a:t>кави</a:t>
            </a:r>
            <a:r>
              <a:rPr lang="ru-RU" b="1" dirty="0" smtClean="0"/>
              <a:t> на </a:t>
            </a:r>
            <a:r>
              <a:rPr lang="ru-RU" b="1" dirty="0" err="1" smtClean="0"/>
              <a:t>своїх</a:t>
            </a:r>
            <a:r>
              <a:rPr lang="ru-RU" b="1" dirty="0" smtClean="0"/>
              <a:t> монах</a:t>
            </a:r>
            <a:r>
              <a:rPr lang="uk-UA" b="1" dirty="0" smtClean="0"/>
              <a:t>ах…</a:t>
            </a:r>
            <a:endParaRPr lang="ru-RU" b="1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500042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У </a:t>
            </a:r>
            <a:r>
              <a:rPr lang="en-US" b="1" dirty="0" smtClean="0"/>
              <a:t>XVII </a:t>
            </a:r>
            <a:r>
              <a:rPr lang="ru-RU" b="1" dirty="0" smtClean="0"/>
              <a:t>ст. </a:t>
            </a:r>
            <a:r>
              <a:rPr lang="ru-RU" b="1" dirty="0" err="1" smtClean="0"/>
              <a:t>каву</a:t>
            </a:r>
            <a:r>
              <a:rPr lang="ru-RU" b="1" dirty="0" smtClean="0"/>
              <a:t> почали </a:t>
            </a:r>
            <a:r>
              <a:rPr lang="ru-RU" b="1" dirty="0" err="1" smtClean="0"/>
              <a:t>вживати</a:t>
            </a:r>
            <a:r>
              <a:rPr lang="ru-RU" b="1" dirty="0" smtClean="0"/>
              <a:t> в </a:t>
            </a:r>
            <a:r>
              <a:rPr lang="ru-RU" b="1" dirty="0" err="1" smtClean="0"/>
              <a:t>Європі</a:t>
            </a:r>
            <a:r>
              <a:rPr lang="ru-RU" b="1" dirty="0" smtClean="0"/>
              <a:t>. </a:t>
            </a:r>
            <a:r>
              <a:rPr lang="ru-RU" b="1" dirty="0" err="1" smtClean="0"/>
              <a:t>Перші</a:t>
            </a:r>
            <a:r>
              <a:rPr lang="ru-RU" b="1" dirty="0" smtClean="0"/>
              <a:t> </a:t>
            </a:r>
            <a:r>
              <a:rPr lang="ru-RU" b="1" dirty="0" err="1" smtClean="0"/>
              <a:t>публічні</a:t>
            </a:r>
            <a:r>
              <a:rPr lang="ru-RU" b="1" dirty="0" smtClean="0"/>
              <a:t> </a:t>
            </a:r>
            <a:r>
              <a:rPr lang="ru-RU" b="1" dirty="0" err="1" smtClean="0"/>
              <a:t>кав’ярні</a:t>
            </a:r>
            <a:r>
              <a:rPr lang="ru-RU" b="1" dirty="0" smtClean="0"/>
              <a:t> </a:t>
            </a:r>
            <a:r>
              <a:rPr lang="ru-RU" b="1" dirty="0" err="1" smtClean="0"/>
              <a:t>були</a:t>
            </a:r>
            <a:r>
              <a:rPr lang="ru-RU" b="1" dirty="0" smtClean="0"/>
              <a:t> </a:t>
            </a:r>
            <a:r>
              <a:rPr lang="ru-RU" b="1" dirty="0" err="1" smtClean="0"/>
              <a:t>відкриті</a:t>
            </a:r>
            <a:r>
              <a:rPr lang="ru-RU" b="1" dirty="0" smtClean="0"/>
              <a:t> в </a:t>
            </a:r>
            <a:r>
              <a:rPr lang="ru-RU" b="1" dirty="0" err="1" smtClean="0"/>
              <a:t>Лондоні</a:t>
            </a:r>
            <a:r>
              <a:rPr lang="ru-RU" b="1" dirty="0" smtClean="0"/>
              <a:t> 1652 р., в </a:t>
            </a:r>
            <a:r>
              <a:rPr lang="ru-RU" b="1" dirty="0" err="1" smtClean="0"/>
              <a:t>Парижі</a:t>
            </a:r>
            <a:r>
              <a:rPr lang="ru-RU" b="1" dirty="0" smtClean="0"/>
              <a:t> – 1672 р. 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4071942"/>
            <a:ext cx="38576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Віденські</a:t>
            </a:r>
            <a:r>
              <a:rPr lang="ru-RU" b="1" dirty="0" smtClean="0"/>
              <a:t> </a:t>
            </a:r>
            <a:r>
              <a:rPr lang="ru-RU" b="1" dirty="0" err="1" smtClean="0"/>
              <a:t>кав'ярні</a:t>
            </a:r>
            <a:r>
              <a:rPr lang="ru-RU" b="1" dirty="0" smtClean="0"/>
              <a:t> </a:t>
            </a:r>
            <a:r>
              <a:rPr lang="ru-RU" b="1" dirty="0" err="1" smtClean="0"/>
              <a:t>вже</a:t>
            </a:r>
            <a:r>
              <a:rPr lang="ru-RU" b="1" dirty="0" smtClean="0"/>
              <a:t> давно стали </a:t>
            </a:r>
            <a:r>
              <a:rPr lang="ru-RU" b="1" dirty="0" err="1" smtClean="0"/>
              <a:t>візитною</a:t>
            </a:r>
            <a:r>
              <a:rPr lang="ru-RU" b="1" dirty="0" smtClean="0"/>
              <a:t> </a:t>
            </a:r>
            <a:r>
              <a:rPr lang="ru-RU" b="1" dirty="0" err="1" smtClean="0"/>
              <a:t>карткою</a:t>
            </a:r>
            <a:r>
              <a:rPr lang="ru-RU" b="1" dirty="0" smtClean="0"/>
              <a:t> </a:t>
            </a:r>
            <a:r>
              <a:rPr lang="ru-RU" b="1" dirty="0" err="1" smtClean="0"/>
              <a:t>столиці</a:t>
            </a:r>
            <a:r>
              <a:rPr lang="ru-RU" b="1" dirty="0" smtClean="0"/>
              <a:t> </a:t>
            </a:r>
            <a:r>
              <a:rPr lang="ru-RU" b="1" dirty="0" err="1" smtClean="0"/>
              <a:t>Австрії</a:t>
            </a:r>
            <a:r>
              <a:rPr lang="ru-RU" b="1" dirty="0" smtClean="0"/>
              <a:t>. </a:t>
            </a:r>
          </a:p>
          <a:p>
            <a:pPr algn="just"/>
            <a:r>
              <a:rPr lang="ru-RU" b="1" dirty="0" smtClean="0"/>
              <a:t>А в </a:t>
            </a:r>
            <a:r>
              <a:rPr lang="ru-RU" b="1" dirty="0" err="1" smtClean="0"/>
              <a:t>жовтні</a:t>
            </a:r>
            <a:r>
              <a:rPr lang="ru-RU" b="1" dirty="0" smtClean="0"/>
              <a:t> 2011 року ЮНЕСКО включила </a:t>
            </a:r>
            <a:r>
              <a:rPr lang="ru-RU" b="1" dirty="0" err="1" smtClean="0"/>
              <a:t>кавові</a:t>
            </a:r>
            <a:r>
              <a:rPr lang="ru-RU" b="1" dirty="0" smtClean="0"/>
              <a:t> </a:t>
            </a:r>
            <a:r>
              <a:rPr lang="ru-RU" b="1" dirty="0" err="1" smtClean="0"/>
              <a:t>традиції</a:t>
            </a:r>
            <a:r>
              <a:rPr lang="ru-RU" b="1" dirty="0" smtClean="0"/>
              <a:t> </a:t>
            </a:r>
            <a:r>
              <a:rPr lang="ru-RU" b="1" dirty="0" err="1" smtClean="0"/>
              <a:t>Відня</a:t>
            </a:r>
            <a:r>
              <a:rPr lang="ru-RU" b="1" dirty="0" smtClean="0"/>
              <a:t> в список </a:t>
            </a:r>
            <a:r>
              <a:rPr lang="ru-RU" b="1" dirty="0" err="1" smtClean="0"/>
              <a:t>нематеріальної</a:t>
            </a:r>
            <a:r>
              <a:rPr lang="ru-RU" b="1" dirty="0" smtClean="0"/>
              <a:t> </a:t>
            </a:r>
            <a:r>
              <a:rPr lang="ru-RU" b="1" dirty="0" err="1" smtClean="0"/>
              <a:t>культурної</a:t>
            </a:r>
            <a:r>
              <a:rPr lang="ru-RU" b="1" dirty="0" smtClean="0"/>
              <a:t> </a:t>
            </a:r>
            <a:r>
              <a:rPr lang="ru-RU" b="1" dirty="0" err="1" smtClean="0"/>
              <a:t>спадщини</a:t>
            </a:r>
            <a:r>
              <a:rPr lang="ru-RU" b="1" dirty="0" smtClean="0"/>
              <a:t> </a:t>
            </a:r>
            <a:r>
              <a:rPr lang="ru-RU" b="1" dirty="0" err="1" smtClean="0"/>
              <a:t>людства</a:t>
            </a:r>
            <a:r>
              <a:rPr lang="ru-RU" b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37890" name="Picture 2" descr="Картинки по запросу кава і поезія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357158" y="1000108"/>
            <a:ext cx="4500594" cy="4500594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786314" y="857232"/>
          <a:ext cx="3929090" cy="5640708"/>
        </p:xfrm>
        <a:graphic>
          <a:graphicData uri="http://schemas.openxmlformats.org/drawingml/2006/table">
            <a:tbl>
              <a:tblPr/>
              <a:tblGrid>
                <a:gridCol w="3929090"/>
              </a:tblGrid>
              <a:tr h="5640708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Ранковий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кави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аромат </a:t>
                      </a:r>
                      <a:endParaRPr lang="ru-RU" sz="1600" b="1" dirty="0" smtClean="0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pPr algn="l"/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Verdana"/>
                        </a:rPr>
                        <a:t>Дарує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зранку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нам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натхнення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,</a:t>
                      </a:r>
                    </a:p>
                    <a:p>
                      <a:pPr algn="l"/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Verdana"/>
                        </a:rPr>
                        <a:t>Дає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наснагу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устократ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endParaRPr lang="ru-RU" sz="1600" b="1" dirty="0" smtClean="0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pPr algn="l"/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Verdana"/>
                        </a:rPr>
                        <a:t>Поринути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над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сьогоденням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.</a:t>
                      </a:r>
                      <a:endParaRPr lang="en-US" sz="1600" b="1" dirty="0" smtClean="0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pPr algn="l"/>
                      <a:endParaRPr lang="en-US" sz="1600" b="1" dirty="0" smtClean="0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pPr algn="l"/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Verdana"/>
                        </a:rPr>
                        <a:t>Ніколи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в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каву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не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кладіть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endParaRPr lang="en-US" sz="1600" b="1" dirty="0" smtClean="0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pPr algn="l"/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Verdana"/>
                        </a:rPr>
                        <a:t>Вчорашні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спогади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болючі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, </a:t>
                      </a:r>
                      <a:endParaRPr lang="ru-RU" sz="1600" b="1" dirty="0" smtClean="0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pPr algn="l"/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Verdana"/>
                        </a:rPr>
                        <a:t>Зумійте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серцем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зрозуміть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,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Пройшло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,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що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було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неминучим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...</a:t>
                      </a:r>
                      <a:endParaRPr lang="en-US" sz="1600" b="1" dirty="0" smtClean="0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pPr algn="l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</a:p>
                    <a:p>
                      <a:pPr algn="l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Додайте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цукор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сподівань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, </a:t>
                      </a:r>
                      <a:endParaRPr lang="ru-RU" sz="1600" b="1" dirty="0" smtClean="0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pPr algn="l"/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Verdana"/>
                        </a:rPr>
                        <a:t>Надій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,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що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прагнуть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у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майбутнє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, Без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зайвих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часу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міркувань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,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Відчуйте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присмак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незабутній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. </a:t>
                      </a:r>
                      <a:endParaRPr lang="en-US" sz="1600" b="1" dirty="0" smtClean="0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pPr algn="l"/>
                      <a:endParaRPr lang="en-US" sz="1600" b="1" dirty="0" smtClean="0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pPr algn="l"/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Verdana"/>
                        </a:rPr>
                        <a:t>Чарівні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думи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,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відчуття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,</a:t>
                      </a:r>
                    </a:p>
                    <a:p>
                      <a:pPr algn="l"/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Verdana"/>
                        </a:rPr>
                        <a:t>Дарує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філіжанка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кави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, </a:t>
                      </a:r>
                      <a:endParaRPr lang="ru-RU" sz="1600" b="1" dirty="0" smtClean="0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pPr algn="l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І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кожен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день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цього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життя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Живіть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щасливо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і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Verdana"/>
                        </a:rPr>
                        <a:t>яскраво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                            </a:t>
                      </a:r>
                      <a:r>
                        <a:rPr lang="ru-RU" sz="16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Костюченко</a:t>
                      </a: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6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</a:t>
                      </a:r>
                      <a:r>
                        <a:rPr lang="ru-RU" sz="16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рина</a:t>
                      </a:r>
                      <a:endParaRPr lang="ru-RU" sz="1600" b="1" dirty="0" smtClean="0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pPr algn="l"/>
                      <a:endParaRPr lang="en-US" b="1" dirty="0" smtClean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4714876" y="357166"/>
            <a:ext cx="38576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</a:rPr>
              <a:t> </a:t>
            </a:r>
            <a:r>
              <a:rPr kumimoji="0" lang="ru-RU" b="1" i="0" u="sng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</a:rPr>
              <a:t>Ранковий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</a:rPr>
              <a:t> </a:t>
            </a:r>
            <a:r>
              <a:rPr kumimoji="0" lang="ru-RU" b="1" i="0" u="sng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</a:rPr>
              <a:t>кави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</a:rPr>
              <a:t> аромат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30722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01555" y="2928934"/>
            <a:ext cx="4742445" cy="3537075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0728" name="Picture 8" descr="Похожее изображение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4306449" y="571480"/>
            <a:ext cx="4551799" cy="257176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7" name="TextBox 6"/>
          <p:cNvSpPr txBox="1"/>
          <p:nvPr/>
        </p:nvSpPr>
        <p:spPr>
          <a:xfrm>
            <a:off x="357158" y="3929066"/>
            <a:ext cx="42862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Гійом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Аполлінер</a:t>
            </a:r>
            <a:r>
              <a:rPr lang="ru-RU" sz="2600" dirty="0" smtClean="0"/>
              <a:t>  </a:t>
            </a:r>
          </a:p>
          <a:p>
            <a:pPr algn="ctr"/>
            <a:r>
              <a:rPr lang="ru-RU" sz="2400" dirty="0" smtClean="0"/>
              <a:t>(</a:t>
            </a:r>
            <a:r>
              <a:rPr lang="ru-RU" sz="2400" b="1" dirty="0" err="1" smtClean="0"/>
              <a:t>Аполлінарій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Костровицький</a:t>
            </a:r>
            <a:r>
              <a:rPr lang="ru-RU" sz="2400" b="1" dirty="0" smtClean="0"/>
              <a:t>)</a:t>
            </a:r>
            <a:endParaRPr lang="ru-RU" sz="1000" b="1" dirty="0" smtClean="0"/>
          </a:p>
          <a:p>
            <a:pPr algn="ctr"/>
            <a:r>
              <a:rPr lang="ru-RU" sz="2000" b="1" dirty="0" smtClean="0"/>
              <a:t>(1880 - 1918) -</a:t>
            </a:r>
          </a:p>
          <a:p>
            <a:pPr algn="ctr"/>
            <a:r>
              <a:rPr lang="ru-RU" sz="2000" b="1" dirty="0" err="1" smtClean="0"/>
              <a:t>французький</a:t>
            </a:r>
            <a:r>
              <a:rPr lang="ru-RU" sz="2000" b="1" dirty="0" smtClean="0"/>
              <a:t> поет, художник, критик, один </a:t>
            </a:r>
            <a:r>
              <a:rPr lang="ru-RU" sz="2000" b="1" dirty="0" err="1" smtClean="0"/>
              <a:t>з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основоположників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літературного</a:t>
            </a:r>
            <a:r>
              <a:rPr lang="ru-RU" sz="2000" b="1" dirty="0" smtClean="0"/>
              <a:t> авангарду ХХ ст.</a:t>
            </a:r>
            <a:endParaRPr lang="ru-RU" sz="2000" b="1" dirty="0"/>
          </a:p>
        </p:txBody>
      </p:sp>
      <p:pic>
        <p:nvPicPr>
          <p:cNvPr id="30738" name="Picture 18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428604"/>
            <a:ext cx="2071702" cy="3207798"/>
          </a:xfrm>
          <a:prstGeom prst="rect">
            <a:avLst/>
          </a:prstGeom>
          <a:noFill/>
        </p:spPr>
      </p:pic>
      <p:pic>
        <p:nvPicPr>
          <p:cNvPr id="30740" name="Picture 20" descr="Картинки по запросу гійом аполлінер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  <a:lum bright="-20000" contrast="10000"/>
          </a:blip>
          <a:stretch>
            <a:fillRect/>
          </a:stretch>
        </p:blipFill>
        <p:spPr bwMode="auto">
          <a:xfrm>
            <a:off x="2857488" y="714356"/>
            <a:ext cx="1546445" cy="23839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pic>
        <p:nvPicPr>
          <p:cNvPr id="34818" name="Picture 2" descr="Картинки по запросу рільке орфей еврідіка гермес"/>
          <p:cNvPicPr>
            <a:picLocks noChangeAspect="1" noChangeArrowheads="1"/>
          </p:cNvPicPr>
          <p:nvPr/>
        </p:nvPicPr>
        <p:blipFill>
          <a:blip r:embed="rId3"/>
          <a:srcRect b="17808"/>
          <a:stretch>
            <a:fillRect/>
          </a:stretch>
        </p:blipFill>
        <p:spPr bwMode="auto">
          <a:xfrm>
            <a:off x="1214414" y="357166"/>
            <a:ext cx="2714644" cy="271464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3143248"/>
            <a:ext cx="414340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err="1" smtClean="0"/>
              <a:t>Райнер</a:t>
            </a:r>
            <a:r>
              <a:rPr lang="uk-UA" sz="2800" b="1" dirty="0" smtClean="0"/>
              <a:t> Марія Рільке</a:t>
            </a:r>
            <a:endParaRPr lang="uk-UA" sz="2800" dirty="0" smtClean="0"/>
          </a:p>
          <a:p>
            <a:pPr algn="ctr"/>
            <a:r>
              <a:rPr lang="vi-VN" sz="2000" b="1" dirty="0" smtClean="0"/>
              <a:t>(</a:t>
            </a:r>
            <a:r>
              <a:rPr lang="uk-UA" sz="2000" b="1" dirty="0" smtClean="0">
                <a:latin typeface="Calibri" pitchFamily="34" charset="0"/>
              </a:rPr>
              <a:t>1875 - 1926</a:t>
            </a:r>
            <a:r>
              <a:rPr lang="vi-VN" sz="2000" b="1" dirty="0" smtClean="0"/>
              <a:t>)</a:t>
            </a:r>
            <a:r>
              <a:rPr lang="uk-UA" sz="2000" b="1" dirty="0" smtClean="0">
                <a:latin typeface="Calibri" pitchFamily="34" charset="0"/>
              </a:rPr>
              <a:t> - </a:t>
            </a:r>
            <a:r>
              <a:rPr lang="vi-VN" sz="2000" b="1" dirty="0" smtClean="0"/>
              <a:t> </a:t>
            </a:r>
            <a:endParaRPr lang="uk-UA" sz="2000" b="1" dirty="0" smtClean="0">
              <a:latin typeface="Calibri" pitchFamily="34" charset="0"/>
            </a:endParaRPr>
          </a:p>
          <a:p>
            <a:pPr algn="ctr"/>
            <a:r>
              <a:rPr lang="vi-VN" sz="2000" b="1" dirty="0" smtClean="0"/>
              <a:t> </a:t>
            </a:r>
            <a:r>
              <a:rPr lang="uk-UA" sz="2000" b="1" dirty="0" smtClean="0">
                <a:latin typeface="Calibri" pitchFamily="34" charset="0"/>
              </a:rPr>
              <a:t>австрійський поет-символіст.</a:t>
            </a:r>
          </a:p>
          <a:p>
            <a:pPr algn="ctr"/>
            <a:r>
              <a:rPr lang="ru-RU" sz="2000" b="1" dirty="0" err="1" smtClean="0">
                <a:latin typeface="Calibri" pitchFamily="34" charset="0"/>
              </a:rPr>
              <a:t>Рільке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мав</a:t>
            </a:r>
            <a:r>
              <a:rPr lang="ru-RU" sz="2000" b="1" dirty="0" smtClean="0">
                <a:latin typeface="Calibri" pitchFamily="34" charset="0"/>
              </a:rPr>
              <a:t> великий </a:t>
            </a:r>
            <a:r>
              <a:rPr lang="ru-RU" sz="2000" b="1" dirty="0" err="1" smtClean="0">
                <a:latin typeface="Calibri" pitchFamily="34" charset="0"/>
              </a:rPr>
              <a:t>вплив</a:t>
            </a:r>
            <a:r>
              <a:rPr lang="ru-RU" sz="2000" b="1" dirty="0" smtClean="0">
                <a:latin typeface="Calibri" pitchFamily="34" charset="0"/>
              </a:rPr>
              <a:t> на модерну </a:t>
            </a:r>
            <a:r>
              <a:rPr lang="ru-RU" sz="2000" b="1" dirty="0" err="1" smtClean="0">
                <a:latin typeface="Calibri" pitchFamily="34" charset="0"/>
              </a:rPr>
              <a:t>поезію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різних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народів</a:t>
            </a:r>
            <a:r>
              <a:rPr lang="ru-RU" sz="2000" b="1" dirty="0" smtClean="0">
                <a:latin typeface="Calibri" pitchFamily="34" charset="0"/>
              </a:rPr>
              <a:t>, </a:t>
            </a:r>
          </a:p>
          <a:p>
            <a:pPr algn="ctr"/>
            <a:r>
              <a:rPr lang="ru-RU" sz="2000" b="1" dirty="0" smtClean="0">
                <a:latin typeface="Calibri" pitchFamily="34" charset="0"/>
              </a:rPr>
              <a:t>у тому </a:t>
            </a:r>
            <a:r>
              <a:rPr lang="ru-RU" sz="2000" b="1" dirty="0" err="1" smtClean="0">
                <a:latin typeface="Calibri" pitchFamily="34" charset="0"/>
              </a:rPr>
              <a:t>числі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й</a:t>
            </a:r>
            <a:r>
              <a:rPr lang="ru-RU" sz="2000" b="1" dirty="0" smtClean="0">
                <a:latin typeface="Calibri" pitchFamily="34" charset="0"/>
              </a:rPr>
              <a:t> на </a:t>
            </a:r>
            <a:r>
              <a:rPr lang="ru-RU" sz="2000" b="1" dirty="0" err="1" smtClean="0">
                <a:latin typeface="Calibri" pitchFamily="34" charset="0"/>
              </a:rPr>
              <a:t>українську</a:t>
            </a:r>
            <a:r>
              <a:rPr lang="ru-RU" sz="2000" b="1" dirty="0" smtClean="0">
                <a:latin typeface="Calibri" pitchFamily="34" charset="0"/>
              </a:rPr>
              <a:t>.</a:t>
            </a:r>
            <a:endParaRPr lang="uk-UA" sz="2000" b="1" dirty="0" smtClean="0">
              <a:latin typeface="Calibri" pitchFamily="34" charset="0"/>
            </a:endParaRPr>
          </a:p>
          <a:p>
            <a:pPr algn="ctr"/>
            <a:r>
              <a:rPr lang="ru-RU" sz="2000" b="1" dirty="0" err="1" smtClean="0">
                <a:latin typeface="Calibri" pitchFamily="34" charset="0"/>
              </a:rPr>
              <a:t>Враження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Рільке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з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відвідин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України</a:t>
            </a:r>
            <a:r>
              <a:rPr lang="ru-RU" sz="2000" b="1" dirty="0" smtClean="0">
                <a:latin typeface="Calibri" pitchFamily="34" charset="0"/>
              </a:rPr>
              <a:t> 1899 </a:t>
            </a:r>
            <a:r>
              <a:rPr lang="ru-RU" sz="2000" b="1" dirty="0" err="1" smtClean="0">
                <a:latin typeface="Calibri" pitchFamily="34" charset="0"/>
              </a:rPr>
              <a:t>і</a:t>
            </a:r>
            <a:r>
              <a:rPr lang="ru-RU" sz="2000" b="1" dirty="0" smtClean="0">
                <a:latin typeface="Calibri" pitchFamily="34" charset="0"/>
              </a:rPr>
              <a:t> 1900 </a:t>
            </a:r>
            <a:r>
              <a:rPr lang="ru-RU" sz="2000" b="1" dirty="0" err="1" smtClean="0">
                <a:latin typeface="Calibri" pitchFamily="34" charset="0"/>
              </a:rPr>
              <a:t>років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позначилися</a:t>
            </a:r>
            <a:r>
              <a:rPr lang="ru-RU" sz="2000" b="1" dirty="0" smtClean="0">
                <a:latin typeface="Calibri" pitchFamily="34" charset="0"/>
              </a:rPr>
              <a:t> на </a:t>
            </a:r>
            <a:r>
              <a:rPr lang="ru-RU" sz="2000" b="1" dirty="0" err="1" smtClean="0">
                <a:latin typeface="Calibri" pitchFamily="34" charset="0"/>
              </a:rPr>
              <a:t>збірці</a:t>
            </a:r>
            <a:r>
              <a:rPr lang="ru-RU" sz="2000" b="1" dirty="0" smtClean="0">
                <a:latin typeface="Calibri" pitchFamily="34" charset="0"/>
              </a:rPr>
              <a:t> </a:t>
            </a:r>
          </a:p>
          <a:p>
            <a:pPr algn="ctr"/>
            <a:r>
              <a:rPr lang="ru-RU" sz="2000" b="1" dirty="0" smtClean="0">
                <a:latin typeface="Calibri" pitchFamily="34" charset="0"/>
              </a:rPr>
              <a:t> «Книга годин».</a:t>
            </a:r>
            <a:endParaRPr lang="uk-UA" sz="2000" b="1" dirty="0" smtClean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357166"/>
            <a:ext cx="4549123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«Орфей. </a:t>
            </a:r>
            <a:r>
              <a:rPr lang="ru-RU" sz="2400" b="1" dirty="0" err="1" smtClean="0"/>
              <a:t>Еврідіка</a:t>
            </a:r>
            <a:r>
              <a:rPr lang="ru-RU" sz="2400" b="1" dirty="0" smtClean="0"/>
              <a:t>. </a:t>
            </a:r>
            <a:r>
              <a:rPr lang="ru-RU" sz="2400" b="1" dirty="0" smtClean="0"/>
              <a:t>Гермес</a:t>
            </a:r>
            <a:r>
              <a:rPr lang="ru-RU" sz="2400" b="1" dirty="0" smtClean="0"/>
              <a:t>.</a:t>
            </a:r>
            <a:r>
              <a:rPr lang="ru-RU" sz="2400" b="1" dirty="0" smtClean="0"/>
              <a:t>»</a:t>
            </a:r>
            <a:endParaRPr lang="ru-RU" sz="2400" b="1" dirty="0" smtClean="0"/>
          </a:p>
          <a:p>
            <a:r>
              <a:rPr lang="ru-RU" dirty="0" smtClean="0"/>
              <a:t>…</a:t>
            </a:r>
            <a:r>
              <a:rPr lang="ru-RU" dirty="0" err="1" smtClean="0"/>
              <a:t>Тепер</a:t>
            </a:r>
            <a:r>
              <a:rPr lang="ru-RU" dirty="0" smtClean="0"/>
              <a:t> вона </a:t>
            </a:r>
            <a:r>
              <a:rPr lang="ru-RU" dirty="0" err="1" smtClean="0"/>
              <a:t>ступає</a:t>
            </a:r>
            <a:r>
              <a:rPr lang="ru-RU" dirty="0" smtClean="0"/>
              <a:t> </a:t>
            </a:r>
            <a:r>
              <a:rPr lang="ru-RU" dirty="0" err="1" smtClean="0"/>
              <a:t>поруч</a:t>
            </a:r>
            <a:r>
              <a:rPr lang="ru-RU" dirty="0" smtClean="0"/>
              <a:t> Бога, </a:t>
            </a:r>
            <a:br>
              <a:rPr lang="ru-RU" dirty="0" smtClean="0"/>
            </a:br>
            <a:r>
              <a:rPr lang="ru-RU" dirty="0" err="1" smtClean="0"/>
              <a:t>хоч</a:t>
            </a:r>
            <a:r>
              <a:rPr lang="ru-RU" dirty="0" smtClean="0"/>
              <a:t> </a:t>
            </a:r>
            <a:r>
              <a:rPr lang="ru-RU" dirty="0" err="1" smtClean="0"/>
              <a:t>довгий</a:t>
            </a:r>
            <a:r>
              <a:rPr lang="ru-RU" dirty="0" smtClean="0"/>
              <a:t> саван </a:t>
            </a:r>
            <a:r>
              <a:rPr lang="ru-RU" dirty="0" err="1" smtClean="0"/>
              <a:t>заважає</a:t>
            </a:r>
            <a:r>
              <a:rPr lang="ru-RU" dirty="0" smtClean="0"/>
              <a:t> </a:t>
            </a:r>
            <a:r>
              <a:rPr lang="ru-RU" dirty="0" err="1" smtClean="0"/>
              <a:t>йти</a:t>
            </a:r>
            <a:r>
              <a:rPr lang="ru-RU" dirty="0" smtClean="0"/>
              <a:t>, </a:t>
            </a:r>
            <a:br>
              <a:rPr lang="ru-RU" dirty="0" smtClean="0"/>
            </a:br>
            <a:r>
              <a:rPr lang="ru-RU" dirty="0" err="1" smtClean="0"/>
              <a:t>невпевнена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ніжна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терпляча</a:t>
            </a:r>
            <a:r>
              <a:rPr lang="ru-RU" dirty="0" smtClean="0"/>
              <a:t>. </a:t>
            </a:r>
            <a:br>
              <a:rPr lang="ru-RU" dirty="0" smtClean="0"/>
            </a:br>
            <a:r>
              <a:rPr lang="ru-RU" dirty="0" smtClean="0"/>
              <a:t>Вона </a:t>
            </a:r>
            <a:r>
              <a:rPr lang="ru-RU" dirty="0" err="1" smtClean="0"/>
              <a:t>неначе</a:t>
            </a:r>
            <a:r>
              <a:rPr lang="ru-RU" dirty="0" smtClean="0"/>
              <a:t> стала при </a:t>
            </a:r>
            <a:r>
              <a:rPr lang="ru-RU" dirty="0" err="1" smtClean="0"/>
              <a:t>надії</a:t>
            </a:r>
            <a:r>
              <a:rPr lang="ru-RU" dirty="0" smtClean="0"/>
              <a:t>, </a:t>
            </a:r>
            <a:br>
              <a:rPr lang="ru-RU" dirty="0" smtClean="0"/>
            </a:br>
            <a:r>
              <a:rPr lang="ru-RU" dirty="0" smtClean="0"/>
              <a:t>не думала </a:t>
            </a:r>
            <a:r>
              <a:rPr lang="ru-RU" dirty="0" err="1" smtClean="0"/>
              <a:t>й</a:t>
            </a:r>
            <a:r>
              <a:rPr lang="ru-RU" dirty="0" smtClean="0"/>
              <a:t> про мужа,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простує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err="1" smtClean="0"/>
              <a:t>попереду</a:t>
            </a:r>
            <a:r>
              <a:rPr lang="ru-RU" dirty="0" smtClean="0"/>
              <a:t>, не думала </a:t>
            </a:r>
            <a:r>
              <a:rPr lang="ru-RU" dirty="0" err="1" smtClean="0"/>
              <a:t>й</a:t>
            </a:r>
            <a:r>
              <a:rPr lang="ru-RU" dirty="0" smtClean="0"/>
              <a:t> про шлях, </a:t>
            </a:r>
            <a:br>
              <a:rPr lang="ru-RU" dirty="0" smtClean="0"/>
            </a:b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приведе</a:t>
            </a:r>
            <a:r>
              <a:rPr lang="ru-RU" dirty="0" smtClean="0"/>
              <a:t> </a:t>
            </a:r>
            <a:r>
              <a:rPr lang="ru-RU" dirty="0" err="1" smtClean="0"/>
              <a:t>її</a:t>
            </a:r>
            <a:r>
              <a:rPr lang="ru-RU" dirty="0" smtClean="0"/>
              <a:t> назад в </a:t>
            </a:r>
            <a:r>
              <a:rPr lang="ru-RU" dirty="0" err="1" smtClean="0"/>
              <a:t>життя</a:t>
            </a:r>
            <a:r>
              <a:rPr lang="ru-RU" dirty="0" smtClean="0"/>
              <a:t>. </a:t>
            </a:r>
            <a:br>
              <a:rPr lang="ru-RU" dirty="0" smtClean="0"/>
            </a:br>
            <a:r>
              <a:rPr lang="ru-RU" dirty="0" smtClean="0"/>
              <a:t>Вона в </a:t>
            </a:r>
            <a:r>
              <a:rPr lang="ru-RU" dirty="0" err="1" smtClean="0"/>
              <a:t>собі</a:t>
            </a:r>
            <a:r>
              <a:rPr lang="ru-RU" dirty="0" smtClean="0"/>
              <a:t> вся </a:t>
            </a:r>
            <a:r>
              <a:rPr lang="ru-RU" dirty="0" err="1" smtClean="0"/>
              <a:t>скупчилась</a:t>
            </a:r>
            <a:r>
              <a:rPr lang="ru-RU" dirty="0" smtClean="0"/>
              <a:t>, </a:t>
            </a:r>
          </a:p>
          <a:p>
            <a:r>
              <a:rPr lang="ru-RU" dirty="0" err="1" smtClean="0"/>
              <a:t>посмертям</a:t>
            </a:r>
            <a:r>
              <a:rPr lang="ru-RU" dirty="0" smtClean="0"/>
              <a:t> </a:t>
            </a:r>
            <a:r>
              <a:rPr lang="ru-RU" dirty="0" err="1" smtClean="0"/>
              <a:t>наповнена</a:t>
            </a:r>
            <a:r>
              <a:rPr lang="ru-RU" dirty="0" smtClean="0"/>
              <a:t> по </a:t>
            </a:r>
            <a:r>
              <a:rPr lang="ru-RU" dirty="0" err="1" smtClean="0"/>
              <a:t>вінця</a:t>
            </a:r>
            <a:r>
              <a:rPr lang="ru-RU" dirty="0" smtClean="0"/>
              <a:t>. </a:t>
            </a:r>
            <a:br>
              <a:rPr lang="ru-RU" dirty="0" smtClean="0"/>
            </a:br>
            <a:r>
              <a:rPr lang="ru-RU" dirty="0" smtClean="0"/>
              <a:t>Як </a:t>
            </a:r>
            <a:r>
              <a:rPr lang="ru-RU" dirty="0" err="1" smtClean="0"/>
              <a:t>плід</a:t>
            </a:r>
            <a:r>
              <a:rPr lang="ru-RU" dirty="0" smtClean="0"/>
              <a:t> </a:t>
            </a:r>
            <a:r>
              <a:rPr lang="ru-RU" dirty="0" err="1" smtClean="0"/>
              <a:t>вбирає</a:t>
            </a:r>
            <a:r>
              <a:rPr lang="ru-RU" dirty="0" smtClean="0"/>
              <a:t> </a:t>
            </a:r>
            <a:r>
              <a:rPr lang="ru-RU" dirty="0" err="1" smtClean="0"/>
              <a:t>солодощі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тьму, </a:t>
            </a:r>
            <a:br>
              <a:rPr lang="ru-RU" dirty="0" smtClean="0"/>
            </a:br>
            <a:r>
              <a:rPr lang="ru-RU" dirty="0" smtClean="0"/>
              <a:t>вона </a:t>
            </a:r>
            <a:r>
              <a:rPr lang="ru-RU" dirty="0" err="1" smtClean="0"/>
              <a:t>ввібрала</a:t>
            </a:r>
            <a:r>
              <a:rPr lang="ru-RU" dirty="0" smtClean="0"/>
              <a:t> в себе смерть </a:t>
            </a:r>
            <a:r>
              <a:rPr lang="ru-RU" dirty="0" err="1" smtClean="0"/>
              <a:t>велику</a:t>
            </a:r>
            <a:r>
              <a:rPr lang="ru-RU" dirty="0" smtClean="0"/>
              <a:t>, </a:t>
            </a:r>
            <a:br>
              <a:rPr lang="ru-RU" dirty="0" smtClean="0"/>
            </a:br>
            <a:r>
              <a:rPr lang="ru-RU" dirty="0" err="1" smtClean="0"/>
              <a:t>таку</a:t>
            </a:r>
            <a:r>
              <a:rPr lang="ru-RU" dirty="0" smtClean="0"/>
              <a:t> </a:t>
            </a:r>
            <a:r>
              <a:rPr lang="ru-RU" dirty="0" err="1" smtClean="0"/>
              <a:t>нову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не </a:t>
            </a:r>
            <a:r>
              <a:rPr lang="ru-RU" dirty="0" err="1" smtClean="0"/>
              <a:t>збагнути</a:t>
            </a:r>
            <a:r>
              <a:rPr lang="ru-RU" dirty="0" smtClean="0"/>
              <a:t> </a:t>
            </a:r>
            <a:r>
              <a:rPr lang="ru-RU" dirty="0" err="1" smtClean="0"/>
              <a:t>їй</a:t>
            </a:r>
            <a:r>
              <a:rPr lang="ru-RU" dirty="0" smtClean="0"/>
              <a:t>…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4822" name="Picture 6" descr="Картинки по запросу орфей евріді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14818"/>
            <a:ext cx="3823364" cy="237648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Картинки по запросу кава кни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кава кни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Картинки по запросу кава кни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Картинки по запросу рільке орфей еврідіка герме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Картинки по запросу рільке орфей еврідіка герме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3080" name="Picture 8" descr="Файл:T16b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928671"/>
            <a:ext cx="2414806" cy="200026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14348" y="285728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err="1" smtClean="0"/>
              <a:t>“Срібна</a:t>
            </a:r>
            <a:r>
              <a:rPr lang="uk-UA" sz="2800" b="1" dirty="0" smtClean="0"/>
              <a:t> </a:t>
            </a:r>
            <a:r>
              <a:rPr lang="uk-UA" sz="2800" b="1" dirty="0" err="1" smtClean="0"/>
              <a:t>доба”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57224" y="2928934"/>
            <a:ext cx="2428892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О.Блок</a:t>
            </a:r>
            <a:endParaRPr lang="ru-RU" sz="2400" b="1" dirty="0"/>
          </a:p>
        </p:txBody>
      </p:sp>
      <p:pic>
        <p:nvPicPr>
          <p:cNvPr id="3082" name="Picture 10" descr="T16a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3500438"/>
            <a:ext cx="2071702" cy="254819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857223" y="6000768"/>
            <a:ext cx="2143141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А.Ахматова</a:t>
            </a:r>
            <a:endParaRPr lang="ru-RU" sz="2400" b="1" dirty="0"/>
          </a:p>
        </p:txBody>
      </p:sp>
      <p:pic>
        <p:nvPicPr>
          <p:cNvPr id="3084" name="Picture 12" descr="Картинки по запросу маяковськи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357166"/>
            <a:ext cx="1785950" cy="2444767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857620" y="428604"/>
            <a:ext cx="39305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Р</a:t>
            </a:r>
          </a:p>
          <a:p>
            <a:r>
              <a:rPr lang="uk-UA" sz="2400" b="1" dirty="0" smtClean="0"/>
              <a:t>О</a:t>
            </a:r>
          </a:p>
          <a:p>
            <a:r>
              <a:rPr lang="uk-UA" sz="2400" b="1" dirty="0" smtClean="0"/>
              <a:t>С</a:t>
            </a:r>
          </a:p>
          <a:p>
            <a:r>
              <a:rPr lang="uk-UA" sz="2400" b="1" dirty="0" smtClean="0"/>
              <a:t>І</a:t>
            </a:r>
          </a:p>
          <a:p>
            <a:r>
              <a:rPr lang="uk-UA" sz="2400" b="1" dirty="0" smtClean="0"/>
              <a:t>Й</a:t>
            </a:r>
          </a:p>
          <a:p>
            <a:r>
              <a:rPr lang="uk-UA" sz="2400" b="1" dirty="0" smtClean="0"/>
              <a:t>С</a:t>
            </a:r>
          </a:p>
          <a:p>
            <a:r>
              <a:rPr lang="uk-UA" sz="2400" b="1" dirty="0" smtClean="0"/>
              <a:t>Ь</a:t>
            </a:r>
          </a:p>
          <a:p>
            <a:r>
              <a:rPr lang="uk-UA" sz="2400" b="1" dirty="0" smtClean="0"/>
              <a:t>К</a:t>
            </a:r>
          </a:p>
          <a:p>
            <a:r>
              <a:rPr lang="uk-UA" sz="2400" b="1" dirty="0" smtClean="0"/>
              <a:t>О</a:t>
            </a:r>
          </a:p>
          <a:p>
            <a:r>
              <a:rPr lang="uk-UA" sz="2400" b="1" dirty="0" smtClean="0"/>
              <a:t>Ї</a:t>
            </a:r>
          </a:p>
          <a:p>
            <a:endParaRPr lang="uk-UA" sz="2400" b="1" dirty="0" smtClean="0"/>
          </a:p>
          <a:p>
            <a:r>
              <a:rPr lang="uk-UA" sz="2400" b="1" dirty="0" smtClean="0"/>
              <a:t>П</a:t>
            </a:r>
          </a:p>
          <a:p>
            <a:r>
              <a:rPr lang="uk-UA" sz="2400" b="1" dirty="0" smtClean="0"/>
              <a:t>О</a:t>
            </a:r>
          </a:p>
          <a:p>
            <a:r>
              <a:rPr lang="uk-UA" sz="2400" b="1" dirty="0" smtClean="0"/>
              <a:t>Е</a:t>
            </a:r>
          </a:p>
          <a:p>
            <a:r>
              <a:rPr lang="uk-UA" sz="2400" b="1" dirty="0" smtClean="0"/>
              <a:t>З</a:t>
            </a:r>
          </a:p>
          <a:p>
            <a:r>
              <a:rPr lang="uk-UA" sz="2400" b="1" dirty="0" smtClean="0"/>
              <a:t>І</a:t>
            </a:r>
          </a:p>
          <a:p>
            <a:r>
              <a:rPr lang="uk-UA" sz="2400" b="1" dirty="0" smtClean="0"/>
              <a:t>ї</a:t>
            </a:r>
            <a:endParaRPr lang="ru-RU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429388" y="500042"/>
            <a:ext cx="2286016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В.Маяковський</a:t>
            </a:r>
            <a:endParaRPr lang="ru-RU" sz="2400" b="1" dirty="0"/>
          </a:p>
        </p:txBody>
      </p:sp>
      <p:pic>
        <p:nvPicPr>
          <p:cNvPr id="3086" name="Picture 14" descr="Картинки по запросу цвєтаєв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2000240"/>
            <a:ext cx="2182339" cy="1878857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6429388" y="3857628"/>
            <a:ext cx="2214578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М.</a:t>
            </a:r>
            <a:r>
              <a:rPr lang="uk-UA" sz="2400" b="1" dirty="0" err="1" smtClean="0"/>
              <a:t>Цвєтаєва</a:t>
            </a:r>
            <a:endParaRPr lang="ru-RU" sz="2400" b="1" dirty="0"/>
          </a:p>
        </p:txBody>
      </p:sp>
      <p:pic>
        <p:nvPicPr>
          <p:cNvPr id="3090" name="Picture 18" descr="Картинки по запросу єсєнін"/>
          <p:cNvPicPr>
            <a:picLocks noChangeAspect="1" noChangeArrowheads="1"/>
          </p:cNvPicPr>
          <p:nvPr/>
        </p:nvPicPr>
        <p:blipFill>
          <a:blip r:embed="rId7">
            <a:lum contrast="10000"/>
          </a:blip>
          <a:srcRect/>
          <a:stretch>
            <a:fillRect/>
          </a:stretch>
        </p:blipFill>
        <p:spPr bwMode="auto">
          <a:xfrm>
            <a:off x="4714875" y="3714752"/>
            <a:ext cx="2012023" cy="2686051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6643702" y="5929330"/>
            <a:ext cx="1428760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С.Єсенін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714876" y="928670"/>
            <a:ext cx="400052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Любовью дорожить умейте,</a:t>
            </a:r>
          </a:p>
          <a:p>
            <a:r>
              <a:rPr lang="ru-RU" sz="2000" b="1" dirty="0" smtClean="0"/>
              <a:t>С годами дорожить вдвойне.</a:t>
            </a:r>
          </a:p>
          <a:p>
            <a:r>
              <a:rPr lang="ru-RU" sz="2000" b="1" dirty="0" smtClean="0"/>
              <a:t>Любовь не вздохи на скамейке</a:t>
            </a:r>
          </a:p>
          <a:p>
            <a:r>
              <a:rPr lang="ru-RU" sz="2000" b="1" dirty="0" smtClean="0"/>
              <a:t>И не прогулки при луне.</a:t>
            </a:r>
          </a:p>
          <a:p>
            <a:r>
              <a:rPr lang="ru-RU" sz="2000" b="1" dirty="0" smtClean="0"/>
              <a:t>Всё будет: слякоть и пороша.</a:t>
            </a:r>
          </a:p>
          <a:p>
            <a:r>
              <a:rPr lang="ru-RU" sz="2000" b="1" dirty="0" smtClean="0"/>
              <a:t>Ведь вместе надо жизнь прожить.</a:t>
            </a:r>
          </a:p>
          <a:p>
            <a:r>
              <a:rPr lang="ru-RU" sz="2000" b="1" dirty="0" smtClean="0"/>
              <a:t>Любовь с хорошей песней схожа,</a:t>
            </a:r>
          </a:p>
          <a:p>
            <a:r>
              <a:rPr lang="ru-RU" sz="2000" b="1" dirty="0" smtClean="0"/>
              <a:t>А песню нелегко сложить.</a:t>
            </a:r>
          </a:p>
          <a:p>
            <a:r>
              <a:rPr lang="uk-UA" sz="2000" b="1" dirty="0" smtClean="0"/>
              <a:t>                               С.Щипачов, 1939 </a:t>
            </a:r>
            <a:endParaRPr lang="ru-RU" sz="2000" b="1" dirty="0" smtClean="0"/>
          </a:p>
          <a:p>
            <a:endParaRPr lang="ru-RU" dirty="0"/>
          </a:p>
        </p:txBody>
      </p:sp>
      <p:sp>
        <p:nvSpPr>
          <p:cNvPr id="36869" name="AutoShape 5" descr="Картинки по запросу кохання бабуся дідус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1" name="AutoShape 7" descr="Картинки по запросу кохання бабуся дідус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9" name="Picture 15" descr="Картинки по запросу кохання фото війни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571472" y="571480"/>
            <a:ext cx="3920846" cy="5834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ниги и кофе обои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DCB5F"/>
              </a:clrFrom>
              <a:clrTo>
                <a:srgbClr val="DDCB5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762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5429264"/>
            <a:ext cx="8786842" cy="120032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r"/>
            <a:r>
              <a:rPr lang="ru-RU" b="1" i="1" dirty="0" smtClean="0"/>
              <a:t>Для </a:t>
            </a:r>
            <a:r>
              <a:rPr lang="ru-RU" b="1" i="1" dirty="0" err="1" smtClean="0"/>
              <a:t>натхнення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мені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потрібні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лише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розкритий</a:t>
            </a:r>
            <a:r>
              <a:rPr lang="ru-RU" b="1" i="1" dirty="0" smtClean="0"/>
              <a:t> рояль, </a:t>
            </a:r>
            <a:r>
              <a:rPr lang="ru-RU" b="1" i="1" dirty="0" err="1" smtClean="0"/>
              <a:t>тиша</a:t>
            </a:r>
            <a:r>
              <a:rPr lang="ru-RU" b="1" i="1" dirty="0" smtClean="0"/>
              <a:t> </a:t>
            </a:r>
            <a:r>
              <a:rPr lang="ru-RU" b="1" i="1" dirty="0" err="1" smtClean="0"/>
              <a:t>і</a:t>
            </a:r>
            <a:r>
              <a:rPr lang="ru-RU" b="1" i="1" dirty="0" smtClean="0"/>
              <a:t> </a:t>
            </a:r>
            <a:r>
              <a:rPr lang="ru-RU" b="1" i="1" dirty="0" err="1" smtClean="0"/>
              <a:t>філіжанка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кави</a:t>
            </a:r>
            <a:r>
              <a:rPr lang="ru-RU" b="1" i="1" dirty="0" smtClean="0"/>
              <a:t>. </a:t>
            </a:r>
            <a:r>
              <a:rPr lang="ru-RU" b="1" i="1" dirty="0" err="1" smtClean="0"/>
              <a:t>Із</a:t>
            </a:r>
            <a:r>
              <a:rPr lang="ru-RU" b="1" i="1" dirty="0" smtClean="0"/>
              <a:t> запаху народиться </a:t>
            </a:r>
            <a:r>
              <a:rPr lang="ru-RU" b="1" i="1" dirty="0" err="1" smtClean="0"/>
              <a:t>музика</a:t>
            </a:r>
            <a:r>
              <a:rPr lang="ru-RU" b="1" i="1" dirty="0" smtClean="0"/>
              <a:t>, </a:t>
            </a:r>
            <a:r>
              <a:rPr lang="ru-RU" b="1" i="1" dirty="0" err="1" smtClean="0"/>
              <a:t>тиша</a:t>
            </a:r>
            <a:r>
              <a:rPr lang="ru-RU" b="1" i="1" dirty="0" smtClean="0"/>
              <a:t> дозволить </a:t>
            </a:r>
            <a:r>
              <a:rPr lang="ru-RU" b="1" i="1" dirty="0" err="1" smtClean="0"/>
              <a:t>її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почути</a:t>
            </a:r>
            <a:r>
              <a:rPr lang="ru-RU" b="1" i="1" dirty="0" smtClean="0"/>
              <a:t>, а рояль </a:t>
            </a:r>
            <a:r>
              <a:rPr lang="ru-RU" b="1" i="1" dirty="0" err="1" smtClean="0"/>
              <a:t>втілить</a:t>
            </a:r>
            <a:r>
              <a:rPr lang="ru-RU" b="1" i="1" dirty="0" smtClean="0"/>
              <a:t> в </a:t>
            </a:r>
            <a:r>
              <a:rPr lang="ru-RU" b="1" i="1" dirty="0" err="1" smtClean="0"/>
              <a:t>життя</a:t>
            </a:r>
            <a:r>
              <a:rPr lang="ru-RU" b="1" i="1" dirty="0" smtClean="0"/>
              <a:t>.</a:t>
            </a:r>
            <a:br>
              <a:rPr lang="ru-RU" b="1" i="1" dirty="0" smtClean="0"/>
            </a:br>
            <a:r>
              <a:rPr lang="ru-RU" b="1" i="1" dirty="0" smtClean="0"/>
              <a:t> </a:t>
            </a:r>
            <a:r>
              <a:rPr lang="ru-RU" i="1" dirty="0" smtClean="0"/>
              <a:t>                                                                          </a:t>
            </a:r>
            <a:r>
              <a:rPr lang="ru-RU" i="1" dirty="0" err="1" smtClean="0"/>
              <a:t>Іоганн</a:t>
            </a:r>
            <a:r>
              <a:rPr lang="ru-RU" i="1" dirty="0" smtClean="0"/>
              <a:t> Штраус, </a:t>
            </a:r>
            <a:r>
              <a:rPr lang="ru-RU" i="1" dirty="0" err="1" smtClean="0"/>
              <a:t>австрійський</a:t>
            </a:r>
            <a:r>
              <a:rPr lang="ru-RU" i="1" dirty="0" smtClean="0"/>
              <a:t> композитор</a:t>
            </a:r>
            <a:endParaRPr lang="en-US" i="1" dirty="0" smtClean="0"/>
          </a:p>
          <a:p>
            <a:pPr algn="r"/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4643446"/>
            <a:ext cx="4071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latin typeface="Monotype Corsiva" pitchFamily="66" charset="0"/>
              </a:rPr>
              <a:t>П</a:t>
            </a:r>
            <a:r>
              <a:rPr lang="ru-RU" sz="2400" b="1" dirty="0" err="1" smtClean="0">
                <a:latin typeface="Monotype Corsiva" pitchFamily="66" charset="0"/>
              </a:rPr>
              <a:t>оезія</a:t>
            </a:r>
            <a:r>
              <a:rPr lang="ru-RU" sz="2400" b="1" dirty="0" smtClean="0">
                <a:latin typeface="Monotype Corsiva" pitchFamily="66" charset="0"/>
              </a:rPr>
              <a:t> </a:t>
            </a:r>
            <a:r>
              <a:rPr lang="uk-UA" sz="2400" b="1" dirty="0" smtClean="0">
                <a:latin typeface="Monotype Corsiva" pitchFamily="66" charset="0"/>
              </a:rPr>
              <a:t>для мене </a:t>
            </a:r>
            <a:r>
              <a:rPr lang="ru-RU" sz="2400" b="1" dirty="0" smtClean="0">
                <a:latin typeface="Monotype Corsiva" pitchFamily="66" charset="0"/>
              </a:rPr>
              <a:t>— </a:t>
            </a:r>
            <a:r>
              <a:rPr lang="ru-RU" sz="2400" b="1" dirty="0" err="1" smtClean="0">
                <a:latin typeface="Monotype Corsiva" pitchFamily="66" charset="0"/>
              </a:rPr>
              <a:t>це</a:t>
            </a:r>
            <a:r>
              <a:rPr lang="ru-RU" sz="2400" b="1" dirty="0" smtClean="0">
                <a:latin typeface="Monotype Corsiva" pitchFamily="66" charset="0"/>
              </a:rPr>
              <a:t> стан </a:t>
            </a:r>
            <a:r>
              <a:rPr lang="ru-RU" sz="2400" b="1" dirty="0" err="1" smtClean="0">
                <a:latin typeface="Monotype Corsiva" pitchFamily="66" charset="0"/>
              </a:rPr>
              <a:t>душі</a:t>
            </a:r>
            <a:r>
              <a:rPr lang="ru-RU" sz="2400" b="1" dirty="0" smtClean="0">
                <a:latin typeface="Monotype Corsiva" pitchFamily="66" charset="0"/>
              </a:rPr>
              <a:t>. </a:t>
            </a:r>
          </a:p>
          <a:p>
            <a:r>
              <a:rPr lang="ru-RU" sz="2400" b="1" dirty="0" err="1" smtClean="0">
                <a:latin typeface="Monotype Corsiva" pitchFamily="66" charset="0"/>
              </a:rPr>
              <a:t>Кожен</a:t>
            </a:r>
            <a:r>
              <a:rPr lang="ru-RU" sz="2400" b="1" dirty="0" smtClean="0">
                <a:latin typeface="Monotype Corsiva" pitchFamily="66" charset="0"/>
              </a:rPr>
              <a:t> </a:t>
            </a:r>
            <a:r>
              <a:rPr lang="ru-RU" sz="2400" b="1" dirty="0" err="1" smtClean="0">
                <a:latin typeface="Monotype Corsiva" pitchFamily="66" charset="0"/>
              </a:rPr>
              <a:t>вірш</a:t>
            </a:r>
            <a:r>
              <a:rPr lang="ru-RU" sz="2400" b="1" dirty="0" smtClean="0">
                <a:latin typeface="Monotype Corsiva" pitchFamily="66" charset="0"/>
              </a:rPr>
              <a:t> —</a:t>
            </a:r>
            <a:r>
              <a:rPr lang="uk-UA" sz="2400" b="1" dirty="0" smtClean="0">
                <a:latin typeface="Monotype Corsiva" pitchFamily="66" charset="0"/>
              </a:rPr>
              <a:t>ніби </a:t>
            </a:r>
            <a:r>
              <a:rPr lang="ru-RU" sz="2400" b="1" dirty="0" err="1" smtClean="0">
                <a:latin typeface="Monotype Corsiva" pitchFamily="66" charset="0"/>
              </a:rPr>
              <a:t>сповідь</a:t>
            </a:r>
            <a:r>
              <a:rPr lang="ru-RU" sz="2400" b="1" dirty="0" smtClean="0">
                <a:latin typeface="Monotype Corsiva" pitchFamily="66" charset="0"/>
              </a:rPr>
              <a:t>, </a:t>
            </a:r>
            <a:r>
              <a:rPr lang="ru-RU" sz="2400" b="1" dirty="0" err="1" smtClean="0">
                <a:latin typeface="Monotype Corsiva" pitchFamily="66" charset="0"/>
              </a:rPr>
              <a:t>якийсь</a:t>
            </a:r>
            <a:r>
              <a:rPr lang="ru-RU" sz="2400" b="1" dirty="0" smtClean="0">
                <a:latin typeface="Monotype Corsiva" pitchFamily="66" charset="0"/>
              </a:rPr>
              <a:t> </a:t>
            </a:r>
            <a:r>
              <a:rPr lang="ru-RU" sz="2400" b="1" dirty="0" err="1" smtClean="0">
                <a:latin typeface="Monotype Corsiva" pitchFamily="66" charset="0"/>
              </a:rPr>
              <a:t>незабутній</a:t>
            </a:r>
            <a:r>
              <a:rPr lang="ru-RU" sz="2400" b="1" dirty="0" smtClean="0">
                <a:latin typeface="Monotype Corsiva" pitchFamily="66" charset="0"/>
              </a:rPr>
              <a:t> </a:t>
            </a:r>
            <a:r>
              <a:rPr lang="ru-RU" sz="2400" b="1" dirty="0" err="1" smtClean="0">
                <a:latin typeface="Monotype Corsiva" pitchFamily="66" charset="0"/>
              </a:rPr>
              <a:t>епізод</a:t>
            </a:r>
            <a:r>
              <a:rPr lang="ru-RU" sz="2400" b="1" dirty="0" smtClean="0">
                <a:latin typeface="Monotype Corsiva" pitchFamily="66" charset="0"/>
              </a:rPr>
              <a:t> </a:t>
            </a:r>
            <a:r>
              <a:rPr lang="ru-RU" sz="2400" b="1" dirty="0" err="1" smtClean="0">
                <a:latin typeface="Monotype Corsiva" pitchFamily="66" charset="0"/>
              </a:rPr>
              <a:t>життя</a:t>
            </a:r>
            <a:r>
              <a:rPr lang="ru-RU" sz="2400" b="1" dirty="0" smtClean="0">
                <a:latin typeface="Monotype Corsiva" pitchFamily="66" charset="0"/>
              </a:rPr>
              <a:t>.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37890" name="Picture 2" descr="https://i.mycdn.me/image?t=3&amp;bid=812898268325&amp;id=812898268325&amp;plc=WEB&amp;tkn=*zgrfqvekn5dJaMSk3KwIrC1rjk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81553"/>
            <a:ext cx="2719171" cy="36474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4071942"/>
            <a:ext cx="3857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err="1" smtClean="0"/>
              <a:t>Бердаль</a:t>
            </a:r>
            <a:r>
              <a:rPr lang="uk-UA" sz="2800" b="1" dirty="0" smtClean="0"/>
              <a:t> Владислава</a:t>
            </a:r>
          </a:p>
          <a:p>
            <a:pPr algn="ctr"/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714876" y="357166"/>
            <a:ext cx="385765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Здається мені не усім зрозуміти, </a:t>
            </a:r>
            <a:endParaRPr lang="ru-RU" b="1" dirty="0" smtClean="0"/>
          </a:p>
          <a:p>
            <a:r>
              <a:rPr lang="uk-UA" b="1" dirty="0" smtClean="0"/>
              <a:t>Що можна просто мовчки любити. </a:t>
            </a:r>
            <a:endParaRPr lang="ru-RU" b="1" dirty="0" smtClean="0"/>
          </a:p>
          <a:p>
            <a:r>
              <a:rPr lang="uk-UA" b="1" dirty="0" smtClean="0"/>
              <a:t>Що серце, </a:t>
            </a:r>
            <a:endParaRPr lang="uk-UA" b="1" dirty="0" smtClean="0"/>
          </a:p>
          <a:p>
            <a:r>
              <a:rPr lang="uk-UA" b="1" dirty="0" smtClean="0"/>
              <a:t> </a:t>
            </a:r>
            <a:r>
              <a:rPr lang="uk-UA" b="1" dirty="0" smtClean="0"/>
              <a:t>              кольнувши </a:t>
            </a:r>
            <a:r>
              <a:rPr lang="uk-UA" b="1" dirty="0" smtClean="0"/>
              <a:t>всього лише раз </a:t>
            </a:r>
            <a:endParaRPr lang="ru-RU" b="1" dirty="0" smtClean="0"/>
          </a:p>
          <a:p>
            <a:r>
              <a:rPr lang="uk-UA" b="1" dirty="0" smtClean="0"/>
              <a:t>Той дотик п</a:t>
            </a:r>
            <a:r>
              <a:rPr lang="ru-RU" b="1" dirty="0" smtClean="0"/>
              <a:t>’</a:t>
            </a:r>
            <a:r>
              <a:rPr lang="uk-UA" b="1" dirty="0" err="1" smtClean="0"/>
              <a:t>янкий</a:t>
            </a:r>
            <a:r>
              <a:rPr lang="uk-UA" b="1" dirty="0" smtClean="0"/>
              <a:t> </a:t>
            </a:r>
            <a:r>
              <a:rPr lang="uk-UA" b="1" dirty="0" err="1" smtClean="0"/>
              <a:t>пам</a:t>
            </a:r>
            <a:r>
              <a:rPr lang="ru-RU" b="1" dirty="0" smtClean="0"/>
              <a:t>’</a:t>
            </a:r>
            <a:r>
              <a:rPr lang="uk-UA" b="1" dirty="0" err="1" smtClean="0"/>
              <a:t>ятає</a:t>
            </a:r>
            <a:r>
              <a:rPr lang="uk-UA" b="1" dirty="0" smtClean="0"/>
              <a:t> весь час. </a:t>
            </a:r>
            <a:endParaRPr lang="ru-RU" b="1" dirty="0" smtClean="0"/>
          </a:p>
          <a:p>
            <a:r>
              <a:rPr lang="ru-RU" b="1" dirty="0" smtClean="0"/>
              <a:t>Не треба </a:t>
            </a:r>
            <a:r>
              <a:rPr lang="ru-RU" b="1" dirty="0" err="1" smtClean="0"/>
              <a:t>сміятись</a:t>
            </a:r>
            <a:r>
              <a:rPr lang="ru-RU" b="1" dirty="0" smtClean="0"/>
              <a:t>, не треба </a:t>
            </a:r>
            <a:r>
              <a:rPr lang="ru-RU" b="1" dirty="0" err="1" smtClean="0"/>
              <a:t>судити</a:t>
            </a:r>
            <a:r>
              <a:rPr lang="ru-RU" b="1" dirty="0" smtClean="0"/>
              <a:t> </a:t>
            </a:r>
          </a:p>
          <a:p>
            <a:r>
              <a:rPr lang="uk-UA" b="1" dirty="0" smtClean="0"/>
              <a:t>Серце за те, що прагне любити. </a:t>
            </a:r>
            <a:endParaRPr lang="ru-RU" b="1" dirty="0" smtClean="0"/>
          </a:p>
          <a:p>
            <a:r>
              <a:rPr lang="uk-UA" b="1" dirty="0" smtClean="0"/>
              <a:t>Щастя – воно ж крихке, </a:t>
            </a:r>
            <a:endParaRPr lang="uk-UA" b="1" dirty="0" smtClean="0"/>
          </a:p>
          <a:p>
            <a:r>
              <a:rPr lang="uk-UA" b="1" dirty="0" smtClean="0"/>
              <a:t> </a:t>
            </a:r>
            <a:r>
              <a:rPr lang="uk-UA" b="1" dirty="0" smtClean="0"/>
              <a:t>                                        як </a:t>
            </a:r>
            <a:r>
              <a:rPr lang="uk-UA" b="1" dirty="0" smtClean="0"/>
              <a:t>кришталь. </a:t>
            </a:r>
            <a:endParaRPr lang="ru-RU" b="1" dirty="0" smtClean="0"/>
          </a:p>
          <a:p>
            <a:r>
              <a:rPr lang="uk-UA" b="1" dirty="0" smtClean="0"/>
              <a:t>Дотик – упало, розбилось….  </a:t>
            </a:r>
            <a:endParaRPr lang="uk-UA" b="1" dirty="0" smtClean="0"/>
          </a:p>
          <a:p>
            <a:r>
              <a:rPr lang="uk-UA" b="1" dirty="0" smtClean="0"/>
              <a:t> </a:t>
            </a:r>
            <a:r>
              <a:rPr lang="uk-UA" b="1" dirty="0" smtClean="0"/>
              <a:t>                                        а </a:t>
            </a:r>
            <a:r>
              <a:rPr lang="uk-UA" b="1" dirty="0" smtClean="0"/>
              <a:t>жаль… </a:t>
            </a:r>
            <a:endParaRPr lang="ru-RU" b="1" dirty="0" smtClean="0"/>
          </a:p>
          <a:p>
            <a:r>
              <a:rPr lang="uk-UA" b="1" dirty="0" smtClean="0"/>
              <a:t>Відстань, дороги, вік, перепони </a:t>
            </a:r>
            <a:endParaRPr lang="ru-RU" b="1" dirty="0" smtClean="0"/>
          </a:p>
          <a:p>
            <a:r>
              <a:rPr lang="uk-UA" b="1" dirty="0" smtClean="0"/>
              <a:t>І без любові душа захолоне. </a:t>
            </a:r>
            <a:endParaRPr lang="ru-RU" b="1" dirty="0" smtClean="0"/>
          </a:p>
          <a:p>
            <a:r>
              <a:rPr lang="uk-UA" b="1" dirty="0" smtClean="0"/>
              <a:t>Ні. Без любові не можна прожити. </a:t>
            </a:r>
            <a:endParaRPr lang="ru-RU" b="1" dirty="0" smtClean="0"/>
          </a:p>
          <a:p>
            <a:r>
              <a:rPr lang="uk-UA" b="1" dirty="0" smtClean="0"/>
              <a:t>Хай мовчки, крізь сльози, </a:t>
            </a:r>
            <a:endParaRPr lang="uk-UA" b="1" dirty="0" smtClean="0"/>
          </a:p>
          <a:p>
            <a:r>
              <a:rPr lang="uk-UA" b="1" dirty="0" smtClean="0"/>
              <a:t> </a:t>
            </a:r>
            <a:r>
              <a:rPr lang="uk-UA" b="1" dirty="0" smtClean="0"/>
              <a:t>                                    та </a:t>
            </a:r>
            <a:r>
              <a:rPr lang="uk-UA" b="1" dirty="0" smtClean="0"/>
              <a:t>треба любити. </a:t>
            </a:r>
            <a:endParaRPr lang="ru-RU" b="1" dirty="0" smtClean="0"/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33794" name="Picture 2" descr="Ольга Вадимівна Богомолец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9" y="500042"/>
            <a:ext cx="2100015" cy="300039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714876" y="3571876"/>
            <a:ext cx="385765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Богомолець</a:t>
            </a:r>
            <a:r>
              <a:rPr lang="ru-RU" sz="2800" b="1" dirty="0" smtClean="0"/>
              <a:t> Ольга </a:t>
            </a:r>
            <a:r>
              <a:rPr lang="ru-RU" sz="2800" b="1" dirty="0" err="1" smtClean="0"/>
              <a:t>Вадимівна</a:t>
            </a:r>
            <a:endParaRPr lang="ru-RU" sz="2800" b="1" dirty="0" smtClean="0"/>
          </a:p>
          <a:p>
            <a:pPr algn="ctr"/>
            <a:r>
              <a:rPr lang="ru-RU" sz="2000" b="1" dirty="0" err="1" smtClean="0"/>
              <a:t>Професор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кафедри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дерматології</a:t>
            </a:r>
            <a:r>
              <a:rPr lang="ru-RU" sz="2000" b="1" dirty="0" smtClean="0"/>
              <a:t> </a:t>
            </a:r>
          </a:p>
          <a:p>
            <a:pPr algn="ctr"/>
            <a:r>
              <a:rPr lang="ru-RU" sz="2000" b="1" dirty="0" smtClean="0"/>
              <a:t>та </a:t>
            </a:r>
            <a:r>
              <a:rPr lang="ru-RU" sz="2000" b="1" dirty="0" err="1" smtClean="0"/>
              <a:t>венерології</a:t>
            </a:r>
            <a:r>
              <a:rPr lang="ru-RU" sz="2000" b="1" dirty="0" smtClean="0"/>
              <a:t> </a:t>
            </a:r>
            <a:r>
              <a:rPr lang="ru-RU" sz="2000" b="1" dirty="0" err="1" smtClean="0"/>
              <a:t>Національного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медичного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університету</a:t>
            </a:r>
            <a:r>
              <a:rPr lang="ru-RU" sz="2000" b="1" dirty="0" smtClean="0"/>
              <a:t> </a:t>
            </a:r>
          </a:p>
          <a:p>
            <a:pPr algn="ctr"/>
            <a:r>
              <a:rPr lang="ru-RU" sz="2000" b="1" dirty="0" err="1" smtClean="0"/>
              <a:t>ім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О.Богомольця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винахідник</a:t>
            </a:r>
            <a:r>
              <a:rPr lang="ru-RU" sz="2000" b="1" dirty="0" smtClean="0"/>
              <a:t>, меценат, </a:t>
            </a:r>
            <a:r>
              <a:rPr lang="ru-RU" sz="2000" b="1" dirty="0" err="1" smtClean="0"/>
              <a:t>громадський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діяч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співачка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поетеса</a:t>
            </a:r>
            <a:r>
              <a:rPr lang="ru-RU" sz="2000" b="1" dirty="0" smtClean="0"/>
              <a:t>. </a:t>
            </a:r>
            <a:endParaRPr lang="ru-RU" sz="2000" dirty="0"/>
          </a:p>
        </p:txBody>
      </p:sp>
      <p:pic>
        <p:nvPicPr>
          <p:cNvPr id="33796" name="Picture 4" descr="Картинки по запросу ліна костенк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785794"/>
            <a:ext cx="3964809" cy="264320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3571876"/>
            <a:ext cx="4143404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Calibri" pitchFamily="34" charset="0"/>
              </a:rPr>
              <a:t>Ліна Василівна Костенко </a:t>
            </a:r>
            <a:r>
              <a:rPr lang="vi-VN" dirty="0" smtClean="0"/>
              <a:t> </a:t>
            </a:r>
            <a:endParaRPr lang="uk-UA" dirty="0" smtClean="0"/>
          </a:p>
          <a:p>
            <a:pPr algn="ctr"/>
            <a:r>
              <a:rPr lang="vi-VN" sz="2000" b="1" dirty="0" smtClean="0"/>
              <a:t>(</a:t>
            </a:r>
            <a:r>
              <a:rPr lang="uk-UA" sz="2000" b="1" dirty="0" smtClean="0"/>
              <a:t>нар.</a:t>
            </a:r>
            <a:r>
              <a:rPr lang="vi-VN" sz="2000" b="1" dirty="0" smtClean="0"/>
              <a:t> </a:t>
            </a:r>
            <a:r>
              <a:rPr lang="uk-UA" sz="2000" b="1" dirty="0" smtClean="0">
                <a:latin typeface="Calibri" pitchFamily="34" charset="0"/>
              </a:rPr>
              <a:t>19 березня 1930 р.) –</a:t>
            </a:r>
            <a:r>
              <a:rPr lang="vi-VN" sz="2000" b="1" dirty="0" smtClean="0"/>
              <a:t> </a:t>
            </a:r>
            <a:endParaRPr lang="uk-UA" sz="2000" b="1" dirty="0" smtClean="0">
              <a:latin typeface="Calibri" pitchFamily="34" charset="0"/>
            </a:endParaRPr>
          </a:p>
          <a:p>
            <a:pPr algn="ctr"/>
            <a:r>
              <a:rPr lang="uk-UA" sz="2000" b="1" dirty="0" smtClean="0"/>
              <a:t>українська письменниця</a:t>
            </a:r>
            <a:r>
              <a:rPr lang="vi-VN" sz="2000" b="1" dirty="0" smtClean="0"/>
              <a:t>-</a:t>
            </a:r>
            <a:r>
              <a:rPr lang="uk-UA" sz="2000" b="1" dirty="0" err="1" smtClean="0">
                <a:latin typeface="Calibri" pitchFamily="34" charset="0"/>
              </a:rPr>
              <a:t>шістдесятниця</a:t>
            </a:r>
            <a:r>
              <a:rPr lang="uk-UA" sz="2000" b="1" dirty="0" smtClean="0">
                <a:latin typeface="Calibri" pitchFamily="34" charset="0"/>
              </a:rPr>
              <a:t>.  Лауреат Шевченківської премії (1987), </a:t>
            </a:r>
            <a:r>
              <a:rPr lang="uk-UA" sz="2000" b="1" dirty="0" err="1" smtClean="0">
                <a:latin typeface="Calibri" pitchFamily="34" charset="0"/>
              </a:rPr>
              <a:t>Премії</a:t>
            </a:r>
            <a:r>
              <a:rPr lang="uk-UA" sz="2000" b="1" dirty="0" smtClean="0">
                <a:latin typeface="Calibri" pitchFamily="34" charset="0"/>
              </a:rPr>
              <a:t> Антоновичів (1989)</a:t>
            </a:r>
            <a:r>
              <a:rPr lang="vi-VN" sz="2000" b="1" dirty="0" smtClean="0"/>
              <a:t>, </a:t>
            </a:r>
            <a:endParaRPr lang="uk-UA" sz="2000" b="1" dirty="0" smtClean="0"/>
          </a:p>
          <a:p>
            <a:pPr algn="ctr"/>
            <a:r>
              <a:rPr lang="uk-UA" sz="2000" b="1" dirty="0" smtClean="0"/>
              <a:t>Премії Петрарки</a:t>
            </a:r>
            <a:r>
              <a:rPr lang="vi-VN" sz="2000" b="1" dirty="0" smtClean="0"/>
              <a:t>(</a:t>
            </a:r>
            <a:r>
              <a:rPr lang="uk-UA" sz="2000" b="1" dirty="0" smtClean="0">
                <a:latin typeface="Calibri" pitchFamily="34" charset="0"/>
              </a:rPr>
              <a:t>1994</a:t>
            </a:r>
            <a:r>
              <a:rPr lang="vi-VN" sz="2000" b="1" dirty="0" smtClean="0"/>
              <a:t>).</a:t>
            </a:r>
            <a:endParaRPr lang="uk-UA" sz="2000" b="1" dirty="0" smtClean="0"/>
          </a:p>
          <a:p>
            <a:pPr algn="ctr"/>
            <a:r>
              <a:rPr lang="ru-RU" sz="2000" b="1" dirty="0" err="1" smtClean="0"/>
              <a:t>Відмовилась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від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звання</a:t>
            </a:r>
            <a:r>
              <a:rPr lang="ru-RU" sz="2000" b="1" dirty="0" smtClean="0"/>
              <a:t> Героя </a:t>
            </a:r>
            <a:r>
              <a:rPr lang="ru-RU" sz="2000" b="1" dirty="0" err="1" smtClean="0"/>
              <a:t>України</a:t>
            </a:r>
            <a:r>
              <a:rPr lang="ru-RU" sz="2000" b="1" dirty="0" smtClean="0"/>
              <a:t>. </a:t>
            </a:r>
            <a:endParaRPr lang="ru-RU" sz="20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Павлік\Рабочий стол\Новая папка (3)\rabstol_net_books_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3" name="Picture 2" descr="Картинки по запросу кава книг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14884"/>
            <a:ext cx="380998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 rot="21093651">
            <a:off x="2176067" y="614260"/>
            <a:ext cx="58432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FF00"/>
                </a:solidFill>
                <a:latin typeface="Mistral" pitchFamily="66" charset="0"/>
              </a:rPr>
              <a:t>Дякую усім за співпрацю, </a:t>
            </a:r>
          </a:p>
          <a:p>
            <a:pPr algn="ctr"/>
            <a:r>
              <a:rPr lang="uk-UA" sz="4800" b="1" dirty="0" smtClean="0">
                <a:solidFill>
                  <a:srgbClr val="FFFF00"/>
                </a:solidFill>
                <a:latin typeface="Mistral" pitchFamily="66" charset="0"/>
              </a:rPr>
              <a:t>до нових зустрічей…</a:t>
            </a:r>
            <a:endParaRPr lang="ru-RU" sz="4800" b="1" dirty="0">
              <a:solidFill>
                <a:srgbClr val="FFFF00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b="15639"/>
          <a:stretch>
            <a:fillRect/>
          </a:stretch>
        </p:blipFill>
        <p:spPr bwMode="auto">
          <a:xfrm>
            <a:off x="0" y="-142900"/>
            <a:ext cx="914400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28868"/>
            <a:ext cx="200023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42900"/>
            <a:ext cx="2000232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AE7D54"/>
              </a:clrFrom>
              <a:clrTo>
                <a:srgbClr val="AE7D5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45391" y="-142899"/>
            <a:ext cx="6698609" cy="7023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 descr="Картинки по запросу кава книги"/>
          <p:cNvPicPr>
            <a:picLocks noChangeAspect="1" noChangeArrowheads="1"/>
          </p:cNvPicPr>
          <p:nvPr/>
        </p:nvPicPr>
        <p:blipFill>
          <a:blip r:embed="rId6"/>
          <a:srcRect l="33087" t="5881" r="5147" b="2941"/>
          <a:stretch>
            <a:fillRect/>
          </a:stretch>
        </p:blipFill>
        <p:spPr bwMode="auto">
          <a:xfrm>
            <a:off x="0" y="4643398"/>
            <a:ext cx="2000328" cy="2214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Павлік\Рабочий стол\Новая папка (3)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600" b="1" dirty="0" smtClean="0">
                <a:solidFill>
                  <a:srgbClr val="FFFF00"/>
                </a:solidFill>
                <a:latin typeface="Calibri" pitchFamily="34" charset="0"/>
              </a:rPr>
              <a:t>Кожний із нас є автором свого роману,</a:t>
            </a:r>
          </a:p>
          <a:p>
            <a:pPr algn="r"/>
            <a:r>
              <a:rPr lang="uk-UA" sz="2600" b="1" dirty="0" smtClean="0">
                <a:solidFill>
                  <a:srgbClr val="FFFF00"/>
                </a:solidFill>
                <a:latin typeface="Calibri" pitchFamily="34" charset="0"/>
              </a:rPr>
              <a:t>                                                            який називається «Життя»…</a:t>
            </a:r>
            <a:endParaRPr lang="ru-RU" sz="2600" b="1" dirty="0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428604"/>
            <a:ext cx="400052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latin typeface="Mistral" pitchFamily="66" charset="0"/>
              </a:rPr>
              <a:t>Людина народ</a:t>
            </a:r>
            <a:r>
              <a:rPr lang="uk-UA" sz="5400" b="1" i="1" dirty="0" smtClean="0">
                <a:latin typeface="Mistral" pitchFamily="66" charset="0"/>
              </a:rPr>
              <a:t>жується </a:t>
            </a:r>
            <a:endParaRPr lang="en-US" sz="5400" b="1" i="1" dirty="0" smtClean="0">
              <a:latin typeface="Mistral" pitchFamily="66" charset="0"/>
            </a:endParaRPr>
          </a:p>
          <a:p>
            <a:r>
              <a:rPr lang="uk-UA" sz="5400" b="1" i="1" dirty="0" smtClean="0">
                <a:latin typeface="Mistral" pitchFamily="66" charset="0"/>
              </a:rPr>
              <a:t>і з Божим благословенням  приходить  </a:t>
            </a:r>
            <a:endParaRPr lang="en-US" sz="5400" b="1" i="1" dirty="0" smtClean="0">
              <a:latin typeface="Mistral" pitchFamily="66" charset="0"/>
            </a:endParaRPr>
          </a:p>
          <a:p>
            <a:r>
              <a:rPr lang="uk-UA" sz="5400" b="1" i="1" dirty="0" smtClean="0">
                <a:latin typeface="Mistral" pitchFamily="66" charset="0"/>
              </a:rPr>
              <a:t>у цей світ…</a:t>
            </a:r>
            <a:endParaRPr lang="ru-RU" sz="5400" b="1" i="1" dirty="0">
              <a:latin typeface="Mistral" pitchFamily="66" charset="0"/>
            </a:endParaRPr>
          </a:p>
        </p:txBody>
      </p:sp>
      <p:pic>
        <p:nvPicPr>
          <p:cNvPr id="12290" name="Picture 2" descr="Картинки по запросу народження дитин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500042"/>
            <a:ext cx="2571768" cy="280322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642910" y="214290"/>
            <a:ext cx="80010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600" b="1" dirty="0" smtClean="0">
                <a:solidFill>
                  <a:srgbClr val="00000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кий слід повинна залишити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на землі людина?</a:t>
            </a:r>
            <a:endParaRPr kumimoji="0" lang="uk-UA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1269" name="Picture 5" descr="Картинки по запросу слід на землі 4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55349">
            <a:off x="7491975" y="5654162"/>
            <a:ext cx="1333469" cy="100010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267" name="Picture 3" descr="Картинки по запросу шевченко малюнки"/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 b="10992"/>
          <a:stretch>
            <a:fillRect/>
          </a:stretch>
        </p:blipFill>
        <p:spPr bwMode="auto">
          <a:xfrm>
            <a:off x="928662" y="1500174"/>
            <a:ext cx="6786610" cy="4851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43438" y="714356"/>
            <a:ext cx="40005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Поезія</a:t>
            </a:r>
            <a:r>
              <a:rPr lang="ru-RU" sz="2400" b="1" dirty="0" smtClean="0"/>
              <a:t> – </a:t>
            </a:r>
            <a:r>
              <a:rPr lang="ru-RU" sz="2400" b="1" dirty="0" err="1" smtClean="0"/>
              <a:t>це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живопис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який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чують</a:t>
            </a:r>
            <a:r>
              <a:rPr lang="ru-RU" sz="2400" b="1" dirty="0" smtClean="0"/>
              <a:t>.</a:t>
            </a:r>
          </a:p>
          <a:p>
            <a:r>
              <a:rPr lang="uk-UA" sz="2400" b="1" dirty="0" smtClean="0"/>
              <a:t>                   Леонардо </a:t>
            </a:r>
            <a:r>
              <a:rPr lang="uk-UA" sz="2400" b="1" dirty="0" err="1" smtClean="0"/>
              <a:t>да</a:t>
            </a:r>
            <a:r>
              <a:rPr lang="uk-UA" sz="2400" b="1" dirty="0" smtClean="0"/>
              <a:t> Вінчі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Не тот поэт, кто рифмы </a:t>
            </a:r>
            <a:r>
              <a:rPr lang="ru-RU" sz="2400" b="1" dirty="0" err="1" smtClean="0"/>
              <a:t>плесть</a:t>
            </a:r>
            <a:r>
              <a:rPr lang="ru-RU" sz="2400" b="1" dirty="0" smtClean="0"/>
              <a:t> умеет.</a:t>
            </a:r>
          </a:p>
          <a:p>
            <a:r>
              <a:rPr lang="uk-UA" sz="2400" b="1" dirty="0" smtClean="0"/>
              <a:t>                                А.С.</a:t>
            </a:r>
            <a:r>
              <a:rPr lang="uk-UA" sz="2400" b="1" dirty="0" err="1" smtClean="0"/>
              <a:t>Пушкин</a:t>
            </a:r>
            <a:endParaRPr lang="uk-UA" sz="2400" b="1" dirty="0" smtClean="0"/>
          </a:p>
          <a:p>
            <a:endParaRPr lang="uk-UA" sz="2400" b="1" dirty="0" smtClean="0"/>
          </a:p>
          <a:p>
            <a:r>
              <a:rPr lang="ru-RU" sz="2400" b="1" dirty="0" smtClean="0"/>
              <a:t>Так поступают все поэты. Они разговаривают вслух сами с собой, а мир подслушивает их. Но так ужасно одиноко, когда ты не слышишь речи другого.</a:t>
            </a:r>
          </a:p>
          <a:p>
            <a:r>
              <a:rPr lang="ru-RU" sz="2400" b="1" dirty="0" smtClean="0"/>
              <a:t>                                          Б.Шоу  </a:t>
            </a:r>
            <a:br>
              <a:rPr lang="ru-RU" sz="2400" b="1" dirty="0" smtClean="0"/>
            </a:br>
            <a:endParaRPr lang="ru-RU" sz="2400" b="1" dirty="0" smtClean="0"/>
          </a:p>
        </p:txBody>
      </p:sp>
      <p:pic>
        <p:nvPicPr>
          <p:cNvPr id="10243" name="Picture 3" descr="Картинки по запросу книги осен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242903"/>
            <a:ext cx="4071966" cy="3196493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45" name="Picture 5" descr="Картинки по запросу поезі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18" y="500042"/>
            <a:ext cx="4344996" cy="264320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8194" name="Picture 2" descr="Картинки по запросу гарсіа лор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642918"/>
            <a:ext cx="3924127" cy="24655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3286124"/>
            <a:ext cx="4071966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Федеріко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Ґарсія</a:t>
            </a:r>
            <a:r>
              <a:rPr lang="ru-RU" sz="2800" b="1" dirty="0" smtClean="0"/>
              <a:t> Лорка</a:t>
            </a:r>
            <a:endParaRPr lang="ru-RU" sz="2800" dirty="0" smtClean="0"/>
          </a:p>
          <a:p>
            <a:pPr algn="ctr"/>
            <a:r>
              <a:rPr lang="ru-RU" dirty="0" smtClean="0"/>
              <a:t>(</a:t>
            </a:r>
            <a:r>
              <a:rPr lang="ru-RU" sz="2000" b="1" dirty="0" smtClean="0"/>
              <a:t>1898 – 1936)  —</a:t>
            </a:r>
          </a:p>
          <a:p>
            <a:pPr algn="ctr"/>
            <a:endParaRPr lang="ru-RU" sz="1000" b="1" dirty="0" smtClean="0"/>
          </a:p>
          <a:p>
            <a:pPr algn="ctr"/>
            <a:r>
              <a:rPr lang="ru-RU" sz="2000" b="1" dirty="0" smtClean="0"/>
              <a:t> </a:t>
            </a:r>
            <a:r>
              <a:rPr lang="ru-RU" sz="2200" b="1" dirty="0" err="1" smtClean="0"/>
              <a:t>іспанський</a:t>
            </a:r>
            <a:r>
              <a:rPr lang="ru-RU" sz="2200" b="1" dirty="0" smtClean="0"/>
              <a:t> поет </a:t>
            </a:r>
            <a:r>
              <a:rPr lang="ru-RU" sz="2200" b="1" dirty="0" err="1" smtClean="0"/>
              <a:t>і</a:t>
            </a:r>
            <a:r>
              <a:rPr lang="ru-RU" sz="2200" b="1" dirty="0" smtClean="0"/>
              <a:t> драматург, </a:t>
            </a:r>
            <a:r>
              <a:rPr lang="ru-RU" sz="2200" b="1" dirty="0" err="1" smtClean="0"/>
              <a:t>музикант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і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художник-графік</a:t>
            </a:r>
            <a:r>
              <a:rPr lang="ru-RU" sz="2200" b="1" dirty="0" smtClean="0"/>
              <a:t>,</a:t>
            </a:r>
          </a:p>
          <a:p>
            <a:pPr algn="ctr"/>
            <a:r>
              <a:rPr lang="ru-RU" sz="2200" b="1" dirty="0" smtClean="0"/>
              <a:t>один </a:t>
            </a:r>
            <a:r>
              <a:rPr lang="ru-RU" sz="2200" b="1" dirty="0" err="1" smtClean="0"/>
              <a:t>із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найяскравіших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діячів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іспанської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культури</a:t>
            </a:r>
            <a:r>
              <a:rPr lang="ru-RU" sz="2200" b="1" dirty="0" smtClean="0"/>
              <a:t> ХХ ст.</a:t>
            </a:r>
          </a:p>
          <a:p>
            <a:pPr algn="ctr"/>
            <a:r>
              <a:rPr lang="ru-RU" sz="2200" b="1" dirty="0" err="1" smtClean="0"/>
              <a:t>Убитий</a:t>
            </a:r>
            <a:r>
              <a:rPr lang="ru-RU" sz="2200" b="1" dirty="0" smtClean="0"/>
              <a:t> на початку </a:t>
            </a:r>
          </a:p>
          <a:p>
            <a:pPr algn="ctr"/>
            <a:r>
              <a:rPr lang="ru-RU" sz="2200" b="1" dirty="0" err="1" smtClean="0"/>
              <a:t>Громадянської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війни</a:t>
            </a:r>
            <a:r>
              <a:rPr lang="ru-RU" sz="2200" b="1" dirty="0" smtClean="0"/>
              <a:t> в </a:t>
            </a:r>
            <a:r>
              <a:rPr lang="ru-RU" sz="2200" b="1" dirty="0" err="1" smtClean="0"/>
              <a:t>Іспанії</a:t>
            </a:r>
            <a:r>
              <a:rPr lang="ru-RU" sz="2200" b="1" dirty="0" smtClean="0"/>
              <a:t>. </a:t>
            </a:r>
            <a:endParaRPr lang="ru-RU" sz="2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76464" y="642918"/>
            <a:ext cx="39523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Mistral" pitchFamily="66" charset="0"/>
              </a:rPr>
              <a:t>Хто такий поет, панове</a:t>
            </a:r>
            <a:r>
              <a:rPr lang="ru-RU" sz="3600" b="1" dirty="0" smtClean="0">
                <a:latin typeface="Mistral" pitchFamily="66" charset="0"/>
              </a:rPr>
              <a:t>?</a:t>
            </a:r>
          </a:p>
          <a:p>
            <a:pPr algn="ctr"/>
            <a:r>
              <a:rPr lang="uk-UA" sz="3600" b="1" dirty="0" smtClean="0">
                <a:latin typeface="Mistral" pitchFamily="66" charset="0"/>
              </a:rPr>
              <a:t>Мандрівник, який знає шлях у вічність…</a:t>
            </a:r>
          </a:p>
          <a:p>
            <a:pPr algn="ctr"/>
            <a:r>
              <a:rPr lang="uk-UA" sz="3600" b="1" dirty="0" smtClean="0">
                <a:latin typeface="Mistral" pitchFamily="66" charset="0"/>
              </a:rPr>
              <a:t>                      Г.Лорка</a:t>
            </a:r>
            <a:endParaRPr lang="ru-RU" sz="3600" b="1" dirty="0">
              <a:latin typeface="Mistral" pitchFamily="66" charset="0"/>
            </a:endParaRPr>
          </a:p>
        </p:txBody>
      </p:sp>
      <p:pic>
        <p:nvPicPr>
          <p:cNvPr id="8196" name="Picture 4" descr="Картинки по запросу дорога в никуда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lum contrast="20000"/>
          </a:blip>
          <a:srcRect/>
          <a:stretch>
            <a:fillRect/>
          </a:stretch>
        </p:blipFill>
        <p:spPr bwMode="auto">
          <a:xfrm>
            <a:off x="4260112" y="2857496"/>
            <a:ext cx="4883888" cy="35757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/>
          <a:srcRect b="14245"/>
          <a:stretch>
            <a:fillRect/>
          </a:stretch>
        </p:blipFill>
        <p:spPr bwMode="auto">
          <a:xfrm>
            <a:off x="1214414" y="500042"/>
            <a:ext cx="2286015" cy="338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0034" y="3857628"/>
            <a:ext cx="407196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/>
              <a:t>Олійник Іванна Вікторівна</a:t>
            </a:r>
          </a:p>
          <a:p>
            <a:pPr algn="just"/>
            <a:r>
              <a:rPr lang="uk-UA" sz="2000" b="1" dirty="0" smtClean="0">
                <a:latin typeface="Monotype Corsiva" pitchFamily="66" charset="0"/>
              </a:rPr>
              <a:t>Віршувати почала ще в ранньому дитинстві під впливом поезій, котрі читала в книжечках, подарованих мамою. Пора юності була найбільш продуктивною у цьому плані, адже розширився мій світогляд, з'явилися нові друзі, виникли перші почуття...</a:t>
            </a:r>
          </a:p>
          <a:p>
            <a:pPr algn="ctr"/>
            <a:endParaRPr lang="uk-UA" sz="2400" b="1" dirty="0" smtClean="0"/>
          </a:p>
          <a:p>
            <a:pPr algn="ctr"/>
            <a:endParaRPr lang="uk-UA" sz="2400" b="1" dirty="0" smtClean="0"/>
          </a:p>
          <a:p>
            <a:pPr algn="ctr"/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43438" y="571480"/>
            <a:ext cx="439889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</a:t>
            </a:r>
          </a:p>
          <a:p>
            <a:endParaRPr lang="ru-RU" sz="1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b="1" dirty="0" smtClean="0"/>
              <a:t>Падає дощ ніби краплями крові... </a:t>
            </a:r>
            <a:endParaRPr lang="ru-RU" b="1" dirty="0" smtClean="0"/>
          </a:p>
          <a:p>
            <a:r>
              <a:rPr lang="uk-UA" b="1" dirty="0" smtClean="0"/>
              <a:t>Сніг із сльозами стелить зима. </a:t>
            </a:r>
            <a:endParaRPr lang="ru-RU" b="1" dirty="0" smtClean="0"/>
          </a:p>
          <a:p>
            <a:r>
              <a:rPr lang="uk-UA" b="1" dirty="0" smtClean="0"/>
              <a:t>Барви веселки вже </a:t>
            </a:r>
            <a:r>
              <a:rPr lang="uk-UA" b="1" dirty="0" err="1" smtClean="0"/>
              <a:t>некольорові</a:t>
            </a:r>
            <a:r>
              <a:rPr lang="uk-UA" b="1" dirty="0" smtClean="0"/>
              <a:t>, </a:t>
            </a:r>
            <a:endParaRPr lang="ru-RU" b="1" dirty="0" smtClean="0"/>
          </a:p>
          <a:p>
            <a:r>
              <a:rPr lang="uk-UA" b="1" dirty="0" smtClean="0"/>
              <a:t>І солов'їного співу нема. </a:t>
            </a:r>
            <a:endParaRPr lang="ru-RU" b="1" dirty="0" smtClean="0"/>
          </a:p>
          <a:p>
            <a:r>
              <a:rPr lang="uk-UA" b="1" dirty="0" smtClean="0"/>
              <a:t>Стелять дороги терни колючі; </a:t>
            </a:r>
            <a:endParaRPr lang="ru-RU" b="1" dirty="0" smtClean="0"/>
          </a:p>
          <a:p>
            <a:r>
              <a:rPr lang="uk-UA" b="1" dirty="0" smtClean="0"/>
              <a:t>Квіти не пахнуть, міліє ріка. </a:t>
            </a:r>
            <a:endParaRPr lang="ru-RU" b="1" dirty="0" smtClean="0"/>
          </a:p>
          <a:p>
            <a:r>
              <a:rPr lang="uk-UA" b="1" dirty="0" smtClean="0"/>
              <a:t>Рани Землі надзвичайно болючі... </a:t>
            </a:r>
            <a:endParaRPr lang="ru-RU" b="1" dirty="0" smtClean="0"/>
          </a:p>
          <a:p>
            <a:r>
              <a:rPr lang="uk-UA" b="1" dirty="0" smtClean="0"/>
              <a:t>Їх не загоїть Господня рука. </a:t>
            </a:r>
            <a:endParaRPr lang="ru-RU" b="1" dirty="0" smtClean="0"/>
          </a:p>
          <a:p>
            <a:r>
              <a:rPr lang="uk-UA" b="1" dirty="0" smtClean="0"/>
              <a:t>Йдуть на землі за життя перегони: </a:t>
            </a:r>
            <a:endParaRPr lang="ru-RU" b="1" dirty="0" smtClean="0"/>
          </a:p>
          <a:p>
            <a:r>
              <a:rPr lang="uk-UA" b="1" dirty="0" smtClean="0"/>
              <a:t>Бореться пагін, бо хоче зрости. </a:t>
            </a:r>
            <a:endParaRPr lang="ru-RU" b="1" dirty="0" smtClean="0"/>
          </a:p>
          <a:p>
            <a:r>
              <a:rPr lang="uk-UA" b="1" dirty="0" smtClean="0"/>
              <a:t>Дзвонить природа в </a:t>
            </a:r>
            <a:r>
              <a:rPr lang="uk-UA" b="1" dirty="0" err="1" smtClean="0"/>
              <a:t>всесвітнії</a:t>
            </a:r>
            <a:r>
              <a:rPr lang="uk-UA" b="1" dirty="0" smtClean="0"/>
              <a:t> дзвони, </a:t>
            </a:r>
            <a:endParaRPr lang="ru-RU" b="1" dirty="0" smtClean="0"/>
          </a:p>
          <a:p>
            <a:r>
              <a:rPr lang="uk-UA" b="1" dirty="0" smtClean="0"/>
              <a:t>Дзвонить і просить її берегти! </a:t>
            </a:r>
            <a:endParaRPr lang="ru-RU" b="1" dirty="0" smtClean="0"/>
          </a:p>
          <a:p>
            <a:r>
              <a:rPr lang="uk-UA" b="1" dirty="0" smtClean="0"/>
              <a:t>Та до людей не долине прохання – </a:t>
            </a:r>
            <a:endParaRPr lang="ru-RU" b="1" dirty="0" smtClean="0"/>
          </a:p>
          <a:p>
            <a:r>
              <a:rPr lang="uk-UA" b="1" dirty="0" smtClean="0"/>
              <a:t>Мертві їх душі, холодні серця. </a:t>
            </a:r>
            <a:endParaRPr lang="ru-RU" b="1" dirty="0" smtClean="0"/>
          </a:p>
          <a:p>
            <a:r>
              <a:rPr lang="uk-UA" b="1" dirty="0" smtClean="0"/>
              <a:t>Гине цей світ у важкому чеканні </a:t>
            </a:r>
            <a:endParaRPr lang="ru-RU" b="1" dirty="0" smtClean="0"/>
          </a:p>
          <a:p>
            <a:r>
              <a:rPr lang="uk-UA" b="1" dirty="0" err="1" smtClean="0"/>
              <a:t>Армагедону</a:t>
            </a:r>
            <a:r>
              <a:rPr lang="uk-UA" b="1" dirty="0" smtClean="0"/>
              <a:t> - страшного кінця</a:t>
            </a:r>
            <a:r>
              <a:rPr lang="uk-UA" b="1" dirty="0" smtClean="0"/>
              <a:t>…</a:t>
            </a:r>
            <a:r>
              <a:rPr lang="en-US" b="1" dirty="0" smtClean="0"/>
              <a:t>         </a:t>
            </a:r>
            <a:r>
              <a:rPr lang="uk-UA" b="1" dirty="0" smtClean="0"/>
              <a:t>	</a:t>
            </a:r>
            <a:endParaRPr lang="en-US" b="1" dirty="0" smtClean="0"/>
          </a:p>
          <a:p>
            <a:r>
              <a:rPr lang="en-US" b="1" dirty="0" smtClean="0"/>
              <a:t>                                                       </a:t>
            </a:r>
            <a:r>
              <a:rPr lang="uk-UA" b="1" dirty="0" smtClean="0"/>
              <a:t>2016 </a:t>
            </a:r>
            <a:r>
              <a:rPr lang="uk-UA" b="1" dirty="0" smtClean="0"/>
              <a:t>р.</a:t>
            </a:r>
            <a:endParaRPr lang="ru-RU" b="1" dirty="0" smtClean="0"/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авлік\Рабочий стол\Новая папка (3)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32772" name="Picture 4" descr="Картинки по запросу альбер камю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1142976" y="357166"/>
            <a:ext cx="2872760" cy="37147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4143380"/>
            <a:ext cx="400052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Альбер Камю</a:t>
            </a:r>
          </a:p>
          <a:p>
            <a:pPr algn="ctr"/>
            <a:r>
              <a:rPr lang="vi-VN" sz="2000" b="1" dirty="0" smtClean="0"/>
              <a:t>(</a:t>
            </a:r>
            <a:r>
              <a:rPr lang="uk-UA" sz="2000" b="1" dirty="0" smtClean="0">
                <a:latin typeface="Calibri" pitchFamily="34" charset="0"/>
              </a:rPr>
              <a:t>1913 - 1960) –</a:t>
            </a:r>
          </a:p>
          <a:p>
            <a:pPr algn="ctr"/>
            <a:r>
              <a:rPr lang="vi-VN" sz="2000" b="1" dirty="0" smtClean="0"/>
              <a:t> </a:t>
            </a:r>
            <a:r>
              <a:rPr lang="uk-UA" sz="2000" b="1" dirty="0" smtClean="0"/>
              <a:t>французький романіст, філософ, публіцист, один з лідерів екзистенціалізму. Лауреат</a:t>
            </a:r>
            <a:r>
              <a:rPr lang="vi-VN" sz="2000" b="1" dirty="0" smtClean="0"/>
              <a:t> </a:t>
            </a:r>
            <a:r>
              <a:rPr lang="uk-UA" sz="2000" b="1" dirty="0" smtClean="0"/>
              <a:t>Нобелівської премії </a:t>
            </a:r>
          </a:p>
          <a:p>
            <a:pPr algn="ctr"/>
            <a:r>
              <a:rPr lang="uk-UA" sz="2000" b="1" dirty="0" smtClean="0"/>
              <a:t>з літератури 1957</a:t>
            </a:r>
            <a:r>
              <a:rPr lang="vi-VN" sz="2000" b="1" dirty="0" smtClean="0"/>
              <a:t> </a:t>
            </a:r>
            <a:r>
              <a:rPr lang="uk-UA" sz="2000" b="1" dirty="0" smtClean="0"/>
              <a:t>року.</a:t>
            </a:r>
            <a:endParaRPr lang="ru-RU" sz="2000" b="1" dirty="0"/>
          </a:p>
        </p:txBody>
      </p:sp>
      <p:pic>
        <p:nvPicPr>
          <p:cNvPr id="32778" name="Picture 10" descr="Картинки по запросу альбер камю чума"/>
          <p:cNvPicPr>
            <a:picLocks noChangeAspect="1" noChangeArrowheads="1"/>
          </p:cNvPicPr>
          <p:nvPr/>
        </p:nvPicPr>
        <p:blipFill>
          <a:blip r:embed="rId4"/>
          <a:srcRect l="7500" r="6249"/>
          <a:stretch>
            <a:fillRect/>
          </a:stretch>
        </p:blipFill>
        <p:spPr bwMode="auto">
          <a:xfrm rot="21101898">
            <a:off x="4899494" y="3819347"/>
            <a:ext cx="1643074" cy="2676525"/>
          </a:xfrm>
          <a:prstGeom prst="rect">
            <a:avLst/>
          </a:prstGeom>
          <a:noFill/>
          <a:effectLst>
            <a:softEdge rad="127000"/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pic>
        <p:nvPicPr>
          <p:cNvPr id="32776" name="Picture 8" descr="Картинки по запросу альбер камю чума"/>
          <p:cNvPicPr>
            <a:picLocks noChangeAspect="1" noChangeArrowheads="1"/>
          </p:cNvPicPr>
          <p:nvPr/>
        </p:nvPicPr>
        <p:blipFill>
          <a:blip r:embed="rId5">
            <a:lum contrast="10000"/>
          </a:blip>
          <a:srcRect/>
          <a:stretch>
            <a:fillRect/>
          </a:stretch>
        </p:blipFill>
        <p:spPr bwMode="auto">
          <a:xfrm rot="21362507">
            <a:off x="6072198" y="3714752"/>
            <a:ext cx="1771222" cy="22707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32774" name="Picture 6" descr="Картинки по запросу альбер камю чума"/>
          <p:cNvPicPr>
            <a:picLocks noChangeAspect="1" noChangeArrowheads="1"/>
          </p:cNvPicPr>
          <p:nvPr/>
        </p:nvPicPr>
        <p:blipFill>
          <a:blip r:embed="rId6">
            <a:lum contrast="20000"/>
          </a:blip>
          <a:srcRect/>
          <a:stretch>
            <a:fillRect/>
          </a:stretch>
        </p:blipFill>
        <p:spPr bwMode="auto">
          <a:xfrm rot="404485">
            <a:off x="6853200" y="4084298"/>
            <a:ext cx="1571636" cy="244476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9" name="TextBox 8"/>
          <p:cNvSpPr txBox="1"/>
          <p:nvPr/>
        </p:nvSpPr>
        <p:spPr>
          <a:xfrm>
            <a:off x="5143504" y="100010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500042"/>
            <a:ext cx="407196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000" b="1" dirty="0" smtClean="0">
                <a:latin typeface="Mistral" pitchFamily="66" charset="0"/>
              </a:rPr>
              <a:t>Я </a:t>
            </a:r>
            <a:r>
              <a:rPr lang="ru-RU" sz="3000" b="1" dirty="0" err="1" smtClean="0">
                <a:latin typeface="Mistral" pitchFamily="66" charset="0"/>
              </a:rPr>
              <a:t>бачив</a:t>
            </a:r>
            <a:r>
              <a:rPr lang="ru-RU" sz="3000" b="1" dirty="0" smtClean="0">
                <a:latin typeface="Mistral" pitchFamily="66" charset="0"/>
              </a:rPr>
              <a:t> </a:t>
            </a:r>
            <a:r>
              <a:rPr lang="ru-RU" sz="3000" b="1" dirty="0" err="1" smtClean="0">
                <a:latin typeface="Mistral" pitchFamily="66" charset="0"/>
              </a:rPr>
              <a:t>багато</a:t>
            </a:r>
            <a:r>
              <a:rPr lang="ru-RU" sz="3000" b="1" dirty="0" smtClean="0">
                <a:latin typeface="Mistral" pitchFamily="66" charset="0"/>
              </a:rPr>
              <a:t> смертей - </a:t>
            </a:r>
            <a:r>
              <a:rPr lang="ru-RU" sz="3000" b="1" dirty="0" err="1" smtClean="0">
                <a:latin typeface="Mistral" pitchFamily="66" charset="0"/>
              </a:rPr>
              <a:t>людське</a:t>
            </a:r>
            <a:r>
              <a:rPr lang="ru-RU" sz="3000" b="1" dirty="0" smtClean="0">
                <a:latin typeface="Mistral" pitchFamily="66" charset="0"/>
              </a:rPr>
              <a:t> </a:t>
            </a:r>
            <a:r>
              <a:rPr lang="ru-RU" sz="3000" b="1" dirty="0" err="1" smtClean="0">
                <a:latin typeface="Mistral" pitchFamily="66" charset="0"/>
              </a:rPr>
              <a:t>життя</a:t>
            </a:r>
            <a:r>
              <a:rPr lang="ru-RU" sz="3000" b="1" dirty="0" smtClean="0">
                <a:latin typeface="Mistral" pitchFamily="66" charset="0"/>
              </a:rPr>
              <a:t> </a:t>
            </a:r>
            <a:r>
              <a:rPr lang="ru-RU" sz="3000" b="1" dirty="0" err="1" smtClean="0">
                <a:latin typeface="Mistral" pitchFamily="66" charset="0"/>
              </a:rPr>
              <a:t>втрачало</a:t>
            </a:r>
            <a:r>
              <a:rPr lang="ru-RU" sz="3000" b="1" dirty="0" smtClean="0">
                <a:latin typeface="Mistral" pitchFamily="66" charset="0"/>
              </a:rPr>
              <a:t> </a:t>
            </a:r>
            <a:r>
              <a:rPr lang="ru-RU" sz="3000" b="1" dirty="0" err="1" smtClean="0">
                <a:latin typeface="Mistral" pitchFamily="66" charset="0"/>
              </a:rPr>
              <a:t>ціну</a:t>
            </a:r>
            <a:r>
              <a:rPr lang="ru-RU" sz="3000" b="1" dirty="0" smtClean="0">
                <a:latin typeface="Mistral" pitchFamily="66" charset="0"/>
              </a:rPr>
              <a:t>.</a:t>
            </a:r>
            <a:r>
              <a:rPr lang="en-US" sz="3000" b="1" dirty="0" smtClean="0">
                <a:latin typeface="Mistral" pitchFamily="66" charset="0"/>
              </a:rPr>
              <a:t> </a:t>
            </a:r>
            <a:r>
              <a:rPr lang="ru-RU" sz="3000" b="1" dirty="0" err="1" smtClean="0">
                <a:latin typeface="Mistral" pitchFamily="66" charset="0"/>
              </a:rPr>
              <a:t>Сенс</a:t>
            </a:r>
            <a:r>
              <a:rPr lang="ru-RU" sz="3000" b="1" dirty="0" smtClean="0">
                <a:latin typeface="Mistral" pitchFamily="66" charset="0"/>
              </a:rPr>
              <a:t> </a:t>
            </a:r>
            <a:r>
              <a:rPr lang="ru-RU" sz="3000" b="1" dirty="0" err="1" smtClean="0">
                <a:latin typeface="Mistral" pitchFamily="66" charset="0"/>
              </a:rPr>
              <a:t>життя</a:t>
            </a:r>
            <a:r>
              <a:rPr lang="ru-RU" sz="3000" b="1" dirty="0" smtClean="0">
                <a:latin typeface="Mistral" pitchFamily="66" charset="0"/>
              </a:rPr>
              <a:t> </a:t>
            </a:r>
            <a:r>
              <a:rPr lang="ru-RU" sz="3000" b="1" dirty="0" err="1" smtClean="0">
                <a:latin typeface="Mistral" pitchFamily="66" charset="0"/>
              </a:rPr>
              <a:t>подовжує</a:t>
            </a:r>
            <a:r>
              <a:rPr lang="ru-RU" sz="3000" b="1" dirty="0" smtClean="0">
                <a:latin typeface="Mistral" pitchFamily="66" charset="0"/>
              </a:rPr>
              <a:t> наше </a:t>
            </a:r>
            <a:r>
              <a:rPr lang="ru-RU" sz="3000" b="1" dirty="0" err="1" smtClean="0">
                <a:latin typeface="Mistral" pitchFamily="66" charset="0"/>
              </a:rPr>
              <a:t>перебування</a:t>
            </a:r>
            <a:r>
              <a:rPr lang="ru-RU" sz="3000" b="1" dirty="0" smtClean="0">
                <a:latin typeface="Mistral" pitchFamily="66" charset="0"/>
              </a:rPr>
              <a:t> на </a:t>
            </a:r>
            <a:r>
              <a:rPr lang="ru-RU" sz="3000" b="1" dirty="0" err="1" smtClean="0">
                <a:latin typeface="Mistral" pitchFamily="66" charset="0"/>
              </a:rPr>
              <a:t>цьому</a:t>
            </a:r>
            <a:r>
              <a:rPr lang="ru-RU" sz="3000" b="1" dirty="0" smtClean="0">
                <a:latin typeface="Mistral" pitchFamily="66" charset="0"/>
              </a:rPr>
              <a:t> </a:t>
            </a:r>
            <a:r>
              <a:rPr lang="ru-RU" sz="3000" b="1" dirty="0" err="1" smtClean="0">
                <a:latin typeface="Mistral" pitchFamily="66" charset="0"/>
              </a:rPr>
              <a:t>світі</a:t>
            </a:r>
            <a:r>
              <a:rPr lang="ru-RU" sz="3000" b="1" dirty="0" smtClean="0">
                <a:latin typeface="Mistral" pitchFamily="66" charset="0"/>
              </a:rPr>
              <a:t>.</a:t>
            </a:r>
          </a:p>
          <a:p>
            <a:pPr algn="just"/>
            <a:r>
              <a:rPr lang="ru-RU" sz="3200" b="1" dirty="0" smtClean="0">
                <a:latin typeface="Mistral" pitchFamily="66" charset="0"/>
              </a:rPr>
              <a:t>                        А.Камю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967</TotalTime>
  <Words>988</Words>
  <Application>Microsoft Office PowerPoint</Application>
  <PresentationFormat>Экран (4:3)</PresentationFormat>
  <Paragraphs>183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Pavlik</dc:creator>
  <cp:lastModifiedBy>Pavlik</cp:lastModifiedBy>
  <cp:revision>101</cp:revision>
  <dcterms:created xsi:type="dcterms:W3CDTF">2016-11-19T22:18:19Z</dcterms:created>
  <dcterms:modified xsi:type="dcterms:W3CDTF">2016-12-25T23:44:30Z</dcterms:modified>
</cp:coreProperties>
</file>