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42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0A44CF6-FDB8-4DF6-BFB8-02DDC43926CE}" type="datetimeFigureOut">
              <a:rPr lang="ru-RU" smtClean="0"/>
              <a:pPr/>
              <a:t>30.09.2014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2C6593-F357-43AF-B6B3-EAD92D85256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1643050"/>
            <a:ext cx="5810250" cy="521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-285776"/>
            <a:ext cx="7772400" cy="2071677"/>
          </a:xfrm>
        </p:spPr>
        <p:txBody>
          <a:bodyPr/>
          <a:lstStyle/>
          <a:p>
            <a:r>
              <a:rPr lang="uk-UA" dirty="0" smtClean="0"/>
              <a:t>Музична подорож </a:t>
            </a:r>
            <a:r>
              <a:rPr lang="uk-UA" dirty="0" err="1" smtClean="0"/>
              <a:t>слов</a:t>
            </a:r>
            <a:r>
              <a:rPr lang="en-US" dirty="0" smtClean="0"/>
              <a:t>’</a:t>
            </a:r>
            <a:r>
              <a:rPr lang="uk-UA" dirty="0" err="1" smtClean="0"/>
              <a:t>янськими</a:t>
            </a:r>
            <a:r>
              <a:rPr lang="uk-UA" dirty="0" smtClean="0"/>
              <a:t> народами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85784" y="3886200"/>
            <a:ext cx="3429024" cy="1752600"/>
          </a:xfrm>
        </p:spPr>
        <p:txBody>
          <a:bodyPr/>
          <a:lstStyle/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Виховний захід</a:t>
            </a:r>
            <a:endParaRPr lang="en-US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uk-UA" b="1" dirty="0" smtClean="0">
                <a:solidFill>
                  <a:schemeClr val="tx2">
                    <a:lumMod val="75000"/>
                  </a:schemeClr>
                </a:solidFill>
              </a:rPr>
              <a:t> 3 клас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57554" y="3071809"/>
            <a:ext cx="5429288" cy="3766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90900" y="1"/>
            <a:ext cx="5753100" cy="35718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3000372"/>
            <a:ext cx="3571868" cy="3857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Історія </a:t>
            </a:r>
            <a:r>
              <a:rPr lang="uk-UA" dirty="0" err="1" smtClean="0"/>
              <a:t>слов</a:t>
            </a:r>
            <a:r>
              <a:rPr lang="en-US" dirty="0" smtClean="0"/>
              <a:t>’</a:t>
            </a:r>
            <a:r>
              <a:rPr lang="uk-UA" dirty="0" err="1" smtClean="0"/>
              <a:t>ян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b="1" dirty="0" smtClean="0"/>
              <a:t>Західні </a:t>
            </a:r>
            <a:r>
              <a:rPr lang="uk-UA" b="1" dirty="0" err="1" smtClean="0"/>
              <a:t>слов</a:t>
            </a:r>
            <a:r>
              <a:rPr lang="en-US" b="1" dirty="0" smtClean="0"/>
              <a:t>’</a:t>
            </a:r>
            <a:r>
              <a:rPr lang="uk-UA" b="1" dirty="0" err="1" smtClean="0"/>
              <a:t>яни</a:t>
            </a:r>
            <a:endParaRPr lang="uk-UA" b="1" dirty="0" smtClean="0"/>
          </a:p>
          <a:p>
            <a:r>
              <a:rPr lang="uk-UA" b="1" dirty="0" smtClean="0"/>
              <a:t>Південні </a:t>
            </a:r>
            <a:r>
              <a:rPr lang="uk-UA" b="1" dirty="0" err="1" smtClean="0"/>
              <a:t>слов</a:t>
            </a:r>
            <a:r>
              <a:rPr lang="en-US" b="1" dirty="0" smtClean="0"/>
              <a:t>’</a:t>
            </a:r>
            <a:r>
              <a:rPr lang="uk-UA" b="1" dirty="0" err="1" smtClean="0"/>
              <a:t>яни</a:t>
            </a:r>
            <a:endParaRPr lang="uk-UA" b="1" dirty="0" smtClean="0"/>
          </a:p>
          <a:p>
            <a:r>
              <a:rPr lang="uk-UA" b="1" dirty="0" smtClean="0"/>
              <a:t>Східні </a:t>
            </a:r>
            <a:r>
              <a:rPr lang="uk-UA" b="1" dirty="0" err="1" smtClean="0"/>
              <a:t>слов</a:t>
            </a:r>
            <a:r>
              <a:rPr lang="en-US" b="1" dirty="0" smtClean="0"/>
              <a:t>’</a:t>
            </a:r>
            <a:r>
              <a:rPr lang="uk-UA" b="1" dirty="0" err="1" smtClean="0"/>
              <a:t>яни</a:t>
            </a:r>
            <a:endParaRPr lang="uk-UA" b="1" dirty="0" smtClean="0"/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714752"/>
            <a:ext cx="2492177" cy="3143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						</a:t>
            </a:r>
            <a:r>
              <a:rPr lang="uk-UA" dirty="0" smtClean="0"/>
              <a:t>Побут 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67362" y="3143248"/>
            <a:ext cx="5276637" cy="3714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0"/>
            <a:ext cx="5715007" cy="37804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0430" y="1"/>
            <a:ext cx="5643570" cy="4168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</a:t>
            </a:r>
            <a:r>
              <a:rPr lang="uk-UA" dirty="0" smtClean="0"/>
              <a:t>Білорусія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Народна пісня </a:t>
            </a:r>
            <a:r>
              <a:rPr lang="ru-RU" dirty="0" smtClean="0"/>
              <a:t>«</a:t>
            </a:r>
            <a:r>
              <a:rPr lang="ru-RU" dirty="0" err="1" smtClean="0"/>
              <a:t>Бульба</a:t>
            </a:r>
            <a:r>
              <a:rPr lang="ru-RU" dirty="0" smtClean="0"/>
              <a:t>»</a:t>
            </a:r>
            <a:endParaRPr lang="uk-UA" dirty="0" smtClean="0"/>
          </a:p>
          <a:p>
            <a:r>
              <a:rPr lang="uk-UA" dirty="0" smtClean="0"/>
              <a:t>Народний танець</a:t>
            </a:r>
            <a:r>
              <a:rPr lang="en-US" dirty="0" smtClean="0"/>
              <a:t> </a:t>
            </a:r>
            <a:r>
              <a:rPr lang="ru-RU" dirty="0" smtClean="0"/>
              <a:t>«Жабка»</a:t>
            </a:r>
            <a:endParaRPr lang="uk-UA" dirty="0" smtClean="0"/>
          </a:p>
          <a:p>
            <a:r>
              <a:rPr lang="uk-UA" dirty="0" smtClean="0"/>
              <a:t>Культура </a:t>
            </a:r>
            <a:r>
              <a:rPr lang="ru-RU" dirty="0" smtClean="0"/>
              <a:t>«</a:t>
            </a:r>
            <a:r>
              <a:rPr lang="uk-UA" dirty="0" smtClean="0"/>
              <a:t>Попурі із народних пісень</a:t>
            </a:r>
            <a:r>
              <a:rPr lang="ru-RU" dirty="0" smtClean="0"/>
              <a:t>»</a:t>
            </a:r>
            <a:endParaRPr lang="ru-RU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643314"/>
            <a:ext cx="4498362" cy="3214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500562" y="3643314"/>
            <a:ext cx="4643438" cy="321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6314" y="-47624"/>
            <a:ext cx="4357686" cy="44644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uk-UA" dirty="0" smtClean="0"/>
              <a:t>               Росія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Культура </a:t>
            </a:r>
            <a:r>
              <a:rPr lang="uk-UA" dirty="0" err="1" smtClean="0"/>
              <a:t>“Любов</a:t>
            </a:r>
            <a:r>
              <a:rPr lang="uk-UA" dirty="0" smtClean="0"/>
              <a:t> до </a:t>
            </a:r>
            <a:r>
              <a:rPr lang="uk-UA" dirty="0" err="1" smtClean="0"/>
              <a:t>калини”</a:t>
            </a:r>
            <a:endParaRPr lang="uk-UA" dirty="0" smtClean="0"/>
          </a:p>
          <a:p>
            <a:r>
              <a:rPr lang="uk-UA" dirty="0" smtClean="0"/>
              <a:t>Народна пісня </a:t>
            </a:r>
            <a:r>
              <a:rPr lang="uk-UA" dirty="0" err="1" smtClean="0"/>
              <a:t>“Кал</a:t>
            </a:r>
            <a:r>
              <a:rPr lang="ru-RU" dirty="0" smtClean="0"/>
              <a:t>и</a:t>
            </a:r>
            <a:r>
              <a:rPr lang="uk-UA" dirty="0" err="1" smtClean="0"/>
              <a:t>нка”</a:t>
            </a:r>
            <a:endParaRPr lang="uk-UA" dirty="0" smtClean="0"/>
          </a:p>
          <a:p>
            <a:r>
              <a:rPr lang="uk-UA" dirty="0" smtClean="0"/>
              <a:t>Танець</a:t>
            </a:r>
            <a:endParaRPr lang="ru-RU" dirty="0"/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000496" y="3276220"/>
            <a:ext cx="5143504" cy="3581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" y="3286120"/>
            <a:ext cx="4214809" cy="357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52688"/>
            <a:ext cx="4929190" cy="4105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smtClean="0"/>
              <a:t>        </a:t>
            </a:r>
            <a:r>
              <a:rPr lang="uk-UA" dirty="0" smtClean="0"/>
              <a:t>Україна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dirty="0" smtClean="0"/>
              <a:t>Культура</a:t>
            </a:r>
          </a:p>
          <a:p>
            <a:r>
              <a:rPr lang="uk-UA" dirty="0" smtClean="0"/>
              <a:t>Пісня</a:t>
            </a:r>
          </a:p>
          <a:p>
            <a:r>
              <a:rPr lang="uk-UA" dirty="0" smtClean="0"/>
              <a:t>танець</a:t>
            </a:r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81500" y="0"/>
            <a:ext cx="4762500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787032" y="3571876"/>
            <a:ext cx="4356968" cy="32861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14414" y="1142984"/>
            <a:ext cx="6667500" cy="45958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Дякуємо</a:t>
            </a:r>
            <a:r>
              <a:rPr lang="ru-RU" dirty="0" smtClean="0"/>
              <a:t> за </a:t>
            </a:r>
            <a:r>
              <a:rPr lang="uk-UA" dirty="0" smtClean="0"/>
              <a:t>увагу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786322"/>
            <a:ext cx="8229600" cy="1339841"/>
          </a:xfrm>
        </p:spPr>
        <p:txBody>
          <a:bodyPr/>
          <a:lstStyle/>
          <a:p>
            <a:pPr>
              <a:buNone/>
            </a:pPr>
            <a:endParaRPr lang="uk-UA" dirty="0" smtClean="0"/>
          </a:p>
          <a:p>
            <a:pPr>
              <a:buNone/>
            </a:pPr>
            <a:r>
              <a:rPr lang="uk-UA" dirty="0" smtClean="0"/>
              <a:t>                           Хай завжди буде мир!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79</TotalTime>
  <Words>76</Words>
  <Application>Microsoft Office PowerPoint</Application>
  <PresentationFormat>Экран (4:3)</PresentationFormat>
  <Paragraphs>23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Музична подорож слов’янськими народами</vt:lpstr>
      <vt:lpstr>Історія слов’ян</vt:lpstr>
      <vt:lpstr>      Побут </vt:lpstr>
      <vt:lpstr>     Білорусія</vt:lpstr>
      <vt:lpstr>               Росія</vt:lpstr>
      <vt:lpstr>        Україна</vt:lpstr>
      <vt:lpstr>Дякуємо за увагу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Музична подорож слов’янськими народами</dc:title>
  <dc:creator>Home</dc:creator>
  <cp:lastModifiedBy>Home</cp:lastModifiedBy>
  <cp:revision>18</cp:revision>
  <dcterms:created xsi:type="dcterms:W3CDTF">2014-09-26T06:53:03Z</dcterms:created>
  <dcterms:modified xsi:type="dcterms:W3CDTF">2014-09-30T12:33:53Z</dcterms:modified>
</cp:coreProperties>
</file>