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40" r:id="rId17"/>
    <p:sldMasterId id="2147483852" r:id="rId18"/>
    <p:sldMasterId id="2147483864" r:id="rId19"/>
    <p:sldMasterId id="2147483876" r:id="rId20"/>
    <p:sldMasterId id="2147483888" r:id="rId21"/>
    <p:sldMasterId id="2147483900" r:id="rId22"/>
  </p:sldMasterIdLst>
  <p:notesMasterIdLst>
    <p:notesMasterId r:id="rId55"/>
  </p:notesMasterIdLst>
  <p:sldIdLst>
    <p:sldId id="256" r:id="rId23"/>
    <p:sldId id="257" r:id="rId24"/>
    <p:sldId id="259" r:id="rId25"/>
    <p:sldId id="262" r:id="rId26"/>
    <p:sldId id="258" r:id="rId27"/>
    <p:sldId id="263" r:id="rId28"/>
    <p:sldId id="264" r:id="rId29"/>
    <p:sldId id="265" r:id="rId30"/>
    <p:sldId id="266" r:id="rId31"/>
    <p:sldId id="267" r:id="rId32"/>
    <p:sldId id="268" r:id="rId33"/>
    <p:sldId id="269" r:id="rId34"/>
    <p:sldId id="270" r:id="rId35"/>
    <p:sldId id="271" r:id="rId36"/>
    <p:sldId id="272" r:id="rId37"/>
    <p:sldId id="273" r:id="rId38"/>
    <p:sldId id="274" r:id="rId39"/>
    <p:sldId id="275" r:id="rId40"/>
    <p:sldId id="276" r:id="rId41"/>
    <p:sldId id="278" r:id="rId42"/>
    <p:sldId id="277" r:id="rId43"/>
    <p:sldId id="279" r:id="rId44"/>
    <p:sldId id="280" r:id="rId45"/>
    <p:sldId id="281" r:id="rId46"/>
    <p:sldId id="282" r:id="rId47"/>
    <p:sldId id="283" r:id="rId48"/>
    <p:sldId id="284" r:id="rId49"/>
    <p:sldId id="285" r:id="rId50"/>
    <p:sldId id="286" r:id="rId51"/>
    <p:sldId id="287" r:id="rId52"/>
    <p:sldId id="288" r:id="rId53"/>
    <p:sldId id="289" r:id="rId5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630" autoAdjust="0"/>
  </p:normalViewPr>
  <p:slideViewPr>
    <p:cSldViewPr>
      <p:cViewPr varScale="1">
        <p:scale>
          <a:sx n="74" d="100"/>
          <a:sy n="74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9" Type="http://schemas.openxmlformats.org/officeDocument/2006/relationships/slide" Target="slides/slide17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42" Type="http://schemas.openxmlformats.org/officeDocument/2006/relationships/slide" Target="slides/slide20.xml"/><Relationship Id="rId47" Type="http://schemas.openxmlformats.org/officeDocument/2006/relationships/slide" Target="slides/slide25.xml"/><Relationship Id="rId50" Type="http://schemas.openxmlformats.org/officeDocument/2006/relationships/slide" Target="slides/slide28.xml"/><Relationship Id="rId55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slide" Target="slides/slide24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7.xml"/><Relationship Id="rId41" Type="http://schemas.openxmlformats.org/officeDocument/2006/relationships/slide" Target="slides/slide19.xml"/><Relationship Id="rId54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53" Type="http://schemas.openxmlformats.org/officeDocument/2006/relationships/slide" Target="slides/slide31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49" Type="http://schemas.openxmlformats.org/officeDocument/2006/relationships/slide" Target="slides/slide27.xml"/><Relationship Id="rId57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9.xml"/><Relationship Id="rId44" Type="http://schemas.openxmlformats.org/officeDocument/2006/relationships/slide" Target="slides/slide22.xml"/><Relationship Id="rId52" Type="http://schemas.openxmlformats.org/officeDocument/2006/relationships/slide" Target="slides/slide3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slide" Target="slides/slide26.xml"/><Relationship Id="rId5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9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DBB93-8886-403E-A603-F5CA9E848DE8}" type="datetimeFigureOut">
              <a:rPr lang="ru-RU" smtClean="0"/>
              <a:t>20.12.2016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E7560E-F698-41B8-956E-BD190014C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348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7560E-F698-41B8-956E-BD190014C69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074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7560E-F698-41B8-956E-BD190014C69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36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494E99E-03FE-4E48-BC20-A67718485A65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7EA92-EAA2-4C04-9FAC-88A2D713F73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5915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E07647-ECA4-46F3-A8D7-B9FBE177504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2003737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BF3A5-B8BD-46F2-9B51-A790F8D97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28AAD-660D-4997-AD36-E2DAA05F170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3295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5F121-A0CD-4BCA-92E1-C7315AAABF9B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27239-1E3F-46A9-92CC-44323529576F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47904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2B38C-B759-422C-B03F-B8B15958C8C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ADA93-F094-45EC-8216-D6ADFBBD6FCA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44779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86590-CA66-448D-9E65-A8D3CB871BE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76F89-94B0-4224-A1C9-347259BE26E7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50976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7091A-D849-4F8F-A01B-E389FB3707C7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C4C2-45EC-4D76-A26D-E5962231564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55158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BD53E-E3B8-4E52-9610-158C7AED5E50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412B6-A8A3-45EE-B2F0-F4D2C5486E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82478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8195B-72E9-4678-8881-0B0B008B518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F8EFB-78A3-4B64-81C9-EDE85696B2A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00358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898E2-4E2E-49ED-AE60-5D2896B66C0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09D2-AC6F-43BC-9645-04E68908695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8104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1B2CE-1B22-4980-99D6-7CA57BCB837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CD98E-7072-48D2-869C-27FAC0484B0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8625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05F46-980C-4333-A0A1-A5A79B72351E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5FB0A-101A-4703-A3DA-F40BBAA14F2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896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D0F005-C989-4E15-B31B-44823CBA3A4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055967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9C2BE-3674-4726-9C51-A0963AEA12A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F5A27-35FF-45B9-A0EF-74E59EF207E0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1363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BF3A5-B8BD-46F2-9B51-A790F8D97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28AAD-660D-4997-AD36-E2DAA05F170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90903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5F121-A0CD-4BCA-92E1-C7315AAABF9B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27239-1E3F-46A9-92CC-44323529576F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64250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2B38C-B759-422C-B03F-B8B15958C8C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ADA93-F094-45EC-8216-D6ADFBBD6FCA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076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86590-CA66-448D-9E65-A8D3CB871BE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76F89-94B0-4224-A1C9-347259BE26E7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68658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7091A-D849-4F8F-A01B-E389FB3707C7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C4C2-45EC-4D76-A26D-E5962231564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15647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BD53E-E3B8-4E52-9610-158C7AED5E50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412B6-A8A3-45EE-B2F0-F4D2C5486E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22869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8195B-72E9-4678-8881-0B0B008B518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F8EFB-78A3-4B64-81C9-EDE85696B2A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29572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898E2-4E2E-49ED-AE60-5D2896B66C0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09D2-AC6F-43BC-9645-04E68908695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98061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1B2CE-1B22-4980-99D6-7CA57BCB837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CD98E-7072-48D2-869C-27FAC0484B0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365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D8674-1393-4259-9472-E511539A64D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5785626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05F46-980C-4333-A0A1-A5A79B72351E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5FB0A-101A-4703-A3DA-F40BBAA14F2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66123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9C2BE-3674-4726-9C51-A0963AEA12A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F5A27-35FF-45B9-A0EF-74E59EF207E0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21571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BF3A5-B8BD-46F2-9B51-A790F8D97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28AAD-660D-4997-AD36-E2DAA05F170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75471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5F121-A0CD-4BCA-92E1-C7315AAABF9B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27239-1E3F-46A9-92CC-44323529576F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60807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2B38C-B759-422C-B03F-B8B15958C8C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ADA93-F094-45EC-8216-D6ADFBBD6FCA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6578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86590-CA66-448D-9E65-A8D3CB871BE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76F89-94B0-4224-A1C9-347259BE26E7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8676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7091A-D849-4F8F-A01B-E389FB3707C7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C4C2-45EC-4D76-A26D-E5962231564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46972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BD53E-E3B8-4E52-9610-158C7AED5E50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412B6-A8A3-45EE-B2F0-F4D2C5486E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25378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8195B-72E9-4678-8881-0B0B008B518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F8EFB-78A3-4B64-81C9-EDE85696B2A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31121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898E2-4E2E-49ED-AE60-5D2896B66C0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09D2-AC6F-43BC-9645-04E68908695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2774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5C477-CBDC-4FF4-AD9A-5EC865C75D4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1404489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1B2CE-1B22-4980-99D6-7CA57BCB837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CD98E-7072-48D2-869C-27FAC0484B0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35052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05F46-980C-4333-A0A1-A5A79B72351E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5FB0A-101A-4703-A3DA-F40BBAA14F2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12314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9C2BE-3674-4726-9C51-A0963AEA12A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F5A27-35FF-45B9-A0EF-74E59EF207E0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37751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BF3A5-B8BD-46F2-9B51-A790F8D97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28AAD-660D-4997-AD36-E2DAA05F170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28788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5F121-A0CD-4BCA-92E1-C7315AAABF9B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27239-1E3F-46A9-92CC-44323529576F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25851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2B38C-B759-422C-B03F-B8B15958C8C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ADA93-F094-45EC-8216-D6ADFBBD6FCA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49731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86590-CA66-448D-9E65-A8D3CB871BE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76F89-94B0-4224-A1C9-347259BE26E7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65936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7091A-D849-4F8F-A01B-E389FB3707C7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C4C2-45EC-4D76-A26D-E5962231564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10862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BD53E-E3B8-4E52-9610-158C7AED5E50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412B6-A8A3-45EE-B2F0-F4D2C5486E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45522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8195B-72E9-4678-8881-0B0B008B518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F8EFB-78A3-4B64-81C9-EDE85696B2A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329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2AD962-F2CD-4AA2-8180-3B9067CEC60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4075691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898E2-4E2E-49ED-AE60-5D2896B66C0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09D2-AC6F-43BC-9645-04E68908695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75099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1B2CE-1B22-4980-99D6-7CA57BCB837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CD98E-7072-48D2-869C-27FAC0484B0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20422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05F46-980C-4333-A0A1-A5A79B72351E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5FB0A-101A-4703-A3DA-F40BBAA14F2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18749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9C2BE-3674-4726-9C51-A0963AEA12A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F5A27-35FF-45B9-A0EF-74E59EF207E0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20640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28EAE-7D9B-4608-98A6-CB7EC0A55C5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1EDBE-BC34-4FDF-A90E-8E6181BD7F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46300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62D5-6352-46A8-8112-DA12D1F552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7A8B8-FFBC-44D9-B9B8-91367525C9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73236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3CFF4-0691-4EC8-A061-31449760957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AE0F-1606-4B20-B1DD-42A0B0E9FA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71798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796AD-D3AB-43DE-AFC5-22BA9143082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694E5-28B6-4595-A9FD-0B71B1F7CC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85343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158C-B76C-46FA-86A8-97FE82CFFCE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256E6-B927-416E-ADB0-221770A5B9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04556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27FED-12F9-4E4E-9A29-3A819ED10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DC4DE-3EDB-4EC6-B10F-B2EF3E005C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5477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5F39AC-1ABD-4D81-A62A-542B6C2FA2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9604268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FBBF-EA74-4E14-AB7C-DAF3578E0B5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9ADA0-37B8-4AFA-AB9B-B9A18C3EC7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49475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78FA-FAD3-4E8C-B461-7CC5639EB73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BB040-6BC5-418E-8831-91F2A1A4A5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7156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9AEBE-AF47-489A-B325-40C0909AB1B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87C9-7FB6-47BC-B5C8-4966B127A4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96687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10609-9802-429F-8858-1849E8E2353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1E647-1F5A-4815-BC76-95F667B72C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27641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2F83F-D9BD-4614-BF65-E20EE1F9906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6E6FA-C9C2-40B9-B963-D327E3E660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05309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28EAE-7D9B-4608-98A6-CB7EC0A55C5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1EDBE-BC34-4FDF-A90E-8E6181BD7F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775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62D5-6352-46A8-8112-DA12D1F552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7A8B8-FFBC-44D9-B9B8-91367525C9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70534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3CFF4-0691-4EC8-A061-31449760957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AE0F-1606-4B20-B1DD-42A0B0E9FA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72856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796AD-D3AB-43DE-AFC5-22BA9143082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694E5-28B6-4595-A9FD-0B71B1F7CC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03576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158C-B76C-46FA-86A8-97FE82CFFCE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256E6-B927-416E-ADB0-221770A5B9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326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80B62-C5BB-4B23-B4E2-18C109AD527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9298020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27FED-12F9-4E4E-9A29-3A819ED10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DC4DE-3EDB-4EC6-B10F-B2EF3E005C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86035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FBBF-EA74-4E14-AB7C-DAF3578E0B5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9ADA0-37B8-4AFA-AB9B-B9A18C3EC7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42484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78FA-FAD3-4E8C-B461-7CC5639EB73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BB040-6BC5-418E-8831-91F2A1A4A5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29498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9AEBE-AF47-489A-B325-40C0909AB1B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87C9-7FB6-47BC-B5C8-4966B127A4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55621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10609-9802-429F-8858-1849E8E2353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1E647-1F5A-4815-BC76-95F667B72C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07961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2F83F-D9BD-4614-BF65-E20EE1F9906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6E6FA-C9C2-40B9-B963-D327E3E660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87368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28EAE-7D9B-4608-98A6-CB7EC0A55C5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1EDBE-BC34-4FDF-A90E-8E6181BD7F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40655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62D5-6352-46A8-8112-DA12D1F552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7A8B8-FFBC-44D9-B9B8-91367525C9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97005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3CFF4-0691-4EC8-A061-31449760957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AE0F-1606-4B20-B1DD-42A0B0E9FA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77598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796AD-D3AB-43DE-AFC5-22BA9143082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694E5-28B6-4595-A9FD-0B71B1F7CC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587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950E9D-1852-4E3D-8B6C-A9FF40AA554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598673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158C-B76C-46FA-86A8-97FE82CFFCE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256E6-B927-416E-ADB0-221770A5B9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70100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27FED-12F9-4E4E-9A29-3A819ED10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DC4DE-3EDB-4EC6-B10F-B2EF3E005C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22002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FBBF-EA74-4E14-AB7C-DAF3578E0B5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9ADA0-37B8-4AFA-AB9B-B9A18C3EC7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2206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78FA-FAD3-4E8C-B461-7CC5639EB73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BB040-6BC5-418E-8831-91F2A1A4A5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41697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9AEBE-AF47-489A-B325-40C0909AB1B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87C9-7FB6-47BC-B5C8-4966B127A4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50804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10609-9802-429F-8858-1849E8E2353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1E647-1F5A-4815-BC76-95F667B72C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3349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2F83F-D9BD-4614-BF65-E20EE1F9906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6E6FA-C9C2-40B9-B963-D327E3E660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5872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28EAE-7D9B-4608-98A6-CB7EC0A55C5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1EDBE-BC34-4FDF-A90E-8E6181BD7F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89778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62D5-6352-46A8-8112-DA12D1F552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7A8B8-FFBC-44D9-B9B8-91367525C9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80699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3CFF4-0691-4EC8-A061-31449760957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AE0F-1606-4B20-B1DD-42A0B0E9FA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4775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864806-A060-4659-BA13-3830A26683B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2120950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796AD-D3AB-43DE-AFC5-22BA9143082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694E5-28B6-4595-A9FD-0B71B1F7CC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6824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158C-B76C-46FA-86A8-97FE82CFFCE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256E6-B927-416E-ADB0-221770A5B9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20625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27FED-12F9-4E4E-9A29-3A819ED10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DC4DE-3EDB-4EC6-B10F-B2EF3E005C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6960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FBBF-EA74-4E14-AB7C-DAF3578E0B5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9ADA0-37B8-4AFA-AB9B-B9A18C3EC7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64509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78FA-FAD3-4E8C-B461-7CC5639EB73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BB040-6BC5-418E-8831-91F2A1A4A5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54428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9AEBE-AF47-489A-B325-40C0909AB1B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87C9-7FB6-47BC-B5C8-4966B127A4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67861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10609-9802-429F-8858-1849E8E2353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1E647-1F5A-4815-BC76-95F667B72C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6125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2F83F-D9BD-4614-BF65-E20EE1F9906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6E6FA-C9C2-40B9-B963-D327E3E660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619124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28EAE-7D9B-4608-98A6-CB7EC0A55C5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1EDBE-BC34-4FDF-A90E-8E6181BD7F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82791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62D5-6352-46A8-8112-DA12D1F552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7A8B8-FFBC-44D9-B9B8-91367525C9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2914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34BC3C-FB81-4C80-A4B0-C59DA41E133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11344114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3CFF4-0691-4EC8-A061-31449760957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AE0F-1606-4B20-B1DD-42A0B0E9FA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09823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796AD-D3AB-43DE-AFC5-22BA9143082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694E5-28B6-4595-A9FD-0B71B1F7CC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381612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158C-B76C-46FA-86A8-97FE82CFFCE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256E6-B927-416E-ADB0-221770A5B9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82206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27FED-12F9-4E4E-9A29-3A819ED10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DC4DE-3EDB-4EC6-B10F-B2EF3E005C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31876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FBBF-EA74-4E14-AB7C-DAF3578E0B5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9ADA0-37B8-4AFA-AB9B-B9A18C3EC7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002694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78FA-FAD3-4E8C-B461-7CC5639EB73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BB040-6BC5-418E-8831-91F2A1A4A5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128578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9AEBE-AF47-489A-B325-40C0909AB1B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87C9-7FB6-47BC-B5C8-4966B127A4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64471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10609-9802-429F-8858-1849E8E2353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1E647-1F5A-4815-BC76-95F667B72C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841852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2F83F-D9BD-4614-BF65-E20EE1F9906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6E6FA-C9C2-40B9-B963-D327E3E660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29020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28EAE-7D9B-4608-98A6-CB7EC0A55C5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1EDBE-BC34-4FDF-A90E-8E6181BD7F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428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401A8-187B-4829-9A57-39A5613262A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354002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D27C2-D7D2-4DE3-83CA-6E9F7BD3032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56620546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62D5-6352-46A8-8112-DA12D1F552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7A8B8-FFBC-44D9-B9B8-91367525C9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02957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3CFF4-0691-4EC8-A061-31449760957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AE0F-1606-4B20-B1DD-42A0B0E9FA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96673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796AD-D3AB-43DE-AFC5-22BA9143082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694E5-28B6-4595-A9FD-0B71B1F7CC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501359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158C-B76C-46FA-86A8-97FE82CFFCE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256E6-B927-416E-ADB0-221770A5B9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318802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27FED-12F9-4E4E-9A29-3A819ED10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DC4DE-3EDB-4EC6-B10F-B2EF3E005C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5588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FBBF-EA74-4E14-AB7C-DAF3578E0B5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9ADA0-37B8-4AFA-AB9B-B9A18C3EC7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95892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78FA-FAD3-4E8C-B461-7CC5639EB73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BB040-6BC5-418E-8831-91F2A1A4A5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956601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9AEBE-AF47-489A-B325-40C0909AB1B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87C9-7FB6-47BC-B5C8-4966B127A4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875078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10609-9802-429F-8858-1849E8E2353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1E647-1F5A-4815-BC76-95F667B72C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263541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2F83F-D9BD-4614-BF65-E20EE1F9906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6E6FA-C9C2-40B9-B963-D327E3E660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2928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E408DA-B517-402B-AC55-BBFDE0EF7B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47504822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28EAE-7D9B-4608-98A6-CB7EC0A55C5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1EDBE-BC34-4FDF-A90E-8E6181BD7F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342929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62D5-6352-46A8-8112-DA12D1F552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7A8B8-FFBC-44D9-B9B8-91367525C9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624678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3CFF4-0691-4EC8-A061-31449760957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AE0F-1606-4B20-B1DD-42A0B0E9FA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30821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796AD-D3AB-43DE-AFC5-22BA9143082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694E5-28B6-4595-A9FD-0B71B1F7CC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830496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158C-B76C-46FA-86A8-97FE82CFFCE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256E6-B927-416E-ADB0-221770A5B9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418614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27FED-12F9-4E4E-9A29-3A819ED10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DC4DE-3EDB-4EC6-B10F-B2EF3E005C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023909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FBBF-EA74-4E14-AB7C-DAF3578E0B5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9ADA0-37B8-4AFA-AB9B-B9A18C3EC7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08571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78FA-FAD3-4E8C-B461-7CC5639EB73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BB040-6BC5-418E-8831-91F2A1A4A5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29491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9AEBE-AF47-489A-B325-40C0909AB1B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87C9-7FB6-47BC-B5C8-4966B127A4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32379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10609-9802-429F-8858-1849E8E2353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1E647-1F5A-4815-BC76-95F667B72C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028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24C797-4F20-4B66-B3CA-F17E209361C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6700002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2F83F-D9BD-4614-BF65-E20EE1F9906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6E6FA-C9C2-40B9-B963-D327E3E660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16270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28EAE-7D9B-4608-98A6-CB7EC0A55C5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1EDBE-BC34-4FDF-A90E-8E6181BD7F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348475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62D5-6352-46A8-8112-DA12D1F552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7A8B8-FFBC-44D9-B9B8-91367525C9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008049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3CFF4-0691-4EC8-A061-31449760957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AE0F-1606-4B20-B1DD-42A0B0E9FA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08930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796AD-D3AB-43DE-AFC5-22BA9143082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694E5-28B6-4595-A9FD-0B71B1F7CC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247726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158C-B76C-46FA-86A8-97FE82CFFCE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256E6-B927-416E-ADB0-221770A5B9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540953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27FED-12F9-4E4E-9A29-3A819ED10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DC4DE-3EDB-4EC6-B10F-B2EF3E005C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346029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FBBF-EA74-4E14-AB7C-DAF3578E0B5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9ADA0-37B8-4AFA-AB9B-B9A18C3EC7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2592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78FA-FAD3-4E8C-B461-7CC5639EB73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BB040-6BC5-418E-8831-91F2A1A4A5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802043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9AEBE-AF47-489A-B325-40C0909AB1B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87C9-7FB6-47BC-B5C8-4966B127A4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1842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B93D5-18D0-489C-AECE-BBA52799BB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57352531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10609-9802-429F-8858-1849E8E2353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1E647-1F5A-4815-BC76-95F667B72C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611764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2F83F-D9BD-4614-BF65-E20EE1F9906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6E6FA-C9C2-40B9-B963-D327E3E660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799739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28EAE-7D9B-4608-98A6-CB7EC0A55C5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1EDBE-BC34-4FDF-A90E-8E6181BD7F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9510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62D5-6352-46A8-8112-DA12D1F552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7A8B8-FFBC-44D9-B9B8-91367525C9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04804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3CFF4-0691-4EC8-A061-31449760957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AE0F-1606-4B20-B1DD-42A0B0E9FA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691005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796AD-D3AB-43DE-AFC5-22BA9143082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694E5-28B6-4595-A9FD-0B71B1F7CC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04487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158C-B76C-46FA-86A8-97FE82CFFCE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256E6-B927-416E-ADB0-221770A5B9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40109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27FED-12F9-4E4E-9A29-3A819ED10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DC4DE-3EDB-4EC6-B10F-B2EF3E005C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061673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FBBF-EA74-4E14-AB7C-DAF3578E0B5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9ADA0-37B8-4AFA-AB9B-B9A18C3EC7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69426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78FA-FAD3-4E8C-B461-7CC5639EB73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BB040-6BC5-418E-8831-91F2A1A4A5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767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FD3E4-5BD5-4CAA-ADAA-51EEB76E4FC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62513684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9AEBE-AF47-489A-B325-40C0909AB1B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87C9-7FB6-47BC-B5C8-4966B127A4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759841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10609-9802-429F-8858-1849E8E2353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1E647-1F5A-4815-BC76-95F667B72C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129882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2F83F-D9BD-4614-BF65-E20EE1F9906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6E6FA-C9C2-40B9-B963-D327E3E660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9897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61E405-2574-410E-A0E4-1D4AD90B228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787493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5DA55-CAC4-4ABE-A861-4F3E4D24AC6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543243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D9CF94-9726-4102-952C-82D08973FC3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443453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273CF-6571-44D9-B1DA-F05C1948335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700461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C75B89-8F52-4AA6-986D-FE070A6641A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88374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D153A-8000-41FF-87F6-D4DA4EC0F73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636635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10181-1CDF-46E1-8B40-4BAAB98F1F0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643889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BDD65-15E3-4686-AC1E-5630CDB25BE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244985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FC0C3-98D0-47D5-B895-67EA647C1FB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518007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62B46-429B-40C6-94D0-A85F3503239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597825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4CD07-D343-44AF-A273-7F3A467248E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28872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B4B3D6-7E9A-4E16-B947-512E8D78569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232972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B14F08-5690-443F-BA1E-A11FF2349DD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108949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40B071-2F20-4B2E-8AF3-C6513AA64C8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06458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8D3FB6-2ABB-42C5-8AF3-68530573B20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792654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DEFBB9-24DE-4BA4-BEB4-9FBA039F16E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62445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BA9B5-CDCB-4D3B-ADC8-2E77AA79848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105739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43C8FC-62C6-484E-A90D-FB8EEA5087C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80162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E89B5-A4CB-4BF6-83A3-FDA53F3EFA1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921889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56FD0-32FA-440A-8FF4-D1A8A6ED740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133051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64BCC9-9103-46DD-B9E3-9439FB072CF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073663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2CA2ED-74C0-4317-87DC-AE650F6D3D7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49350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BCF0B2-81CB-467F-A88F-302EFA9BC7B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682833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73B89C-1038-4ED5-9A50-3D0E1C7D5FB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992700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093A6-7C90-4CEE-89F3-0DBB77C5BB6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259246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600200"/>
            <a:ext cx="36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6C27D-5EF4-404D-AB9B-7F94D9F15B9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435371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468EE-102D-4F5A-A196-53630349FDD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10622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F42FE-DFC0-47F5-B6DE-1D2C6EEF01A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4233784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D0FD1-694B-473A-997B-245FCDB870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505362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B6D667-BCEA-413A-81A0-44BB0DD277B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642658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C4864F-7CF4-4699-B948-7498422DA5E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5253468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C6297-633B-4903-9C02-F448A05016D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157578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E1A8ED-B682-43C3-9341-2FB5DFBB194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3341343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C34BC-C406-4CD2-AE12-AD982ACDC69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83306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BF3A5-B8BD-46F2-9B51-A790F8D97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28AAD-660D-4997-AD36-E2DAA05F170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1632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5F121-A0CD-4BCA-92E1-C7315AAABF9B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27239-1E3F-46A9-92CC-44323529576F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7382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2B38C-B759-422C-B03F-B8B15958C8C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ADA93-F094-45EC-8216-D6ADFBBD6FCA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8374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86590-CA66-448D-9E65-A8D3CB871BE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76F89-94B0-4224-A1C9-347259BE26E7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09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02393-4149-4A55-B572-8EDE0D20834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0114496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7091A-D849-4F8F-A01B-E389FB3707C7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C4C2-45EC-4D76-A26D-E5962231564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89218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BD53E-E3B8-4E52-9610-158C7AED5E50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412B6-A8A3-45EE-B2F0-F4D2C5486E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72534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8195B-72E9-4678-8881-0B0B008B518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F8EFB-78A3-4B64-81C9-EDE85696B2A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7660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898E2-4E2E-49ED-AE60-5D2896B66C0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09D2-AC6F-43BC-9645-04E68908695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6272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1B2CE-1B22-4980-99D6-7CA57BCB837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CD98E-7072-48D2-869C-27FAC0484B0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2959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05F46-980C-4333-A0A1-A5A79B72351E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5FB0A-101A-4703-A3DA-F40BBAA14F2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7046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9C2BE-3674-4726-9C51-A0963AEA12A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F5A27-35FF-45B9-A0EF-74E59EF207E0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98465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BF3A5-B8BD-46F2-9B51-A790F8D97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28AAD-660D-4997-AD36-E2DAA05F170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24282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5F121-A0CD-4BCA-92E1-C7315AAABF9B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27239-1E3F-46A9-92CC-44323529576F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0766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2B38C-B759-422C-B03F-B8B15958C8C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ADA93-F094-45EC-8216-D6ADFBBD6FCA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803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E3413-68B6-41B3-8BF1-8D1BA34398D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9307840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86590-CA66-448D-9E65-A8D3CB871BE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76F89-94B0-4224-A1C9-347259BE26E7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56338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7091A-D849-4F8F-A01B-E389FB3707C7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C4C2-45EC-4D76-A26D-E5962231564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42950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BD53E-E3B8-4E52-9610-158C7AED5E50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412B6-A8A3-45EE-B2F0-F4D2C5486E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40959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8195B-72E9-4678-8881-0B0B008B518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F8EFB-78A3-4B64-81C9-EDE85696B2A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4997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898E2-4E2E-49ED-AE60-5D2896B66C0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09D2-AC6F-43BC-9645-04E68908695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24864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1B2CE-1B22-4980-99D6-7CA57BCB837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CD98E-7072-48D2-869C-27FAC0484B0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6050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05F46-980C-4333-A0A1-A5A79B72351E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5FB0A-101A-4703-A3DA-F40BBAA14F2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24820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9C2BE-3674-4726-9C51-A0963AEA12A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F5A27-35FF-45B9-A0EF-74E59EF207E0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30678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BF3A5-B8BD-46F2-9B51-A790F8D97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28AAD-660D-4997-AD36-E2DAA05F170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40506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5F121-A0CD-4BCA-92E1-C7315AAABF9B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27239-1E3F-46A9-92CC-44323529576F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438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32A59C-DEA1-4F6B-83F5-48B1546555B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9052509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2B38C-B759-422C-B03F-B8B15958C8C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ADA93-F094-45EC-8216-D6ADFBBD6FCA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41982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86590-CA66-448D-9E65-A8D3CB871BE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76F89-94B0-4224-A1C9-347259BE26E7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7922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7091A-D849-4F8F-A01B-E389FB3707C7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C4C2-45EC-4D76-A26D-E5962231564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56869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BD53E-E3B8-4E52-9610-158C7AED5E50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412B6-A8A3-45EE-B2F0-F4D2C5486E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49290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8195B-72E9-4678-8881-0B0B008B518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F8EFB-78A3-4B64-81C9-EDE85696B2A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55167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898E2-4E2E-49ED-AE60-5D2896B66C0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09D2-AC6F-43BC-9645-04E68908695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79769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1B2CE-1B22-4980-99D6-7CA57BCB837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CD98E-7072-48D2-869C-27FAC0484B0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19334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05F46-980C-4333-A0A1-A5A79B72351E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5FB0A-101A-4703-A3DA-F40BBAA14F2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49863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9C2BE-3674-4726-9C51-A0963AEA12A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F5A27-35FF-45B9-A0EF-74E59EF207E0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79012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BF3A5-B8BD-46F2-9B51-A790F8D97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28AAD-660D-4997-AD36-E2DAA05F170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199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E15D39-1A32-440F-92CE-F84FFF24457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364790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5F121-A0CD-4BCA-92E1-C7315AAABF9B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27239-1E3F-46A9-92CC-44323529576F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72736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2B38C-B759-422C-B03F-B8B15958C8C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ADA93-F094-45EC-8216-D6ADFBBD6FCA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5545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86590-CA66-448D-9E65-A8D3CB871BE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76F89-94B0-4224-A1C9-347259BE26E7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54388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7091A-D849-4F8F-A01B-E389FB3707C7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C4C2-45EC-4D76-A26D-E5962231564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46579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BD53E-E3B8-4E52-9610-158C7AED5E50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412B6-A8A3-45EE-B2F0-F4D2C5486E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01164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8195B-72E9-4678-8881-0B0B008B518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F8EFB-78A3-4B64-81C9-EDE85696B2A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44619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898E2-4E2E-49ED-AE60-5D2896B66C03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09D2-AC6F-43BC-9645-04E68908695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96569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1B2CE-1B22-4980-99D6-7CA57BCB8374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CD98E-7072-48D2-869C-27FAC0484B0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93832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05F46-980C-4333-A0A1-A5A79B72351E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5FB0A-101A-4703-A3DA-F40BBAA14F2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67626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9C2BE-3674-4726-9C51-A0963AEA12AA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F5A27-35FF-45B9-A0EF-74E59EF207E0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219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136FA20-250B-4B06-857A-4A09E84C51FF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A8E067-2FAD-424C-8898-D49832114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6DC167-5027-4290-8D6D-CFBA8ED0BAF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487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A8E067-2FAD-424C-8898-D49832114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6DC167-5027-4290-8D6D-CFBA8ED0BAF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792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A8E067-2FAD-424C-8898-D49832114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6DC167-5027-4290-8D6D-CFBA8ED0BAF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75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A8E067-2FAD-424C-8898-D49832114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6DC167-5027-4290-8D6D-CFBA8ED0BAF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860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AC3990-FACC-4C30-9AFA-716B5228D24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08C464-4D4D-4699-8313-90F6EF9413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544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AC3990-FACC-4C30-9AFA-716B5228D24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08C464-4D4D-4699-8313-90F6EF9413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4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AC3990-FACC-4C30-9AFA-716B5228D24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08C464-4D4D-4699-8313-90F6EF9413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9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AC3990-FACC-4C30-9AFA-716B5228D24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08C464-4D4D-4699-8313-90F6EF9413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031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AC3990-FACC-4C30-9AFA-716B5228D24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08C464-4D4D-4699-8313-90F6EF9413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019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AC3990-FACC-4C30-9AFA-716B5228D24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08C464-4D4D-4699-8313-90F6EF9413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90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CFE94DA-6C61-4740-BF0C-7B0BCFA5B713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AC3990-FACC-4C30-9AFA-716B5228D24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08C464-4D4D-4699-8313-90F6EF9413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157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AC3990-FACC-4C30-9AFA-716B5228D24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08C464-4D4D-4699-8313-90F6EF9413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610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AC3990-FACC-4C30-9AFA-716B5228D24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08C464-4D4D-4699-8313-90F6EF9413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193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03686A6-62FE-474B-9190-D0818EECBC3C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096CFDE-2726-41EE-B9BD-027548403969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543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172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7A0A9CD-16B7-4F72-B65B-B3DDC9258098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A8E067-2FAD-424C-8898-D49832114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6DC167-5027-4290-8D6D-CFBA8ED0BAF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47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A8E067-2FAD-424C-8898-D49832114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6DC167-5027-4290-8D6D-CFBA8ED0BAF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45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A8E067-2FAD-424C-8898-D49832114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6DC167-5027-4290-8D6D-CFBA8ED0BAF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801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A8E067-2FAD-424C-8898-D49832114F16}" type="datetime1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6DC167-5027-4290-8D6D-CFBA8ED0BAF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81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20.gif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6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9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0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1340769"/>
            <a:ext cx="8278688" cy="1296143"/>
          </a:xfrm>
        </p:spPr>
        <p:txBody>
          <a:bodyPr/>
          <a:lstStyle/>
          <a:p>
            <a:r>
              <a:rPr lang="uk-UA" altLang="ru-RU" dirty="0" smtClean="0"/>
              <a:t>Весела перерва</a:t>
            </a:r>
            <a:endParaRPr lang="ru-RU" alt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59832" y="2708920"/>
            <a:ext cx="4824536" cy="2304256"/>
          </a:xfrm>
        </p:spPr>
        <p:txBody>
          <a:bodyPr/>
          <a:lstStyle/>
          <a:p>
            <a:r>
              <a:rPr lang="uk-UA" altLang="ru-RU" dirty="0" smtClean="0"/>
              <a:t>Режисери:</a:t>
            </a:r>
          </a:p>
          <a:p>
            <a:r>
              <a:rPr lang="uk-UA" altLang="ru-RU" dirty="0" smtClean="0"/>
              <a:t>учні 2 –А </a:t>
            </a:r>
            <a:r>
              <a:rPr lang="uk-UA" altLang="ru-RU" dirty="0" smtClean="0"/>
              <a:t>класу,</a:t>
            </a:r>
            <a:endParaRPr lang="uk-UA" altLang="ru-RU" dirty="0" smtClean="0"/>
          </a:p>
          <a:p>
            <a:r>
              <a:rPr lang="uk-UA" altLang="ru-RU" dirty="0"/>
              <a:t>к</a:t>
            </a:r>
            <a:r>
              <a:rPr lang="uk-UA" altLang="ru-RU" dirty="0" smtClean="0"/>
              <a:t>ласний </a:t>
            </a:r>
            <a:r>
              <a:rPr lang="uk-UA" altLang="ru-RU" dirty="0" smtClean="0"/>
              <a:t>керівник </a:t>
            </a:r>
            <a:endParaRPr lang="uk-UA" altLang="ru-RU" dirty="0" smtClean="0"/>
          </a:p>
          <a:p>
            <a:r>
              <a:rPr lang="uk-UA" altLang="ru-RU" dirty="0" smtClean="0"/>
              <a:t>Л. В. </a:t>
            </a:r>
            <a:r>
              <a:rPr lang="uk-UA" altLang="ru-RU" dirty="0" err="1" smtClean="0"/>
              <a:t>Дишловенко</a:t>
            </a:r>
            <a:r>
              <a:rPr lang="uk-UA" altLang="ru-RU" dirty="0" smtClean="0"/>
              <a:t>.</a:t>
            </a:r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/>
              <a:t/>
            </a:r>
            <a:br>
              <a:rPr lang="uk-UA" b="1" smtClean="0"/>
            </a:br>
            <a:r>
              <a:rPr lang="uk-UA" sz="2800" b="1" smtClean="0"/>
              <a:t>Конструкторські </a:t>
            </a:r>
            <a:r>
              <a:rPr lang="uk-UA" sz="2800" b="1" dirty="0"/>
              <a:t>держави (світ за очі). Історична довідка.</a:t>
            </a:r>
            <a:r>
              <a:rPr lang="uk-UA" sz="2800" dirty="0"/>
              <a:t>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/>
              <a:t>.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" name="Рисунок 3" descr="C:\Users\Администратор\Desktop\в\DSCN138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32856"/>
            <a:ext cx="5616624" cy="40656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022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7836"/>
            <a:ext cx="8229600" cy="1143000"/>
          </a:xfrm>
        </p:spPr>
        <p:txBody>
          <a:bodyPr/>
          <a:lstStyle/>
          <a:p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>Майстерня</a:t>
            </a:r>
            <a:r>
              <a:rPr lang="uk-UA" sz="2800" b="1" dirty="0" smtClean="0"/>
              <a:t>  </a:t>
            </a:r>
            <a:r>
              <a:rPr lang="uk-UA" sz="2800" b="1" dirty="0"/>
              <a:t>Готуємо разом </a:t>
            </a:r>
            <a:r>
              <a:rPr lang="uk-UA" sz="2800" b="1"/>
              <a:t>з </a:t>
            </a:r>
            <a:r>
              <a:rPr lang="uk-UA" sz="2800" b="1" smtClean="0"/>
              <a:t>мамою</a:t>
            </a:r>
            <a:br>
              <a:rPr lang="uk-UA" sz="2800" b="1" smtClean="0"/>
            </a:br>
            <a:r>
              <a:rPr lang="uk-UA" sz="2800" b="1" smtClean="0"/>
              <a:t>«</a:t>
            </a:r>
            <a:r>
              <a:rPr lang="uk-UA" sz="2800" b="1" dirty="0" err="1"/>
              <a:t>Тістечка</a:t>
            </a:r>
            <a:r>
              <a:rPr lang="uk-UA" sz="2800" b="1" dirty="0"/>
              <a:t> – подарунки» 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uk-UA" sz="2800" b="1" dirty="0"/>
              <a:t> 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/>
              <a:t> </a:t>
            </a:r>
            <a:endParaRPr lang="ru-RU" dirty="0"/>
          </a:p>
          <a:p>
            <a:r>
              <a:rPr lang="uk-UA" b="1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1026" name="Picture 2" descr="C:\Users\Администратор\Desktop\в\DSCN1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082" y="1484784"/>
            <a:ext cx="7572918" cy="504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672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в\DSCN13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2656"/>
            <a:ext cx="5976664" cy="5328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39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в\DSCN14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4665"/>
            <a:ext cx="612068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21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в\DSCN13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2656"/>
            <a:ext cx="698477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0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в\DSCN14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396356"/>
            <a:ext cx="7200799" cy="5192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65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Documents and Settings\Aida\Рабочий стол\НОвая ГРАФИКА сборник\КАРТИНКИ СБОРНИК_ школьные\__Flo2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715000"/>
            <a:ext cx="500063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H:\Documents and Settings\Aida\Рабочий стол\НОвая ГРАФИКА сборник\КАРТИНКИ СБОРНИК_ школьные\__Flo2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6000750"/>
            <a:ext cx="4095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6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4929188"/>
            <a:ext cx="7429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7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929313"/>
            <a:ext cx="514350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8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063" y="5357813"/>
            <a:ext cx="7715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9" descr="H:\Documents and Settings\Aida\Рабочий стол\НОвая ГРАФИКА сборник\КАРТИНКИ СБОРНИК_ школьные\__SUN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57150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5825" y="500063"/>
            <a:ext cx="7600950" cy="1632793"/>
          </a:xfrm>
          <a:solidFill>
            <a:schemeClr val="lt1">
              <a:alpha val="8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/>
              <a:t>Руко – </a:t>
            </a:r>
            <a:r>
              <a:rPr lang="uk-UA" b="1" dirty="0" err="1" smtClean="0"/>
              <a:t>ного</a:t>
            </a:r>
            <a:r>
              <a:rPr lang="uk-UA" b="1" dirty="0" smtClean="0"/>
              <a:t> </a:t>
            </a:r>
            <a:r>
              <a:rPr lang="uk-UA" b="1" dirty="0" err="1" smtClean="0"/>
              <a:t>–сміхо</a:t>
            </a:r>
            <a:r>
              <a:rPr lang="uk-UA" b="1" dirty="0" smtClean="0"/>
              <a:t> </a:t>
            </a:r>
            <a:r>
              <a:rPr lang="uk-UA" b="1" dirty="0" err="1" smtClean="0"/>
              <a:t>–вузол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>(</a:t>
            </a:r>
            <a:r>
              <a:rPr lang="uk-UA" b="1" dirty="0" err="1" smtClean="0"/>
              <a:t>твістер</a:t>
            </a:r>
            <a:r>
              <a:rPr lang="uk-UA" b="1" dirty="0" smtClean="0"/>
              <a:t>)</a:t>
            </a:r>
            <a:br>
              <a:rPr lang="uk-UA" b="1" dirty="0" smtClean="0"/>
            </a:br>
            <a:r>
              <a:rPr lang="uk-UA" b="1" dirty="0" smtClean="0"/>
              <a:t>Гра для веселої компанії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0589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221088"/>
            <a:ext cx="5630416" cy="648072"/>
          </a:xfrm>
        </p:spPr>
        <p:txBody>
          <a:bodyPr/>
          <a:lstStyle/>
          <a:p>
            <a:r>
              <a:rPr lang="uk-UA" dirty="0" err="1" smtClean="0"/>
              <a:t>Твістер</a:t>
            </a:r>
            <a:r>
              <a:rPr lang="uk-UA" dirty="0" smtClean="0"/>
              <a:t> – у перекладі з англійської, той хто перекручує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67744" y="5085184"/>
            <a:ext cx="6480720" cy="1224136"/>
          </a:xfrm>
        </p:spPr>
        <p:txBody>
          <a:bodyPr/>
          <a:lstStyle/>
          <a:p>
            <a:r>
              <a:rPr lang="uk-UA" dirty="0" smtClean="0"/>
              <a:t>Уперше гра  </a:t>
            </a:r>
            <a:r>
              <a:rPr lang="uk-UA" dirty="0" err="1" smtClean="0"/>
              <a:t>з</a:t>
            </a:r>
            <a:r>
              <a:rPr lang="uk-UA" dirty="0" err="1" smtClean="0">
                <a:latin typeface="Times New Roman"/>
                <a:cs typeface="Times New Roman"/>
              </a:rPr>
              <a:t>ꞌявилася</a:t>
            </a:r>
            <a:r>
              <a:rPr lang="uk-UA" dirty="0" smtClean="0">
                <a:latin typeface="Times New Roman"/>
                <a:cs typeface="Times New Roman"/>
              </a:rPr>
              <a:t>  50 років тому. А шалену популярність здобула завдяки кіноактрисі Єві </a:t>
            </a:r>
            <a:r>
              <a:rPr lang="uk-UA" dirty="0" err="1" smtClean="0">
                <a:latin typeface="Times New Roman"/>
                <a:cs typeface="Times New Roman"/>
              </a:rPr>
              <a:t>Габор</a:t>
            </a:r>
            <a:r>
              <a:rPr lang="uk-UA" dirty="0" smtClean="0">
                <a:latin typeface="Times New Roman"/>
                <a:cs typeface="Times New Roman"/>
              </a:rPr>
              <a:t>. У 1966 році зірка зіграла у </a:t>
            </a:r>
            <a:r>
              <a:rPr lang="uk-UA" dirty="0" err="1" smtClean="0">
                <a:latin typeface="Times New Roman"/>
                <a:cs typeface="Times New Roman"/>
              </a:rPr>
              <a:t>твістер</a:t>
            </a:r>
            <a:r>
              <a:rPr lang="uk-UA" dirty="0" smtClean="0">
                <a:latin typeface="Times New Roman"/>
                <a:cs typeface="Times New Roman"/>
              </a:rPr>
              <a:t> у прямому ефірі відомого </a:t>
            </a:r>
            <a:r>
              <a:rPr lang="uk-UA" dirty="0" err="1" smtClean="0">
                <a:latin typeface="Times New Roman"/>
                <a:cs typeface="Times New Roman"/>
              </a:rPr>
              <a:t>ток</a:t>
            </a:r>
            <a:r>
              <a:rPr lang="uk-UA" dirty="0" smtClean="0">
                <a:latin typeface="Times New Roman"/>
                <a:cs typeface="Times New Roman"/>
              </a:rPr>
              <a:t> – шоу. Телеглядачі  щосили трималися за стільці, аби не попадати від реготу. А щойно отямившись -  попрямували </a:t>
            </a:r>
            <a:r>
              <a:rPr lang="uk-UA" smtClean="0">
                <a:latin typeface="Times New Roman"/>
                <a:cs typeface="Times New Roman"/>
              </a:rPr>
              <a:t>до  іграшкових крамниць</a:t>
            </a:r>
            <a:r>
              <a:rPr lang="uk-UA" dirty="0" smtClean="0">
                <a:latin typeface="Times New Roman"/>
                <a:cs typeface="Times New Roman"/>
              </a:rPr>
              <a:t>, щоб і собі придбати незвичайну забавку.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01B2CE-1B22-4980-99D6-7CA57BCB8374}" type="datetime1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5CD98E-7072-48D2-869C-27FAC0484B08}" type="slidenum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17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Рисунок 8"/>
          <p:cNvSpPr>
            <a:spLocks noGrp="1"/>
          </p:cNvSpPr>
          <p:nvPr>
            <p:ph type="pic" idx="1"/>
          </p:nvPr>
        </p:nvSpPr>
        <p:spPr/>
      </p:sp>
      <p:pic>
        <p:nvPicPr>
          <p:cNvPr id="1026" name="Picture 2" descr="C:\Users\Администратор\Desktop\в\DSCN14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5472608" cy="356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23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Весела перерва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01B2CE-1B22-4980-99D6-7CA57BCB8374}" type="datetime1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5CD98E-7072-48D2-869C-27FAC0484B08}" type="slidenum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18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pic>
        <p:nvPicPr>
          <p:cNvPr id="1026" name="Picture 2" descr="C:\Users\Администратор\Desktop\в\DSCN140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03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187624" y="548681"/>
            <a:ext cx="7270576" cy="864095"/>
          </a:xfrm>
        </p:spPr>
        <p:txBody>
          <a:bodyPr/>
          <a:lstStyle/>
          <a:p>
            <a:r>
              <a:rPr lang="uk-UA" dirty="0" smtClean="0"/>
              <a:t>ПІДГОТОВКА ДО ГРИ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7232848" cy="5112568"/>
          </a:xfrm>
        </p:spPr>
        <p:txBody>
          <a:bodyPr/>
          <a:lstStyle/>
          <a:p>
            <a:pPr algn="l"/>
            <a:r>
              <a:rPr lang="uk-UA" sz="2800" dirty="0" smtClean="0">
                <a:solidFill>
                  <a:schemeClr val="tx2"/>
                </a:solidFill>
              </a:rPr>
              <a:t>Розстеліть ігрове поле .</a:t>
            </a:r>
          </a:p>
          <a:p>
            <a:pPr algn="l"/>
            <a:r>
              <a:rPr lang="uk-UA" sz="2800" dirty="0" smtClean="0">
                <a:solidFill>
                  <a:schemeClr val="tx2"/>
                </a:solidFill>
              </a:rPr>
              <a:t>Виберіть суддю, який буде слідкувати за дотриманням правил.</a:t>
            </a:r>
          </a:p>
          <a:p>
            <a:pPr algn="l"/>
            <a:r>
              <a:rPr lang="uk-UA" sz="2800" dirty="0" smtClean="0">
                <a:solidFill>
                  <a:schemeClr val="tx2"/>
                </a:solidFill>
              </a:rPr>
              <a:t>Займіть вихідне положення. Для 4-х  і більше учасників: для гри сформуйте 2 команди по 2 учасника в кожній. Команди знаходяться одна навпроти другої. Гравці однієї команди  стають рядом таким чином, щоб 4круги були зайняті.</a:t>
            </a:r>
          </a:p>
          <a:p>
            <a:pPr algn="l"/>
            <a:endParaRPr lang="uk-UA" dirty="0" smtClean="0">
              <a:solidFill>
                <a:schemeClr val="tx2"/>
              </a:solidFill>
            </a:endParaRPr>
          </a:p>
          <a:p>
            <a:pPr algn="l"/>
            <a:endParaRPr lang="uk-UA" dirty="0" smtClean="0"/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05F121-A0CD-4BCA-92E1-C7315AAABF9B}" type="datetime1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F27239-1E3F-46A9-92CC-44323529576F}" type="slidenum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19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03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На гостини до першокласників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ляль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40768"/>
            <a:ext cx="4348311" cy="406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55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620689"/>
            <a:ext cx="6982544" cy="1224135"/>
          </a:xfrm>
        </p:spPr>
        <p:txBody>
          <a:bodyPr/>
          <a:lstStyle/>
          <a:p>
            <a:r>
              <a:rPr lang="uk-UA" dirty="0" smtClean="0"/>
              <a:t>Правила гри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844824"/>
            <a:ext cx="8352928" cy="4464496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uk-UA" dirty="0" smtClean="0">
                <a:solidFill>
                  <a:schemeClr val="tx2"/>
                </a:solidFill>
              </a:rPr>
              <a:t>Суддя крутить рулетку і повідомляє, яку ногу чи руку переставить, а також колір круга,що випав. Коли суддя говорить,наприклад, «Ліва рука, зелений», гравці одночасно намагаються  лівою рукою зайняти любий вільний зелений круг.</a:t>
            </a:r>
          </a:p>
          <a:p>
            <a:pPr marL="514350" indent="-514350" algn="l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5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19256" cy="5145435"/>
          </a:xfrm>
        </p:spPr>
        <p:txBody>
          <a:bodyPr/>
          <a:lstStyle/>
          <a:p>
            <a:r>
              <a:rPr lang="uk-UA" dirty="0" smtClean="0">
                <a:solidFill>
                  <a:schemeClr val="tx2"/>
                </a:solidFill>
              </a:rPr>
              <a:t>2. Якщо ваша рука (нога) вже на вказаному кругу, вам потрібно переставити її на другий круг такого ж кольору.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3. Один круг не може бути зайнятий кількома гравцями одночасно. Суддя вирішує хто був першим.</a:t>
            </a:r>
          </a:p>
          <a:p>
            <a:pPr marL="0" indent="0">
              <a:buNone/>
            </a:pPr>
            <a:r>
              <a:rPr lang="uk-UA" dirty="0" smtClean="0"/>
              <a:t>Виключення з правил</a:t>
            </a:r>
            <a:r>
              <a:rPr lang="uk-UA" dirty="0" smtClean="0">
                <a:solidFill>
                  <a:schemeClr val="tx2"/>
                </a:solidFill>
              </a:rPr>
              <a:t>. Гравці однієї команди можуть займати один і той же круг одночасно.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05F121-A0CD-4BCA-92E1-C7315AAABF9B}" type="datetime1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F27239-1E3F-46A9-92CC-44323529576F}" type="slidenum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21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15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Правила гри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tx2"/>
                </a:solidFill>
              </a:rPr>
              <a:t>4.Не можна прибирати руку чи ногу з кругу поки суддя не</a:t>
            </a:r>
            <a:r>
              <a:rPr lang="uk-UA" dirty="0">
                <a:solidFill>
                  <a:schemeClr val="tx2"/>
                </a:solidFill>
              </a:rPr>
              <a:t> оголосить </a:t>
            </a:r>
            <a:r>
              <a:rPr lang="uk-UA" dirty="0" err="1" smtClean="0">
                <a:solidFill>
                  <a:schemeClr val="tx2"/>
                </a:solidFill>
              </a:rPr>
              <a:t>слідуючий</a:t>
            </a:r>
            <a:r>
              <a:rPr lang="uk-UA" dirty="0" smtClean="0">
                <a:solidFill>
                  <a:schemeClr val="tx2"/>
                </a:solidFill>
              </a:rPr>
              <a:t> хід.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5. Якщо випадає, що всі круги одного кольору на полі зайняті , суддя обертає рулетку до того часу, поки не випаде круг іншого кольору.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05F121-A0CD-4BCA-92E1-C7315AAABF9B}" type="datetime1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F27239-1E3F-46A9-92CC-44323529576F}" type="slidenum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22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/>
          <a:lstStyle/>
          <a:p>
            <a:r>
              <a:rPr lang="uk-UA"/>
              <a:t>Правила гри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7"/>
            <a:ext cx="8291264" cy="3600399"/>
          </a:xfrm>
        </p:spPr>
        <p:txBody>
          <a:bodyPr/>
          <a:lstStyle/>
          <a:p>
            <a:r>
              <a:rPr lang="uk-UA" sz="2800" dirty="0" smtClean="0">
                <a:solidFill>
                  <a:schemeClr val="tx2"/>
                </a:solidFill>
              </a:rPr>
              <a:t>6.Якщо гравець втратив рівновагу, доторкнувся ліктем, коліном килимка, або впав, він вибуває з гри.</a:t>
            </a:r>
          </a:p>
          <a:p>
            <a:r>
              <a:rPr lang="uk-UA" sz="2800" dirty="0" smtClean="0"/>
              <a:t>Переможцем </a:t>
            </a:r>
            <a:r>
              <a:rPr lang="uk-UA" sz="2800" dirty="0" smtClean="0">
                <a:solidFill>
                  <a:schemeClr val="tx2"/>
                </a:solidFill>
              </a:rPr>
              <a:t>стає той, хто утримав рівновагу на ігровому полі.</a:t>
            </a:r>
          </a:p>
          <a:p>
            <a:r>
              <a:rPr lang="uk-UA" sz="2800" dirty="0" smtClean="0">
                <a:solidFill>
                  <a:schemeClr val="tx2"/>
                </a:solidFill>
              </a:rPr>
              <a:t>(При командній грі, якщо хоч один гравець втрачає рівновагу, перемагає інша команда).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05F121-A0CD-4BCA-92E1-C7315AAABF9B}" type="datetime1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20.12.2016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800000">
                    <a:tint val="75000"/>
                  </a:srgbClr>
                </a:solidFill>
              </a:rPr>
              <a:t>http://aida.ucoz.ru</a:t>
            </a: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F27239-1E3F-46A9-92CC-44323529576F}" type="slidenum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23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72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Documents and Settings\Aida\Рабочий стол\клипарты рамки фончики\karty\karty\map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57188"/>
            <a:ext cx="8358187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683568" y="3929063"/>
            <a:ext cx="7790320" cy="2928937"/>
          </a:xfrm>
        </p:spPr>
        <p:txBody>
          <a:bodyPr/>
          <a:lstStyle/>
          <a:p>
            <a:r>
              <a:rPr lang="uk-UA" altLang="ru-RU" dirty="0" smtClean="0">
                <a:solidFill>
                  <a:srgbClr val="C00000"/>
                </a:solidFill>
              </a:rPr>
              <a:t>Шахові баталії</a:t>
            </a:r>
            <a:br>
              <a:rPr lang="uk-UA" altLang="ru-RU" dirty="0" smtClean="0">
                <a:solidFill>
                  <a:srgbClr val="C00000"/>
                </a:solidFill>
              </a:rPr>
            </a:br>
            <a:r>
              <a:rPr lang="uk-UA" altLang="ru-RU" dirty="0" smtClean="0"/>
              <a:t>ІГРОТЕКА</a:t>
            </a:r>
            <a:br>
              <a:rPr lang="uk-UA" altLang="ru-RU" dirty="0" smtClean="0"/>
            </a:br>
            <a:r>
              <a:rPr lang="uk-UA" altLang="ru-RU" dirty="0"/>
              <a:t>В</a:t>
            </a:r>
            <a:r>
              <a:rPr lang="uk-UA" altLang="ru-RU" dirty="0" smtClean="0"/>
              <a:t>иклик найрозумнішим</a:t>
            </a:r>
            <a:br>
              <a:rPr lang="uk-UA" altLang="ru-RU" dirty="0" smtClean="0"/>
            </a:b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407839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Опануй розумну гру !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1E62D5-6352-46A8-8112-DA12D1F5520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F7A8B8-FFBC-44D9-B9B8-91367525C92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Администратор\Desktop\в\DSCN14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68760"/>
            <a:ext cx="4824536" cy="5037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52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dirty="0" smtClean="0"/>
              <a:t>Історична довідка</a:t>
            </a:r>
            <a:endParaRPr lang="ru-RU" altLang="ru-RU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altLang="ru-RU" dirty="0" smtClean="0"/>
              <a:t>Гра в шахи вважається однією з найбільш шанованих! Воно й не дивно,зважаючи на поважний вік шахівниці,котрій вже близько </a:t>
            </a:r>
            <a:r>
              <a:rPr lang="uk-UA" altLang="ru-RU" dirty="0" err="1" smtClean="0"/>
              <a:t>двож</a:t>
            </a:r>
            <a:r>
              <a:rPr lang="uk-UA" altLang="ru-RU" dirty="0" smtClean="0"/>
              <a:t> тисяч років.</a:t>
            </a:r>
            <a:endParaRPr lang="ru-RU" altLang="ru-RU" dirty="0" smtClean="0"/>
          </a:p>
        </p:txBody>
      </p:sp>
      <p:pic>
        <p:nvPicPr>
          <p:cNvPr id="4" name="Picture 2" descr="H:\Documents and Settings\Aida\Рабочий стол\клипарты рамки фончики\karty\karty\map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58" y="357166"/>
            <a:ext cx="1533536" cy="1045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1A7AC0-BBAA-405E-BAE4-5C34BB4B5BE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DD0AC7-DA39-444F-A3BC-24AB9A83BA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Администратор\Desktop\sahma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158" y="3645024"/>
            <a:ext cx="427504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Походження шахів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5367338"/>
            <a:ext cx="5515000" cy="1085998"/>
          </a:xfrm>
        </p:spPr>
        <p:txBody>
          <a:bodyPr/>
          <a:lstStyle/>
          <a:p>
            <a:r>
              <a:rPr lang="uk-UA" dirty="0" smtClean="0"/>
              <a:t>Досі </a:t>
            </a:r>
            <a:r>
              <a:rPr lang="uk-UA" dirty="0" err="1" smtClean="0"/>
              <a:t>оповито</a:t>
            </a:r>
            <a:r>
              <a:rPr lang="uk-UA" dirty="0" smtClean="0"/>
              <a:t> таємницею. Відомо лише,що їхня батьківщина – Індія. Подейкують, що цю гру вигадали полководці,щоб розвивати свої стратегічні навички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A9AEBE-AF47-489A-B325-40C0909AB1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E87C9-7FB6-47BC-B5C8-4966B127A4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Администратор\Desktop\6555748_m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1" r="15521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71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Та є версія цікавіша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uk-UA" dirty="0" smtClean="0"/>
              <a:t>Шахи – подарунок інопланетних друзів як нагадування про безмежні здібності людини!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A9AEBE-AF47-489A-B325-40C0909AB1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E87C9-7FB6-47BC-B5C8-4966B127A4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Администратор\Desktop\1320686827_shahmatnye-figury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2" r="14762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92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Олімпійські ігри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5367338"/>
            <a:ext cx="5515000" cy="1085998"/>
          </a:xfrm>
        </p:spPr>
        <p:txBody>
          <a:bodyPr/>
          <a:lstStyle/>
          <a:p>
            <a:r>
              <a:rPr lang="uk-UA" dirty="0"/>
              <a:t>Т</a:t>
            </a:r>
            <a:r>
              <a:rPr lang="uk-UA" dirty="0" smtClean="0"/>
              <a:t>ак чи інакше, але гра в шахи набула неймовірної популярності. Бажаючих </a:t>
            </a:r>
            <a:r>
              <a:rPr lang="uk-UA" dirty="0" err="1" smtClean="0"/>
              <a:t>повправлятися</a:t>
            </a:r>
            <a:r>
              <a:rPr lang="uk-UA" dirty="0" smtClean="0"/>
              <a:t> у шаховій майстерності виявилося так багато, що в 1924 році </a:t>
            </a:r>
            <a:r>
              <a:rPr lang="uk-UA" dirty="0" err="1" smtClean="0"/>
              <a:t>з</a:t>
            </a:r>
            <a:r>
              <a:rPr lang="uk-UA" dirty="0" err="1" smtClean="0">
                <a:latin typeface="Times New Roman"/>
                <a:cs typeface="Times New Roman"/>
              </a:rPr>
              <a:t>ꞌявилися</a:t>
            </a:r>
            <a:r>
              <a:rPr lang="uk-UA" dirty="0" smtClean="0">
                <a:latin typeface="Times New Roman"/>
                <a:cs typeface="Times New Roman"/>
              </a:rPr>
              <a:t> незвичайні Олімпійські ігри – шахові. Вони проводяться кожних 2 роки.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A9AEBE-AF47-489A-B325-40C0909AB1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E87C9-7FB6-47BC-B5C8-4966B127A4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Завантажити Гра в шахи картинки 3 1024x768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" r="327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46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979"/>
            <a:ext cx="8229600" cy="1143000"/>
          </a:xfrm>
        </p:spPr>
        <p:txBody>
          <a:bodyPr/>
          <a:lstStyle/>
          <a:p>
            <a:r>
              <a:rPr lang="uk-UA" dirty="0" smtClean="0"/>
              <a:t>Загадка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124744"/>
            <a:ext cx="7797552" cy="5184575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/>
              <a:t>Є, </a:t>
            </a:r>
            <a:r>
              <a:rPr lang="ru-RU" sz="2400" dirty="0" err="1"/>
              <a:t>діти</a:t>
            </a:r>
            <a:r>
              <a:rPr lang="ru-RU" sz="2400" dirty="0"/>
              <a:t>, на </a:t>
            </a:r>
            <a:r>
              <a:rPr lang="ru-RU" sz="2400" dirty="0" err="1"/>
              <a:t>світі</a:t>
            </a:r>
            <a:r>
              <a:rPr lang="ru-RU" sz="2400" dirty="0"/>
              <a:t> </a:t>
            </a:r>
            <a:r>
              <a:rPr lang="ru-RU" sz="2400" dirty="0" err="1"/>
              <a:t>щось</a:t>
            </a:r>
            <a:r>
              <a:rPr lang="ru-RU" sz="2400" dirty="0"/>
              <a:t> </a:t>
            </a:r>
            <a:r>
              <a:rPr lang="ru-RU" sz="2400" dirty="0" err="1"/>
              <a:t>дуже</a:t>
            </a:r>
            <a:r>
              <a:rPr lang="ru-RU" sz="2400" dirty="0"/>
              <a:t> </a:t>
            </a:r>
            <a:r>
              <a:rPr lang="ru-RU" sz="2400" dirty="0" err="1"/>
              <a:t>чудове</a:t>
            </a:r>
            <a:r>
              <a:rPr lang="ru-RU" sz="2400" dirty="0"/>
              <a:t>,</a:t>
            </a:r>
          </a:p>
          <a:p>
            <a:pPr marL="0" indent="0" algn="ctr">
              <a:buNone/>
            </a:pPr>
            <a:r>
              <a:rPr lang="ru-RU" sz="2400" dirty="0"/>
              <a:t>Вони разом з нами </a:t>
            </a:r>
            <a:r>
              <a:rPr lang="ru-RU" sz="2400" dirty="0" err="1"/>
              <a:t>ще</a:t>
            </a:r>
            <a:r>
              <a:rPr lang="ru-RU" sz="2400" dirty="0"/>
              <a:t> з </a:t>
            </a:r>
            <a:r>
              <a:rPr lang="ru-RU" sz="2400" dirty="0" err="1"/>
              <a:t>колискових</a:t>
            </a:r>
            <a:r>
              <a:rPr lang="ru-RU" sz="2400" dirty="0"/>
              <a:t>.</a:t>
            </a:r>
          </a:p>
          <a:p>
            <a:pPr marL="0" indent="0" algn="ctr">
              <a:buNone/>
            </a:pPr>
            <a:r>
              <a:rPr lang="ru-RU" sz="2400" dirty="0"/>
              <a:t>Ми </a:t>
            </a:r>
            <a:r>
              <a:rPr lang="ru-RU" sz="2400" dirty="0" err="1"/>
              <a:t>граємось</a:t>
            </a:r>
            <a:r>
              <a:rPr lang="ru-RU" sz="2400" dirty="0"/>
              <a:t> з ними і </a:t>
            </a:r>
            <a:r>
              <a:rPr lang="ru-RU" sz="2400" dirty="0" err="1"/>
              <a:t>раді</a:t>
            </a:r>
            <a:r>
              <a:rPr lang="ru-RU" sz="2400" dirty="0"/>
              <a:t> </a:t>
            </a:r>
            <a:r>
              <a:rPr lang="ru-RU" sz="2400" dirty="0" err="1"/>
              <a:t>завжди</a:t>
            </a:r>
            <a:r>
              <a:rPr lang="ru-RU" sz="2400" dirty="0"/>
              <a:t>,</a:t>
            </a:r>
          </a:p>
          <a:p>
            <a:pPr marL="0" indent="0" algn="ctr">
              <a:buNone/>
            </a:pPr>
            <a:r>
              <a:rPr lang="ru-RU" sz="2400" dirty="0"/>
              <a:t>Коли </a:t>
            </a:r>
            <a:r>
              <a:rPr lang="ru-RU" sz="2400" dirty="0" err="1"/>
              <a:t>обіцяють</a:t>
            </a:r>
            <a:r>
              <a:rPr lang="ru-RU" sz="2400" dirty="0"/>
              <a:t> принести </a:t>
            </a:r>
            <a:r>
              <a:rPr lang="ru-RU" sz="2400" dirty="0" err="1"/>
              <a:t>нові</a:t>
            </a:r>
            <a:r>
              <a:rPr lang="ru-RU" sz="2400" dirty="0"/>
              <a:t>.</a:t>
            </a:r>
          </a:p>
          <a:p>
            <a:pPr marL="0" indent="0" algn="ctr">
              <a:buNone/>
            </a:pPr>
            <a:r>
              <a:rPr lang="ru-RU" sz="2400" dirty="0"/>
              <a:t>Вони </a:t>
            </a:r>
            <a:r>
              <a:rPr lang="ru-RU" sz="2400" dirty="0" err="1"/>
              <a:t>всі</a:t>
            </a:r>
            <a:r>
              <a:rPr lang="ru-RU" sz="2400" dirty="0"/>
              <a:t> </a:t>
            </a:r>
            <a:r>
              <a:rPr lang="ru-RU" sz="2400" dirty="0" err="1"/>
              <a:t>яскраві</a:t>
            </a:r>
            <a:r>
              <a:rPr lang="ru-RU" sz="2400" dirty="0"/>
              <a:t> і </a:t>
            </a:r>
            <a:r>
              <a:rPr lang="ru-RU" sz="2400" dirty="0" err="1"/>
              <a:t>навіть</a:t>
            </a:r>
            <a:r>
              <a:rPr lang="ru-RU" sz="2400" dirty="0"/>
              <a:t> </a:t>
            </a:r>
            <a:r>
              <a:rPr lang="ru-RU" sz="2400" dirty="0" err="1"/>
              <a:t>смішні</a:t>
            </a:r>
            <a:r>
              <a:rPr lang="ru-RU" sz="2400" dirty="0"/>
              <a:t>.</a:t>
            </a:r>
          </a:p>
          <a:p>
            <a:pPr marL="0" indent="0" algn="ctr">
              <a:buNone/>
            </a:pPr>
            <a:r>
              <a:rPr lang="ru-RU" sz="2400" dirty="0" err="1"/>
              <a:t>Бувають</a:t>
            </a:r>
            <a:r>
              <a:rPr lang="ru-RU" sz="2400" dirty="0"/>
              <a:t> </a:t>
            </a:r>
            <a:r>
              <a:rPr lang="ru-RU" sz="2400" dirty="0" err="1"/>
              <a:t>веселі</a:t>
            </a:r>
            <a:r>
              <a:rPr lang="ru-RU" sz="2400" dirty="0"/>
              <a:t>, </a:t>
            </a:r>
            <a:r>
              <a:rPr lang="ru-RU" sz="2400" dirty="0" err="1"/>
              <a:t>пухнасті</a:t>
            </a:r>
            <a:r>
              <a:rPr lang="ru-RU" sz="2400" dirty="0"/>
              <a:t>, </a:t>
            </a:r>
            <a:r>
              <a:rPr lang="ru-RU" sz="2400" dirty="0" err="1"/>
              <a:t>м’які</a:t>
            </a:r>
            <a:r>
              <a:rPr lang="ru-RU" sz="2400" dirty="0"/>
              <a:t>,</a:t>
            </a:r>
          </a:p>
          <a:p>
            <a:pPr marL="0" indent="0" algn="ctr">
              <a:buNone/>
            </a:pPr>
            <a:r>
              <a:rPr lang="ru-RU" sz="2400" dirty="0" err="1"/>
              <a:t>Великі</a:t>
            </a:r>
            <a:r>
              <a:rPr lang="ru-RU" sz="2400" dirty="0"/>
              <a:t>, </a:t>
            </a:r>
            <a:r>
              <a:rPr lang="ru-RU" sz="2400" dirty="0" err="1"/>
              <a:t>маленькі</a:t>
            </a:r>
            <a:r>
              <a:rPr lang="ru-RU" sz="2400" dirty="0"/>
              <a:t> і </a:t>
            </a:r>
            <a:r>
              <a:rPr lang="ru-RU" sz="2400" dirty="0" err="1"/>
              <a:t>всі</a:t>
            </a:r>
            <a:r>
              <a:rPr lang="ru-RU" sz="2400" dirty="0"/>
              <a:t> </a:t>
            </a:r>
            <a:r>
              <a:rPr lang="ru-RU" sz="2400" dirty="0" err="1"/>
              <a:t>чарівні</a:t>
            </a:r>
            <a:r>
              <a:rPr lang="ru-RU" sz="2400" dirty="0"/>
              <a:t>.</a:t>
            </a:r>
          </a:p>
          <a:p>
            <a:pPr marL="0" indent="0" algn="ctr">
              <a:buNone/>
            </a:pPr>
            <a:r>
              <a:rPr lang="ru-RU" sz="2400" dirty="0"/>
              <a:t>Кожного ранку ми </a:t>
            </a:r>
            <a:r>
              <a:rPr lang="ru-RU" sz="2400" dirty="0" err="1"/>
              <a:t>миємо</a:t>
            </a:r>
            <a:r>
              <a:rPr lang="ru-RU" sz="2400" dirty="0"/>
              <a:t> </a:t>
            </a:r>
            <a:r>
              <a:rPr lang="ru-RU" sz="2400" dirty="0" err="1"/>
              <a:t>їх</a:t>
            </a:r>
            <a:endParaRPr lang="ru-RU" sz="2400" dirty="0"/>
          </a:p>
          <a:p>
            <a:pPr marL="0" indent="0" algn="ctr">
              <a:buNone/>
            </a:pPr>
            <a:r>
              <a:rPr lang="ru-RU" sz="2400" dirty="0"/>
              <a:t>І </a:t>
            </a:r>
            <a:r>
              <a:rPr lang="ru-RU" sz="2400" dirty="0" err="1"/>
              <a:t>дуже</a:t>
            </a:r>
            <a:r>
              <a:rPr lang="ru-RU" sz="2400" dirty="0"/>
              <a:t> ми любим </a:t>
            </a:r>
            <a:r>
              <a:rPr lang="ru-RU" sz="2400" dirty="0" err="1"/>
              <a:t>цих</a:t>
            </a:r>
            <a:r>
              <a:rPr lang="ru-RU" sz="2400" dirty="0"/>
              <a:t> </a:t>
            </a:r>
            <a:r>
              <a:rPr lang="ru-RU" sz="2400" dirty="0" err="1"/>
              <a:t>друзів</a:t>
            </a:r>
            <a:r>
              <a:rPr lang="ru-RU" sz="2400" dirty="0"/>
              <a:t> </a:t>
            </a:r>
            <a:r>
              <a:rPr lang="ru-RU" sz="2400" dirty="0" err="1"/>
              <a:t>малих</a:t>
            </a:r>
            <a:r>
              <a:rPr lang="ru-RU" sz="2400" dirty="0"/>
              <a:t>.</a:t>
            </a:r>
          </a:p>
          <a:p>
            <a:pPr algn="ctr"/>
            <a:r>
              <a:rPr lang="ru-RU" sz="2400" dirty="0" err="1"/>
              <a:t>Скажіть</a:t>
            </a:r>
            <a:r>
              <a:rPr lang="ru-RU" sz="2400" dirty="0"/>
              <a:t> </a:t>
            </a:r>
            <a:r>
              <a:rPr lang="ru-RU" sz="2400" dirty="0" err="1"/>
              <a:t>мені</a:t>
            </a:r>
            <a:r>
              <a:rPr lang="ru-RU" sz="2400" dirty="0"/>
              <a:t>, </a:t>
            </a:r>
            <a:r>
              <a:rPr lang="ru-RU" sz="2400" dirty="0" err="1"/>
              <a:t>діти</a:t>
            </a:r>
            <a:r>
              <a:rPr lang="ru-RU" sz="2400" dirty="0"/>
              <a:t>, так </a:t>
            </a:r>
            <a:r>
              <a:rPr lang="ru-RU" sz="2400" dirty="0" err="1"/>
              <a:t>що</a:t>
            </a:r>
            <a:r>
              <a:rPr lang="ru-RU" sz="2400" dirty="0"/>
              <a:t> ж </a:t>
            </a:r>
            <a:r>
              <a:rPr lang="ru-RU" sz="2400" dirty="0" err="1"/>
              <a:t>це</a:t>
            </a:r>
            <a:r>
              <a:rPr lang="ru-RU" sz="2400" dirty="0"/>
              <a:t> </a:t>
            </a:r>
            <a:r>
              <a:rPr lang="ru-RU" sz="2400" dirty="0" err="1"/>
              <a:t>таке</a:t>
            </a:r>
            <a:r>
              <a:rPr lang="ru-RU" sz="2400" dirty="0"/>
              <a:t>,</a:t>
            </a:r>
          </a:p>
          <a:p>
            <a:pPr algn="ctr"/>
            <a:r>
              <a:rPr lang="ru-RU" sz="2400" dirty="0" err="1"/>
              <a:t>Здається</a:t>
            </a:r>
            <a:r>
              <a:rPr lang="ru-RU" sz="2400" dirty="0"/>
              <a:t> </a:t>
            </a:r>
            <a:r>
              <a:rPr lang="ru-RU" sz="2400" dirty="0" err="1"/>
              <a:t>мені</a:t>
            </a:r>
            <a:r>
              <a:rPr lang="ru-RU" sz="2400" dirty="0"/>
              <a:t> – </a:t>
            </a:r>
            <a:r>
              <a:rPr lang="ru-RU" sz="2400" dirty="0" err="1"/>
              <a:t>запитання</a:t>
            </a:r>
            <a:r>
              <a:rPr lang="ru-RU" sz="2400" dirty="0"/>
              <a:t> </a:t>
            </a:r>
            <a:r>
              <a:rPr lang="ru-RU" sz="2400" dirty="0" err="1"/>
              <a:t>легке</a:t>
            </a:r>
            <a:r>
              <a:rPr lang="ru-RU" sz="2400" dirty="0"/>
              <a:t>? 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8612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Опануй розумну гру!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uk-UA" dirty="0" smtClean="0"/>
              <a:t>Справа нелегка, зате неймовірно цікава! Може знадобиться не один рік,аби стати шаховим майстром. Пропонуємо почати негайно! Зі знайомства,звичайно!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A9AEBE-AF47-489A-B325-40C0909AB1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E87C9-7FB6-47BC-B5C8-4966B127A4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Администратор\Desktop\в\DSCN142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92697"/>
            <a:ext cx="6131522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97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Вивчи правила ходів фігур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uk-UA" dirty="0" smtClean="0"/>
              <a:t>Кінь. ЄДИНА ФІГУРА,ЯКА МОЖЕ ПЕРЕСТРИБУВАТИ ЧЕРЕЗ ІНШИХ. Хід конем схожий на літеру «г». Пересувається на одну клітину по вертикалі та дві по горизонталі. Або навпаки – на дві по вертикалі та одну по горизонталі у будь </a:t>
            </a:r>
            <a:r>
              <a:rPr lang="uk-UA" dirty="0" err="1" smtClean="0"/>
              <a:t>–якому</a:t>
            </a:r>
            <a:r>
              <a:rPr lang="uk-UA" smtClean="0"/>
              <a:t> напрямку.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A9AEBE-AF47-489A-B325-40C0909AB1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E87C9-7FB6-47BC-B5C8-4966B127A4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Администратор\Desktop\desktopclub.ru_sport_chess_4548_1600x120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16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A9AEBE-AF47-489A-B325-40C0909AB1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DE87C9-7FB6-47BC-B5C8-4966B127A4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Администратор\Desktop\в\DSCN142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>
            <a:fillRect/>
          </a:stretch>
        </p:blipFill>
        <p:spPr bwMode="auto">
          <a:xfrm>
            <a:off x="899592" y="991072"/>
            <a:ext cx="691276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05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 smtClean="0">
                <a:solidFill>
                  <a:srgbClr val="FF0000"/>
                </a:solidFill>
              </a:rPr>
              <a:t>Коли ж вона </a:t>
            </a:r>
            <a:r>
              <a:rPr lang="uk-UA" sz="4000" dirty="0" err="1" smtClean="0">
                <a:solidFill>
                  <a:srgbClr val="FF0000"/>
                </a:solidFill>
              </a:rPr>
              <a:t>з</a:t>
            </a:r>
            <a:r>
              <a:rPr lang="uk-UA" sz="4000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ꞌявилася</a:t>
            </a:r>
            <a:r>
              <a:rPr lang="uk-UA" sz="4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?</a:t>
            </a:r>
            <a:br>
              <a:rPr lang="uk-UA" sz="4000" dirty="0" smtClean="0">
                <a:solidFill>
                  <a:srgbClr val="FF0000"/>
                </a:solidFill>
                <a:latin typeface="Times New Roman"/>
                <a:cs typeface="Times New Roman"/>
              </a:rPr>
            </a:br>
            <a:r>
              <a:rPr lang="uk-UA" sz="4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І навіщо ?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Яка вона славна,</a:t>
            </a:r>
          </a:p>
          <a:p>
            <a:pPr marL="0" indent="0">
              <a:buNone/>
            </a:pPr>
            <a:r>
              <a:rPr lang="uk-UA" dirty="0"/>
              <a:t>ц</a:t>
            </a:r>
            <a:r>
              <a:rPr lang="uk-UA" dirty="0" smtClean="0"/>
              <a:t>я супутниця дитинства,</a:t>
            </a:r>
          </a:p>
          <a:p>
            <a:pPr marL="0" indent="0">
              <a:buNone/>
            </a:pPr>
            <a:r>
              <a:rPr lang="uk-UA" dirty="0"/>
              <a:t>м</a:t>
            </a:r>
            <a:r>
              <a:rPr lang="uk-UA" dirty="0" smtClean="0"/>
              <a:t>рія малечі – іграшка.</a:t>
            </a:r>
          </a:p>
          <a:p>
            <a:pPr marL="0" indent="0">
              <a:buNone/>
            </a:pPr>
            <a:r>
              <a:rPr lang="uk-UA" sz="2800" dirty="0" smtClean="0"/>
              <a:t>Ти не повіриш, але спочатку їх мали дорослі. Та й то були не </a:t>
            </a:r>
            <a:r>
              <a:rPr lang="uk-UA" sz="2800" dirty="0" err="1" smtClean="0"/>
              <a:t>забавлятися</a:t>
            </a:r>
            <a:r>
              <a:rPr lang="uk-UA" sz="2800" dirty="0" smtClean="0"/>
              <a:t>, а </a:t>
            </a:r>
            <a:r>
              <a:rPr lang="uk-UA" sz="2800" dirty="0" err="1" smtClean="0"/>
              <a:t>дерев</a:t>
            </a:r>
            <a:r>
              <a:rPr lang="uk-UA" sz="2800" dirty="0" err="1" smtClean="0">
                <a:latin typeface="Times New Roman"/>
                <a:cs typeface="Times New Roman"/>
              </a:rPr>
              <a:t>ꞌяні</a:t>
            </a:r>
            <a:r>
              <a:rPr lang="uk-UA" sz="2800" dirty="0" smtClean="0">
                <a:latin typeface="Times New Roman"/>
                <a:cs typeface="Times New Roman"/>
              </a:rPr>
              <a:t> фігурки різної звірини, а ще богів, яким тоді поклонялися.</a:t>
            </a:r>
          </a:p>
          <a:p>
            <a:pPr marL="0" indent="0">
              <a:buNone/>
            </a:pPr>
            <a:r>
              <a:rPr lang="uk-UA" sz="2800" dirty="0" smtClean="0">
                <a:latin typeface="Times New Roman"/>
                <a:cs typeface="Times New Roman"/>
              </a:rPr>
              <a:t>По – справжньому дитячими іграшки стали за часів Античної </a:t>
            </a:r>
            <a:r>
              <a:rPr lang="uk-UA" sz="2800" dirty="0" err="1" smtClean="0">
                <a:latin typeface="Times New Roman"/>
                <a:cs typeface="Times New Roman"/>
              </a:rPr>
              <a:t>цивілізації.Давні</a:t>
            </a:r>
            <a:r>
              <a:rPr lang="uk-UA" sz="2800" dirty="0" smtClean="0">
                <a:latin typeface="Times New Roman"/>
                <a:cs typeface="Times New Roman"/>
              </a:rPr>
              <a:t> греки збагнули стільки радості забавка здатна принести дитині.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6736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800600"/>
            <a:ext cx="5515000" cy="644624"/>
          </a:xfrm>
        </p:spPr>
        <p:txBody>
          <a:bodyPr/>
          <a:lstStyle/>
          <a:p>
            <a:r>
              <a:rPr lang="uk-UA" dirty="0" smtClean="0"/>
              <a:t>Моя улюблена іграшка</a:t>
            </a:r>
            <a:br>
              <a:rPr lang="uk-UA" dirty="0" smtClean="0"/>
            </a:br>
            <a:r>
              <a:rPr lang="uk-UA" dirty="0" smtClean="0">
                <a:solidFill>
                  <a:srgbClr val="C00000"/>
                </a:solidFill>
              </a:rPr>
              <a:t>Казка про стару ляльку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лялька.pn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70" b="19870"/>
          <a:stretch>
            <a:fillRect/>
          </a:stretch>
        </p:blipFill>
        <p:spPr bwMode="auto">
          <a:xfrm>
            <a:off x="3400023" y="612774"/>
            <a:ext cx="3878665" cy="353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89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548680"/>
            <a:ext cx="516632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“</a:t>
            </a:r>
            <a:r>
              <a:rPr lang="ru-RU" b="1" dirty="0" err="1"/>
              <a:t>Найкраща</a:t>
            </a:r>
            <a:r>
              <a:rPr lang="ru-RU" b="1" dirty="0"/>
              <a:t> </a:t>
            </a:r>
            <a:r>
              <a:rPr lang="ru-RU" b="1" dirty="0" err="1"/>
              <a:t>іграшка</a:t>
            </a:r>
            <a:r>
              <a:rPr lang="ru-RU" b="1" dirty="0"/>
              <a:t>”</a:t>
            </a:r>
            <a:r>
              <a:rPr lang="ru-RU" i="1" dirty="0"/>
              <a:t> </a:t>
            </a:r>
            <a:endParaRPr lang="ru-RU" dirty="0"/>
          </a:p>
          <a:p>
            <a:r>
              <a:rPr lang="ru-RU" i="1" dirty="0" err="1"/>
              <a:t>Анатолія</a:t>
            </a:r>
            <a:r>
              <a:rPr lang="ru-RU" i="1" dirty="0"/>
              <a:t> </a:t>
            </a:r>
            <a:r>
              <a:rPr lang="ru-RU" i="1" dirty="0" err="1"/>
              <a:t>Костецьк</a:t>
            </a:r>
            <a:r>
              <a:rPr lang="uk-UA" i="1" dirty="0" err="1"/>
              <a:t>ий</a:t>
            </a:r>
            <a:endParaRPr lang="ru-RU" dirty="0"/>
          </a:p>
          <a:p>
            <a:r>
              <a:rPr lang="ru-RU" dirty="0"/>
              <a:t>– Не </a:t>
            </a:r>
            <a:r>
              <a:rPr lang="ru-RU" dirty="0" err="1"/>
              <a:t>вгадать</a:t>
            </a:r>
            <a:r>
              <a:rPr lang="ru-RU" dirty="0"/>
              <a:t> </a:t>
            </a:r>
            <a:r>
              <a:rPr lang="ru-RU" dirty="0" err="1"/>
              <a:t>тобі</a:t>
            </a:r>
            <a:r>
              <a:rPr lang="ru-RU" dirty="0"/>
              <a:t> </a:t>
            </a:r>
            <a:r>
              <a:rPr lang="ru-RU" dirty="0" err="1"/>
              <a:t>нізащо</a:t>
            </a:r>
            <a:r>
              <a:rPr lang="ru-RU" dirty="0"/>
              <a:t>,</a:t>
            </a:r>
          </a:p>
          <a:p>
            <a:r>
              <a:rPr lang="ru-RU" dirty="0" err="1"/>
              <a:t>Котра</a:t>
            </a:r>
            <a:r>
              <a:rPr lang="ru-RU" dirty="0"/>
              <a:t> з </a:t>
            </a:r>
            <a:r>
              <a:rPr lang="ru-RU" dirty="0" err="1"/>
              <a:t>іграшок</a:t>
            </a:r>
            <a:r>
              <a:rPr lang="ru-RU" dirty="0"/>
              <a:t> – </a:t>
            </a:r>
            <a:r>
              <a:rPr lang="ru-RU" dirty="0" err="1"/>
              <a:t>найкраща</a:t>
            </a:r>
            <a:r>
              <a:rPr lang="ru-RU" dirty="0"/>
              <a:t>!</a:t>
            </a:r>
          </a:p>
          <a:p>
            <a:r>
              <a:rPr lang="ru-RU" dirty="0"/>
              <a:t>–Знаю! Трактор </a:t>
            </a:r>
            <a:r>
              <a:rPr lang="ru-RU" dirty="0" err="1"/>
              <a:t>заводний</a:t>
            </a:r>
            <a:r>
              <a:rPr lang="ru-RU" dirty="0"/>
              <a:t>!</a:t>
            </a:r>
          </a:p>
          <a:p>
            <a:r>
              <a:rPr lang="ru-RU" dirty="0"/>
              <a:t>–</a:t>
            </a:r>
            <a:r>
              <a:rPr lang="ru-RU" dirty="0" err="1"/>
              <a:t>Зовсім</a:t>
            </a:r>
            <a:r>
              <a:rPr lang="ru-RU" dirty="0"/>
              <a:t> </a:t>
            </a:r>
            <a:r>
              <a:rPr lang="ru-RU" dirty="0" err="1"/>
              <a:t>ні</a:t>
            </a:r>
            <a:r>
              <a:rPr lang="ru-RU" dirty="0"/>
              <a:t>.</a:t>
            </a:r>
          </a:p>
          <a:p>
            <a:r>
              <a:rPr lang="ru-RU" dirty="0"/>
              <a:t>–</a:t>
            </a:r>
            <a:r>
              <a:rPr lang="ru-RU" dirty="0" err="1"/>
              <a:t>Електрична</a:t>
            </a:r>
            <a:r>
              <a:rPr lang="ru-RU" dirty="0"/>
              <a:t> </a:t>
            </a:r>
            <a:r>
              <a:rPr lang="ru-RU" dirty="0" err="1"/>
              <a:t>залізниця</a:t>
            </a:r>
            <a:r>
              <a:rPr lang="ru-RU" dirty="0"/>
              <a:t>!</a:t>
            </a:r>
          </a:p>
          <a:p>
            <a:r>
              <a:rPr lang="ru-RU" dirty="0"/>
              <a:t>–</a:t>
            </a:r>
            <a:r>
              <a:rPr lang="ru-RU" dirty="0" err="1"/>
              <a:t>Помилився</a:t>
            </a:r>
            <a:r>
              <a:rPr lang="ru-RU" dirty="0"/>
              <a:t>.</a:t>
            </a:r>
          </a:p>
          <a:p>
            <a:r>
              <a:rPr lang="ru-RU" dirty="0"/>
              <a:t>–Ну, </a:t>
            </a:r>
            <a:r>
              <a:rPr lang="ru-RU" dirty="0" err="1"/>
              <a:t>тоді</a:t>
            </a:r>
            <a:r>
              <a:rPr lang="ru-RU" dirty="0"/>
              <a:t> </a:t>
            </a:r>
            <a:r>
              <a:rPr lang="ru-RU" dirty="0" err="1"/>
              <a:t>це</a:t>
            </a:r>
            <a:r>
              <a:rPr lang="ru-RU" dirty="0"/>
              <a:t> – </a:t>
            </a:r>
            <a:r>
              <a:rPr lang="ru-RU" dirty="0" err="1"/>
              <a:t>пароплав</a:t>
            </a:r>
            <a:r>
              <a:rPr lang="ru-RU" dirty="0"/>
              <a:t>!</a:t>
            </a:r>
          </a:p>
          <a:p>
            <a:r>
              <a:rPr lang="ru-RU" dirty="0"/>
              <a:t>–Не </a:t>
            </a:r>
            <a:r>
              <a:rPr lang="ru-RU" dirty="0" err="1"/>
              <a:t>відгадав</a:t>
            </a:r>
            <a:r>
              <a:rPr lang="ru-RU" dirty="0"/>
              <a:t>.</a:t>
            </a:r>
          </a:p>
          <a:p>
            <a:r>
              <a:rPr lang="ru-RU" dirty="0"/>
              <a:t>–</a:t>
            </a:r>
            <a:r>
              <a:rPr lang="ru-RU" dirty="0" err="1"/>
              <a:t>Зрозуміло</a:t>
            </a:r>
            <a:r>
              <a:rPr lang="ru-RU" dirty="0"/>
              <a:t>: </a:t>
            </a:r>
            <a:r>
              <a:rPr lang="ru-RU" dirty="0" err="1"/>
              <a:t>це</a:t>
            </a:r>
            <a:r>
              <a:rPr lang="ru-RU" dirty="0"/>
              <a:t> – </a:t>
            </a:r>
            <a:r>
              <a:rPr lang="ru-RU" dirty="0" err="1"/>
              <a:t>літак</a:t>
            </a:r>
            <a:r>
              <a:rPr lang="ru-RU" dirty="0"/>
              <a:t>!</a:t>
            </a:r>
          </a:p>
          <a:p>
            <a:r>
              <a:rPr lang="ru-RU" dirty="0"/>
              <a:t>–</a:t>
            </a:r>
            <a:r>
              <a:rPr lang="ru-RU" dirty="0" err="1"/>
              <a:t>Знов</a:t>
            </a:r>
            <a:r>
              <a:rPr lang="ru-RU" dirty="0"/>
              <a:t> не так.</a:t>
            </a:r>
          </a:p>
          <a:p>
            <a:r>
              <a:rPr lang="ru-RU" dirty="0"/>
              <a:t>–Добре, </a:t>
            </a:r>
            <a:r>
              <a:rPr lang="ru-RU" dirty="0" err="1"/>
              <a:t>відповідь</a:t>
            </a:r>
            <a:r>
              <a:rPr lang="ru-RU" dirty="0"/>
              <a:t> я дам:</a:t>
            </a:r>
          </a:p>
          <a:p>
            <a:r>
              <a:rPr lang="ru-RU" dirty="0"/>
              <a:t>Та, яку </a:t>
            </a:r>
            <a:r>
              <a:rPr lang="ru-RU" dirty="0" err="1"/>
              <a:t>зробив</a:t>
            </a:r>
            <a:r>
              <a:rPr lang="ru-RU" dirty="0"/>
              <a:t> </a:t>
            </a:r>
            <a:r>
              <a:rPr lang="ru-RU" dirty="0" err="1"/>
              <a:t>ти</a:t>
            </a:r>
            <a:r>
              <a:rPr lang="ru-RU" dirty="0"/>
              <a:t> САМ! 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204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800600"/>
            <a:ext cx="5370984" cy="428600"/>
          </a:xfrm>
        </p:spPr>
        <p:txBody>
          <a:bodyPr/>
          <a:lstStyle/>
          <a:p>
            <a:r>
              <a:rPr lang="uk-UA" smtClean="0"/>
              <a:t>Історія. </a:t>
            </a:r>
            <a:r>
              <a:rPr lang="uk-UA" dirty="0" smtClean="0"/>
              <a:t>Мій плюшевий товариш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95736" y="5301208"/>
            <a:ext cx="6624736" cy="1152128"/>
          </a:xfrm>
        </p:spPr>
        <p:txBody>
          <a:bodyPr/>
          <a:lstStyle/>
          <a:p>
            <a:r>
              <a:rPr lang="uk-UA" dirty="0" smtClean="0"/>
              <a:t>Якось 100 років тому американський президент Теодор  </a:t>
            </a:r>
            <a:r>
              <a:rPr lang="uk-UA" dirty="0" err="1" smtClean="0"/>
              <a:t>Рузвельд</a:t>
            </a:r>
            <a:r>
              <a:rPr lang="uk-UA" dirty="0" smtClean="0"/>
              <a:t> вирушив на полювання. Із заростей на нього вийшло мале кумедне ведмежа. Воно було таке беззахисне, що в президента не піднялася рука в нього вистрелити. Невдовзі після цієї події на полицях іграшкових крамниць </a:t>
            </a:r>
            <a:r>
              <a:rPr lang="uk-UA" dirty="0" err="1" smtClean="0"/>
              <a:t>з</a:t>
            </a:r>
            <a:r>
              <a:rPr lang="uk-UA" dirty="0" err="1" smtClean="0">
                <a:latin typeface="Times New Roman"/>
                <a:cs typeface="Times New Roman"/>
              </a:rPr>
              <a:t>ꞌявилися</a:t>
            </a:r>
            <a:r>
              <a:rPr lang="uk-UA" dirty="0" smtClean="0">
                <a:latin typeface="Times New Roman"/>
                <a:cs typeface="Times New Roman"/>
              </a:rPr>
              <a:t> ведмедики. Назвали їх на честь президента – </a:t>
            </a:r>
            <a:r>
              <a:rPr lang="uk-UA" dirty="0" err="1" smtClean="0">
                <a:latin typeface="Times New Roman"/>
                <a:cs typeface="Times New Roman"/>
              </a:rPr>
              <a:t>Тедді</a:t>
            </a:r>
            <a:r>
              <a:rPr lang="uk-UA" dirty="0" smtClean="0">
                <a:latin typeface="Times New Roman"/>
                <a:cs typeface="Times New Roman"/>
              </a:rPr>
              <a:t> </a:t>
            </a:r>
            <a:r>
              <a:rPr lang="uk-UA" dirty="0" err="1" smtClean="0">
                <a:latin typeface="Times New Roman"/>
                <a:cs typeface="Times New Roman"/>
              </a:rPr>
              <a:t>Беар</a:t>
            </a:r>
            <a:r>
              <a:rPr lang="uk-UA" smtClean="0">
                <a:latin typeface="Times New Roman"/>
                <a:cs typeface="Times New Roman"/>
              </a:rPr>
              <a:t>.</a:t>
            </a:r>
            <a:endParaRPr lang="ru-RU" dirty="0"/>
          </a:p>
        </p:txBody>
      </p:sp>
      <p:pic>
        <p:nvPicPr>
          <p:cNvPr id="1026" name="Picture 2" descr="C:\Users\Администратор\Desktop\aurora_89029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06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273050"/>
            <a:ext cx="5194920" cy="658495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Бідоньки – </a:t>
            </a:r>
            <a:r>
              <a:rPr lang="uk-UA" dirty="0" err="1" smtClean="0"/>
              <a:t>турбоньки</a:t>
            </a:r>
            <a:endParaRPr lang="uk-UA" dirty="0" smtClean="0"/>
          </a:p>
          <a:p>
            <a:pPr marL="0" indent="0">
              <a:buNone/>
            </a:pPr>
            <a:r>
              <a:rPr lang="uk-UA" sz="1800" dirty="0" smtClean="0"/>
              <a:t>Н. </a:t>
            </a:r>
            <a:r>
              <a:rPr lang="uk-UA" sz="1800" dirty="0" err="1" smtClean="0"/>
              <a:t>Гончарова</a:t>
            </a:r>
            <a:r>
              <a:rPr lang="uk-UA" sz="1800" dirty="0"/>
              <a:t> </a:t>
            </a:r>
            <a:endParaRPr lang="uk-UA" sz="1800" dirty="0" smtClean="0"/>
          </a:p>
          <a:p>
            <a:pPr marL="0" indent="0">
              <a:buNone/>
            </a:pPr>
            <a:r>
              <a:rPr lang="uk-UA" sz="1400" dirty="0" smtClean="0"/>
              <a:t>Бідоньки </a:t>
            </a:r>
            <a:r>
              <a:rPr lang="uk-UA" sz="1400" dirty="0"/>
              <a:t>– </a:t>
            </a:r>
            <a:r>
              <a:rPr lang="uk-UA" sz="1400" dirty="0" err="1" smtClean="0"/>
              <a:t>турбоньки</a:t>
            </a:r>
            <a:r>
              <a:rPr lang="uk-UA" sz="1400" dirty="0" smtClean="0"/>
              <a:t>,</a:t>
            </a:r>
          </a:p>
          <a:p>
            <a:pPr marL="0" indent="0">
              <a:buNone/>
            </a:pPr>
            <a:r>
              <a:rPr lang="uk-UA" sz="1400" dirty="0" smtClean="0"/>
              <a:t>Щось мені не спиться.</a:t>
            </a:r>
          </a:p>
          <a:p>
            <a:pPr marL="0" indent="0">
              <a:buNone/>
            </a:pPr>
            <a:r>
              <a:rPr lang="uk-UA" sz="1400" dirty="0"/>
              <a:t>З</a:t>
            </a:r>
            <a:r>
              <a:rPr lang="uk-UA" sz="1400" dirty="0" smtClean="0"/>
              <a:t> ким би вами, бідоньки, </a:t>
            </a:r>
          </a:p>
          <a:p>
            <a:pPr marL="0" indent="0">
              <a:buNone/>
            </a:pPr>
            <a:r>
              <a:rPr lang="uk-UA" sz="1400" dirty="0" smtClean="0"/>
              <a:t>Нині поділиться?</a:t>
            </a:r>
          </a:p>
          <a:p>
            <a:pPr marL="0" indent="0">
              <a:buNone/>
            </a:pPr>
            <a:r>
              <a:rPr lang="uk-UA" sz="1400" dirty="0" smtClean="0"/>
              <a:t>Стільки неприємностей –</a:t>
            </a:r>
          </a:p>
          <a:p>
            <a:pPr marL="0" indent="0">
              <a:buNone/>
            </a:pPr>
            <a:r>
              <a:rPr lang="uk-UA" sz="1400" dirty="0" smtClean="0"/>
              <a:t> Олівець зламався,</a:t>
            </a:r>
          </a:p>
          <a:p>
            <a:pPr marL="0" indent="0">
              <a:buNone/>
            </a:pPr>
            <a:r>
              <a:rPr lang="uk-UA" sz="1400" dirty="0" smtClean="0"/>
              <a:t>Втік жучок із баночки</a:t>
            </a:r>
          </a:p>
          <a:p>
            <a:pPr marL="0" indent="0">
              <a:buNone/>
            </a:pPr>
            <a:r>
              <a:rPr lang="uk-UA" sz="1400" dirty="0" smtClean="0"/>
              <a:t>Й більше не впіймався.</a:t>
            </a:r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r>
              <a:rPr lang="uk-UA" sz="1400" dirty="0" smtClean="0"/>
              <a:t>На додачу песик –</a:t>
            </a:r>
          </a:p>
          <a:p>
            <a:pPr marL="0" indent="0">
              <a:buNone/>
            </a:pPr>
            <a:r>
              <a:rPr lang="uk-UA" sz="1400" dirty="0" smtClean="0"/>
              <a:t> </a:t>
            </a:r>
            <a:r>
              <a:rPr lang="uk-UA" sz="1400" dirty="0"/>
              <a:t>Л</a:t>
            </a:r>
            <a:r>
              <a:rPr lang="uk-UA" sz="1400" dirty="0" smtClean="0"/>
              <a:t>ишенько з тобою! –</a:t>
            </a:r>
          </a:p>
          <a:p>
            <a:pPr marL="0" indent="0">
              <a:buNone/>
            </a:pPr>
            <a:r>
              <a:rPr lang="uk-UA" sz="1400" dirty="0" smtClean="0"/>
              <a:t>Лапкою вколовся</a:t>
            </a:r>
          </a:p>
          <a:p>
            <a:pPr marL="0" indent="0">
              <a:buNone/>
            </a:pPr>
            <a:r>
              <a:rPr lang="uk-UA" sz="1400" dirty="0" smtClean="0"/>
              <a:t> </a:t>
            </a:r>
            <a:r>
              <a:rPr lang="uk-UA" sz="1400" dirty="0"/>
              <a:t>О</a:t>
            </a:r>
            <a:r>
              <a:rPr lang="uk-UA" sz="1400" dirty="0" smtClean="0"/>
              <a:t>б листок алое…</a:t>
            </a:r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r>
              <a:rPr lang="uk-UA" sz="1400" dirty="0" smtClean="0"/>
              <a:t>Це ж воно і муляє,</a:t>
            </a:r>
          </a:p>
          <a:p>
            <a:pPr marL="0" indent="0">
              <a:buNone/>
            </a:pPr>
            <a:r>
              <a:rPr lang="uk-UA" sz="1400" dirty="0" smtClean="0"/>
              <a:t>Через те й не спиться –</a:t>
            </a:r>
          </a:p>
          <a:p>
            <a:pPr marL="0" indent="0">
              <a:buNone/>
            </a:pPr>
            <a:r>
              <a:rPr lang="uk-UA" sz="1400" dirty="0" smtClean="0"/>
              <a:t>Може із ведмедиком</a:t>
            </a:r>
          </a:p>
          <a:p>
            <a:pPr marL="0" indent="0">
              <a:buNone/>
            </a:pPr>
            <a:r>
              <a:rPr lang="uk-UA" sz="1400" dirty="0" smtClean="0"/>
              <a:t>Горем поділиться?</a:t>
            </a:r>
            <a:r>
              <a:rPr lang="uk-UA" sz="1400" dirty="0"/>
              <a:t> </a:t>
            </a:r>
            <a:endParaRPr lang="uk-UA" sz="1400" dirty="0" smtClean="0"/>
          </a:p>
          <a:p>
            <a:pPr marL="0" indent="0">
              <a:buNone/>
            </a:pPr>
            <a:endParaRPr lang="uk-UA" sz="1400" dirty="0" smtClean="0"/>
          </a:p>
          <a:p>
            <a:pPr marL="0" indent="0">
              <a:buNone/>
            </a:pPr>
            <a:r>
              <a:rPr lang="uk-UA" sz="1400" dirty="0" smtClean="0"/>
              <a:t>До </a:t>
            </a:r>
            <a:r>
              <a:rPr lang="uk-UA" sz="1400" dirty="0"/>
              <a:t>свого ведмедика</a:t>
            </a:r>
          </a:p>
          <a:p>
            <a:pPr marL="0" indent="0">
              <a:buNone/>
            </a:pPr>
            <a:r>
              <a:rPr lang="uk-UA" sz="1400" dirty="0"/>
              <a:t>Притулюсь сумний: </a:t>
            </a:r>
          </a:p>
          <a:p>
            <a:pPr marL="0" indent="0">
              <a:buNone/>
            </a:pPr>
            <a:r>
              <a:rPr lang="uk-UA" sz="1400" dirty="0"/>
              <a:t>І нехай він плюшевий,</a:t>
            </a:r>
          </a:p>
          <a:p>
            <a:pPr marL="0" indent="0">
              <a:buNone/>
            </a:pPr>
            <a:r>
              <a:rPr lang="uk-UA" sz="1400" dirty="0"/>
              <a:t>Та зате – живий!</a:t>
            </a:r>
            <a:endParaRPr lang="ru-RU" sz="1400" dirty="0"/>
          </a:p>
          <a:p>
            <a:pPr marL="0" indent="0">
              <a:buNone/>
            </a:pPr>
            <a:endParaRPr lang="uk-UA" sz="1800" dirty="0" smtClean="0"/>
          </a:p>
          <a:p>
            <a:pPr marL="0" indent="0">
              <a:buNone/>
            </a:pPr>
            <a:endParaRPr lang="uk-UA" sz="1800" dirty="0" smtClean="0"/>
          </a:p>
          <a:p>
            <a:pPr marL="0" indent="0">
              <a:buNone/>
            </a:pPr>
            <a:endParaRPr lang="uk-UA" sz="1800" dirty="0" smtClean="0"/>
          </a:p>
          <a:p>
            <a:endParaRPr lang="ru-RU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09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273051"/>
            <a:ext cx="5194920" cy="54602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в\DSCN13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8937"/>
            <a:ext cx="6192688" cy="627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07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убики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Праздник детский 2">
  <a:themeElements>
    <a:clrScheme name="Другая 49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5_Праздник детский 2">
  <a:themeElements>
    <a:clrScheme name="Другая 49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6_Праздник детский 2">
  <a:themeElements>
    <a:clrScheme name="Другая 49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7_Праздник детский 2">
  <a:themeElements>
    <a:clrScheme name="Другая 49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История 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История 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2_История 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3_История 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4_История 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5_История 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6_История 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7_История 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8_История 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colormaster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Праздник детский 2">
  <a:themeElements>
    <a:clrScheme name="Другая 49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Праздник детский 2">
  <a:themeElements>
    <a:clrScheme name="Другая 49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Праздник детский 2">
  <a:themeElements>
    <a:clrScheme name="Другая 49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Праздник детский 2">
  <a:themeElements>
    <a:clrScheme name="Другая 49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кубики</Template>
  <TotalTime>123</TotalTime>
  <Words>901</Words>
  <Application>Microsoft Office PowerPoint</Application>
  <PresentationFormat>Экран (4:3)</PresentationFormat>
  <Paragraphs>145</Paragraphs>
  <Slides>32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22</vt:i4>
      </vt:variant>
      <vt:variant>
        <vt:lpstr>Заголовки слайдов</vt:lpstr>
      </vt:variant>
      <vt:variant>
        <vt:i4>32</vt:i4>
      </vt:variant>
    </vt:vector>
  </HeadingPairs>
  <TitlesOfParts>
    <vt:vector size="54" baseType="lpstr">
      <vt:lpstr>кубики</vt:lpstr>
      <vt:lpstr>1_colormaster</vt:lpstr>
      <vt:lpstr>2_colormaster</vt:lpstr>
      <vt:lpstr>3_colormaster</vt:lpstr>
      <vt:lpstr>4_colormaster</vt:lpstr>
      <vt:lpstr>Праздник детский 2</vt:lpstr>
      <vt:lpstr>1_Праздник детский 2</vt:lpstr>
      <vt:lpstr>2_Праздник детский 2</vt:lpstr>
      <vt:lpstr>3_Праздник детский 2</vt:lpstr>
      <vt:lpstr>4_Праздник детский 2</vt:lpstr>
      <vt:lpstr>5_Праздник детский 2</vt:lpstr>
      <vt:lpstr>6_Праздник детский 2</vt:lpstr>
      <vt:lpstr>7_Праздник детский 2</vt:lpstr>
      <vt:lpstr>История  2</vt:lpstr>
      <vt:lpstr>1_История  2</vt:lpstr>
      <vt:lpstr>2_История  2</vt:lpstr>
      <vt:lpstr>3_История  2</vt:lpstr>
      <vt:lpstr>4_История  2</vt:lpstr>
      <vt:lpstr>5_История  2</vt:lpstr>
      <vt:lpstr>6_История  2</vt:lpstr>
      <vt:lpstr>7_История  2</vt:lpstr>
      <vt:lpstr>8_История  2</vt:lpstr>
      <vt:lpstr>Весела перерва</vt:lpstr>
      <vt:lpstr>На гостини до першокласників</vt:lpstr>
      <vt:lpstr>Загадка</vt:lpstr>
      <vt:lpstr>Коли ж вона зꞌявилася? І навіщо ?</vt:lpstr>
      <vt:lpstr>Моя улюблена іграшка Казка про стару ляльку</vt:lpstr>
      <vt:lpstr>Презентация PowerPoint</vt:lpstr>
      <vt:lpstr>Історія. Мій плюшевий товариш</vt:lpstr>
      <vt:lpstr>Презентация PowerPoint</vt:lpstr>
      <vt:lpstr>Презентация PowerPoint</vt:lpstr>
      <vt:lpstr> Конструкторські держави (світ за очі). Історична довідка.  </vt:lpstr>
      <vt:lpstr> Майстерня  Готуємо разом з мамою «Тістечка – подарунки» .   </vt:lpstr>
      <vt:lpstr>Презентация PowerPoint</vt:lpstr>
      <vt:lpstr>Презентация PowerPoint</vt:lpstr>
      <vt:lpstr>Презентация PowerPoint</vt:lpstr>
      <vt:lpstr>Презентация PowerPoint</vt:lpstr>
      <vt:lpstr>Руко – ного –сміхо –вузол (твістер) Гра для веселої компанії</vt:lpstr>
      <vt:lpstr>Твістер – у перекладі з англійської, той хто перекручує</vt:lpstr>
      <vt:lpstr>Весела перерва</vt:lpstr>
      <vt:lpstr>ПІДГОТОВКА ДО ГРИ</vt:lpstr>
      <vt:lpstr>Правила гри</vt:lpstr>
      <vt:lpstr>Презентация PowerPoint</vt:lpstr>
      <vt:lpstr>Правила гри</vt:lpstr>
      <vt:lpstr>Правила гри</vt:lpstr>
      <vt:lpstr>Шахові баталії ІГРОТЕКА Виклик найрозумнішим </vt:lpstr>
      <vt:lpstr>Опануй розумну гру !</vt:lpstr>
      <vt:lpstr>Історична довідка</vt:lpstr>
      <vt:lpstr>Походження шахів </vt:lpstr>
      <vt:lpstr>Та є версія цікавіша</vt:lpstr>
      <vt:lpstr>Олімпійські ігри</vt:lpstr>
      <vt:lpstr>Опануй розумну гру!</vt:lpstr>
      <vt:lpstr>Вивчи правила ходів фігур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Весела перерва</dc:title>
  <dc:creator>Администратор</dc:creator>
  <cp:lastModifiedBy>Администратор</cp:lastModifiedBy>
  <cp:revision>51</cp:revision>
  <dcterms:created xsi:type="dcterms:W3CDTF">2016-10-10T20:16:36Z</dcterms:created>
  <dcterms:modified xsi:type="dcterms:W3CDTF">2016-12-20T20:49:14Z</dcterms:modified>
</cp:coreProperties>
</file>