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</p:sldMasterIdLst>
  <p:notesMasterIdLst>
    <p:notesMasterId r:id="rId25"/>
  </p:notesMasterIdLst>
  <p:sldIdLst>
    <p:sldId id="256" r:id="rId4"/>
    <p:sldId id="257" r:id="rId5"/>
    <p:sldId id="258" r:id="rId6"/>
    <p:sldId id="260" r:id="rId7"/>
    <p:sldId id="271" r:id="rId8"/>
    <p:sldId id="277" r:id="rId9"/>
    <p:sldId id="272" r:id="rId10"/>
    <p:sldId id="278" r:id="rId11"/>
    <p:sldId id="281" r:id="rId12"/>
    <p:sldId id="282" r:id="rId13"/>
    <p:sldId id="283" r:id="rId14"/>
    <p:sldId id="273" r:id="rId15"/>
    <p:sldId id="279" r:id="rId16"/>
    <p:sldId id="259" r:id="rId17"/>
    <p:sldId id="274" r:id="rId18"/>
    <p:sldId id="280" r:id="rId19"/>
    <p:sldId id="284" r:id="rId20"/>
    <p:sldId id="288" r:id="rId21"/>
    <p:sldId id="285" r:id="rId22"/>
    <p:sldId id="286" r:id="rId23"/>
    <p:sldId id="28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3" d="100"/>
          <a:sy n="33" d="100"/>
        </p:scale>
        <p:origin x="-1566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ED6A3-DBED-4E2A-9391-9958D67666C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085992-0BBE-4526-8005-21E7AD5996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7D92A-3FAD-4DF2-A893-99C5EE2DFBE6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C0DE5-0C9B-443B-9F50-37F4094D3828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0E2CE-77EC-4736-BBCE-3B0CB318BD01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1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1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68.jpeg"/><Relationship Id="rId4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логотип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1844824"/>
            <a:ext cx="4608512" cy="47107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1495" y="0"/>
            <a:ext cx="88018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Фотозвіт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тижня математики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,</a:t>
            </a:r>
          </a:p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фізики та інформатики</a:t>
            </a:r>
          </a:p>
        </p:txBody>
      </p:sp>
      <p:pic>
        <p:nvPicPr>
          <p:cNvPr id="7" name="Рисунок 6" descr="Без названия (1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013176"/>
            <a:ext cx="280987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68560" y="0"/>
            <a:ext cx="101531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Онлайн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фотовиставка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селфі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«Реальна наука»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1234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370"/>
            <a:ext cx="4644008" cy="3047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-gZx-l6Rdk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810370"/>
            <a:ext cx="4644008" cy="2858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70119_1234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89699"/>
            <a:ext cx="4303110" cy="3227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119_1230323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476672"/>
            <a:ext cx="4472530" cy="3354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68560" y="0"/>
            <a:ext cx="101531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Онлайн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фотовиставка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селфі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«Реальна наука»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1234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404664"/>
            <a:ext cx="232200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-gZx-l6Rdk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374994"/>
            <a:ext cx="5040560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70119_1234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76672"/>
            <a:ext cx="226825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119_1230323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497229"/>
            <a:ext cx="4104840" cy="3219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17-01-18-21-23-35-58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3429000"/>
            <a:ext cx="331236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8815" y="188640"/>
            <a:ext cx="74651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Фізико-математичний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турнір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0RzvErstjZ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65536"/>
            <a:ext cx="3989952" cy="2992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UIExeBd11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54048" y="3865536"/>
            <a:ext cx="3989952" cy="2992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4fqpPUuSzt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836712"/>
            <a:ext cx="4085963" cy="3064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99LqjGkHhC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54048" y="980728"/>
            <a:ext cx="3989952" cy="2992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10)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72" y="3140968"/>
            <a:ext cx="2309614" cy="1738898"/>
          </a:xfrm>
          <a:prstGeom prst="rect">
            <a:avLst/>
          </a:prstGeom>
        </p:spPr>
      </p:pic>
      <p:pic>
        <p:nvPicPr>
          <p:cNvPr id="4" name="Picture 2" descr="G:\логотип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1427827" cy="1556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8815" y="188640"/>
            <a:ext cx="74651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Фізико-математичний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турнір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0RzvErstjZ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65536"/>
            <a:ext cx="3989952" cy="2992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UIExeBd11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54048" y="3865536"/>
            <a:ext cx="3989952" cy="2992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4fqpPUuSzt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836712"/>
            <a:ext cx="4085962" cy="3064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99LqjGkHhC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54048" y="980728"/>
            <a:ext cx="3989952" cy="2992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10)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72" y="3140968"/>
            <a:ext cx="2309614" cy="1738898"/>
          </a:xfrm>
          <a:prstGeom prst="rect">
            <a:avLst/>
          </a:prstGeom>
        </p:spPr>
      </p:pic>
      <p:pic>
        <p:nvPicPr>
          <p:cNvPr id="4" name="Picture 2" descr="G:\логотип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1427827" cy="1556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6159" y="188640"/>
            <a:ext cx="69967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Презентація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кросвордів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ребусів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images (1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927977" cy="7524329"/>
          </a:xfrm>
          <a:prstGeom prst="rect">
            <a:avLst/>
          </a:prstGeom>
        </p:spPr>
      </p:pic>
      <p:pic>
        <p:nvPicPr>
          <p:cNvPr id="7" name="Рисунок 6" descr="DofAC-F_s3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80728"/>
            <a:ext cx="3456384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170119_122413.jpg"/>
          <p:cNvPicPr>
            <a:picLocks noChangeAspect="1"/>
          </p:cNvPicPr>
          <p:nvPr/>
        </p:nvPicPr>
        <p:blipFill>
          <a:blip r:embed="rId4" cstate="print"/>
          <a:srcRect l="13292" r="17464"/>
          <a:stretch>
            <a:fillRect/>
          </a:stretch>
        </p:blipFill>
        <p:spPr>
          <a:xfrm rot="5400000">
            <a:off x="2904332" y="2670053"/>
            <a:ext cx="4487463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70120_112055.jpg"/>
          <p:cNvPicPr>
            <a:picLocks noChangeAspect="1"/>
          </p:cNvPicPr>
          <p:nvPr/>
        </p:nvPicPr>
        <p:blipFill>
          <a:blip r:embed="rId5" cstate="print"/>
          <a:srcRect l="24390" r="12195"/>
          <a:stretch>
            <a:fillRect/>
          </a:stretch>
        </p:blipFill>
        <p:spPr>
          <a:xfrm rot="5400000">
            <a:off x="6672478" y="597440"/>
            <a:ext cx="2160240" cy="2782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973" y="260648"/>
            <a:ext cx="797712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«</a:t>
            </a:r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Розфарбуй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життя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20170119_12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158005"/>
            <a:ext cx="4499992" cy="2699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170119_1257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4158005"/>
            <a:ext cx="4716016" cy="2699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170119_1304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24744"/>
            <a:ext cx="4499992" cy="3060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170119_1320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1052736"/>
            <a:ext cx="4644008" cy="3060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1\Desktop\фото матем\фото\images (4)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2780928"/>
            <a:ext cx="1796216" cy="1903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2763" y="260648"/>
            <a:ext cx="577754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Результати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конкурсу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</a:t>
            </a:r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Розфарбуй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життя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1844824"/>
            <a:ext cx="55364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Тематика “Я так бачу світ!”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2071" y="6150114"/>
            <a:ext cx="84519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І місце – </a:t>
            </a:r>
            <a:r>
              <a:rPr lang="uk-UA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Баранник</a:t>
            </a:r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 Владислав, 9 клас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pic>
        <p:nvPicPr>
          <p:cNvPr id="12" name="Рисунок 11" descr="Без имени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2996952"/>
            <a:ext cx="5496101" cy="2997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70124_184622.jpg"/>
          <p:cNvPicPr>
            <a:picLocks noChangeAspect="1"/>
          </p:cNvPicPr>
          <p:nvPr/>
        </p:nvPicPr>
        <p:blipFill>
          <a:blip r:embed="rId3" cstate="print"/>
          <a:srcRect l="9347"/>
          <a:stretch>
            <a:fillRect/>
          </a:stretch>
        </p:blipFill>
        <p:spPr>
          <a:xfrm rot="5400000">
            <a:off x="-174673" y="3351137"/>
            <a:ext cx="3372665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0021" y="260648"/>
            <a:ext cx="5243038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Інтегрований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урок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(лабораторна робота з фізики)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20170124_1123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48876"/>
            <a:ext cx="4139952" cy="2909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0170124_1137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3861048"/>
            <a:ext cx="500404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70124_1138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84784"/>
            <a:ext cx="4139952" cy="2483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70124_1139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1484784"/>
            <a:ext cx="5004048" cy="2483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1)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04664"/>
            <a:ext cx="1187624" cy="1091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70124_1137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463076" y="3097764"/>
            <a:ext cx="4104457" cy="2462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70124_113840.jpg"/>
          <p:cNvPicPr>
            <a:picLocks noChangeAspect="1"/>
          </p:cNvPicPr>
          <p:nvPr/>
        </p:nvPicPr>
        <p:blipFill>
          <a:blip r:embed="rId3" cstate="print"/>
          <a:srcRect r="26090"/>
          <a:stretch>
            <a:fillRect/>
          </a:stretch>
        </p:blipFill>
        <p:spPr>
          <a:xfrm>
            <a:off x="179512" y="1196752"/>
            <a:ext cx="3851920" cy="2772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70124_1139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1" y="4149080"/>
            <a:ext cx="3816424" cy="2483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1)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04664"/>
            <a:ext cx="1187624" cy="1091193"/>
          </a:xfrm>
          <a:prstGeom prst="rect">
            <a:avLst/>
          </a:prstGeom>
        </p:spPr>
      </p:pic>
      <p:pic>
        <p:nvPicPr>
          <p:cNvPr id="8" name="Рисунок 7" descr="20170124_1125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5966454" y="3071258"/>
            <a:ext cx="3971933" cy="2383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491880" y="476672"/>
            <a:ext cx="5652120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Інтегрований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урок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(лабораторна робота з фізики)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04664"/>
            <a:ext cx="50143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інформатики</a:t>
            </a:r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“Придумай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назву”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13"/>
          <p:cNvPicPr/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251520" y="1700808"/>
            <a:ext cx="2915816" cy="468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419872" y="1556792"/>
            <a:ext cx="54726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 Комп’ютером може управляти кожен! 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Ласюченко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Богдан, 5 клас)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 Бабуся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хакер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(Юрченко Назар, 5 клас)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3. Коли онук в мережі 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Строкіна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Аліна, 5 клас)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4. Старенька в моді 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Лиховоз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Катерина, 5 клас)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5. Один розум добре, а два краще. 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Яркова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Аделіна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8 –А клас)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6. Зібратися разом – це початок,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Триматися разом – це прогрес,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Працювати разом – це успіх. 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Яркова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Аделіна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  8 –А клас)</a:t>
            </a: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7. Інтернет нам підключили –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Ми бабусю загубили.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 кухні вже її нема: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 Інтернеті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пропада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Чумаченко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Ірина, 9 клас)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ымянный.png"/>
          <p:cNvPicPr>
            <a:picLocks noChangeAspect="1"/>
          </p:cNvPicPr>
          <p:nvPr/>
        </p:nvPicPr>
        <p:blipFill>
          <a:blip r:embed="rId2" cstate="print"/>
          <a:srcRect l="15350" t="13542" r="24013" b="27074"/>
          <a:stretch>
            <a:fillRect/>
          </a:stretch>
        </p:blipFill>
        <p:spPr>
          <a:xfrm>
            <a:off x="-1" y="0"/>
            <a:ext cx="8996623" cy="6309320"/>
          </a:xfrm>
          <a:prstGeom prst="rect">
            <a:avLst/>
          </a:prstGeom>
        </p:spPr>
      </p:pic>
      <p:pic>
        <p:nvPicPr>
          <p:cNvPr id="5" name="Рисунок 4" descr="images (9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6802" y="5805264"/>
            <a:ext cx="1487198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04664"/>
            <a:ext cx="50143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інформатики</a:t>
            </a:r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“Придумай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назву”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0" y="1595021"/>
            <a:ext cx="54726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dirty="0" smtClean="0"/>
              <a:t>1. Віртуальна реальність. (</a:t>
            </a:r>
            <a:r>
              <a:rPr lang="uk-UA" sz="2000" dirty="0" err="1" smtClean="0"/>
              <a:t>Ласюченко</a:t>
            </a:r>
            <a:r>
              <a:rPr lang="uk-UA" sz="2000" dirty="0" smtClean="0"/>
              <a:t> Богдан, 5 клас) </a:t>
            </a:r>
            <a:endParaRPr lang="ru-RU" sz="2000" dirty="0" smtClean="0"/>
          </a:p>
          <a:p>
            <a:pPr lvl="0"/>
            <a:r>
              <a:rPr lang="uk-UA" sz="2000" dirty="0" smtClean="0"/>
              <a:t>2. Свій не серед своїх (</a:t>
            </a:r>
            <a:r>
              <a:rPr lang="uk-UA" sz="2000" dirty="0" err="1" smtClean="0"/>
              <a:t>Строкіна</a:t>
            </a:r>
            <a:r>
              <a:rPr lang="uk-UA" sz="2000" dirty="0" smtClean="0"/>
              <a:t> Аліна, 5 клас)</a:t>
            </a:r>
            <a:endParaRPr lang="ru-RU" sz="2000" dirty="0" smtClean="0"/>
          </a:p>
          <a:p>
            <a:pPr lvl="0"/>
            <a:r>
              <a:rPr lang="uk-UA" sz="2000" dirty="0" smtClean="0"/>
              <a:t>За допомогою комп’ютера ми стали людьми. (Остапенко Дар’я, 5 клас)</a:t>
            </a:r>
            <a:endParaRPr lang="ru-RU" sz="2000" dirty="0" smtClean="0"/>
          </a:p>
          <a:p>
            <a:pPr lvl="0"/>
            <a:r>
              <a:rPr lang="uk-UA" sz="2000" dirty="0" smtClean="0"/>
              <a:t>3. Мавпа в тренді. (</a:t>
            </a:r>
            <a:r>
              <a:rPr lang="uk-UA" sz="2000" dirty="0" err="1" smtClean="0"/>
              <a:t>Лиховоз</a:t>
            </a:r>
            <a:r>
              <a:rPr lang="uk-UA" sz="2000" dirty="0" smtClean="0"/>
              <a:t> Катерина, 5 клас)</a:t>
            </a:r>
            <a:endParaRPr lang="ru-RU" sz="2000" dirty="0" smtClean="0"/>
          </a:p>
          <a:p>
            <a:pPr lvl="0"/>
            <a:r>
              <a:rPr lang="uk-UA" sz="2000" dirty="0" smtClean="0"/>
              <a:t>4. Інформаційна </a:t>
            </a:r>
            <a:r>
              <a:rPr lang="uk-UA" sz="2000" dirty="0" err="1" smtClean="0"/>
              <a:t>обізяна</a:t>
            </a:r>
            <a:r>
              <a:rPr lang="uk-UA" sz="2000" dirty="0" smtClean="0"/>
              <a:t> (Мельник Іван, 5 клас)</a:t>
            </a:r>
            <a:endParaRPr lang="ru-RU" sz="2000" dirty="0" smtClean="0"/>
          </a:p>
          <a:p>
            <a:pPr lvl="0"/>
            <a:r>
              <a:rPr lang="uk-UA" sz="2000" dirty="0" smtClean="0"/>
              <a:t> 5.Якщо люди кращими стають не від природи, то виходить, вони досягають цього шляхом навчання. (</a:t>
            </a:r>
            <a:r>
              <a:rPr lang="uk-UA" sz="2000" dirty="0" err="1" smtClean="0"/>
              <a:t>Яркова</a:t>
            </a:r>
            <a:r>
              <a:rPr lang="uk-UA" sz="2000" dirty="0" smtClean="0"/>
              <a:t> </a:t>
            </a:r>
            <a:r>
              <a:rPr lang="uk-UA" sz="2000" dirty="0" err="1" smtClean="0"/>
              <a:t>Аделіна</a:t>
            </a:r>
            <a:r>
              <a:rPr lang="uk-UA" sz="2000" dirty="0" smtClean="0"/>
              <a:t>, 8 –А клас)</a:t>
            </a:r>
            <a:endParaRPr lang="ru-RU" sz="2000" dirty="0" smtClean="0"/>
          </a:p>
          <a:p>
            <a:pPr lvl="0"/>
            <a:r>
              <a:rPr lang="uk-UA" sz="2000" dirty="0" smtClean="0"/>
              <a:t>6. Людину із мавпи праця зробила,</a:t>
            </a:r>
            <a:endParaRPr lang="ru-RU" sz="2000" dirty="0" smtClean="0"/>
          </a:p>
          <a:p>
            <a:r>
              <a:rPr lang="uk-UA" sz="2000" dirty="0" smtClean="0"/>
              <a:t>Людина для праці комп’ютер створила</a:t>
            </a:r>
            <a:endParaRPr lang="ru-RU" sz="2000" dirty="0" smtClean="0"/>
          </a:p>
          <a:p>
            <a:r>
              <a:rPr lang="uk-UA" sz="2000" dirty="0" smtClean="0"/>
              <a:t>І раптом почався зворотній процес,</a:t>
            </a:r>
            <a:endParaRPr lang="ru-RU" sz="2000" dirty="0" smtClean="0"/>
          </a:p>
          <a:p>
            <a:r>
              <a:rPr lang="uk-UA" sz="2000" dirty="0" smtClean="0"/>
              <a:t>Який називається просто – регрес. (Мусієнко Оксана, 9 клас)</a:t>
            </a:r>
            <a:endParaRPr lang="ru-RU" sz="2000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6"/>
            <a:ext cx="3456384" cy="3168352"/>
          </a:xfrm>
          <a:prstGeom prst="round2DiagRect">
            <a:avLst>
              <a:gd name="adj1" fmla="val 16667"/>
              <a:gd name="adj2" fmla="val 7521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omp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64904"/>
            <a:ext cx="3500551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051720" y="62068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інформатики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“Придумай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назву”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1595021"/>
            <a:ext cx="489654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dirty="0" smtClean="0"/>
              <a:t>1. Священний комп’ютер. (</a:t>
            </a:r>
            <a:r>
              <a:rPr lang="uk-UA" sz="2000" dirty="0" err="1" smtClean="0"/>
              <a:t>Ласюченко</a:t>
            </a:r>
            <a:r>
              <a:rPr lang="uk-UA" sz="2000" dirty="0" smtClean="0"/>
              <a:t> Богдан, 5 клас) </a:t>
            </a:r>
            <a:endParaRPr lang="ru-RU" sz="2000" dirty="0" smtClean="0"/>
          </a:p>
          <a:p>
            <a:pPr lvl="0"/>
            <a:r>
              <a:rPr lang="uk-UA" sz="2000" dirty="0" smtClean="0"/>
              <a:t>2. Хай живе Інтернет. (</a:t>
            </a:r>
            <a:r>
              <a:rPr lang="uk-UA" sz="2000" dirty="0" err="1" smtClean="0"/>
              <a:t>Лиховоз</a:t>
            </a:r>
            <a:r>
              <a:rPr lang="uk-UA" sz="2000" dirty="0" smtClean="0"/>
              <a:t> Катерина, 5 клас)</a:t>
            </a:r>
            <a:endParaRPr lang="ru-RU" sz="2000" dirty="0" smtClean="0"/>
          </a:p>
          <a:p>
            <a:pPr lvl="0"/>
            <a:r>
              <a:rPr lang="uk-UA" sz="2000" dirty="0" smtClean="0"/>
              <a:t>3. Тривога на космічному кораблі «Земля»</a:t>
            </a:r>
            <a:endParaRPr lang="ru-RU" sz="2000" dirty="0" smtClean="0"/>
          </a:p>
          <a:p>
            <a:r>
              <a:rPr lang="uk-UA" sz="2000" dirty="0" smtClean="0"/>
              <a:t>Майбутнє Землі в небезпеці (</a:t>
            </a:r>
            <a:r>
              <a:rPr lang="uk-UA" sz="2000" dirty="0" err="1" smtClean="0"/>
              <a:t>Яркова</a:t>
            </a:r>
            <a:r>
              <a:rPr lang="uk-UA" sz="2000" dirty="0" smtClean="0"/>
              <a:t> </a:t>
            </a:r>
            <a:r>
              <a:rPr lang="uk-UA" sz="2000" dirty="0" err="1" smtClean="0"/>
              <a:t>Аделіна</a:t>
            </a:r>
            <a:r>
              <a:rPr lang="uk-UA" sz="2000" dirty="0" smtClean="0"/>
              <a:t>, 8 –А клас)</a:t>
            </a:r>
            <a:endParaRPr lang="ru-RU" sz="2000" dirty="0" smtClean="0"/>
          </a:p>
          <a:p>
            <a:pPr lvl="0"/>
            <a:r>
              <a:rPr lang="uk-UA" sz="2000" dirty="0" smtClean="0"/>
              <a:t>4. Щоб водити кораблі,</a:t>
            </a:r>
            <a:endParaRPr lang="ru-RU" sz="2000" dirty="0" smtClean="0"/>
          </a:p>
          <a:p>
            <a:r>
              <a:rPr lang="uk-UA" sz="2000" dirty="0" smtClean="0"/>
              <a:t>В небо полетіти,</a:t>
            </a:r>
            <a:endParaRPr lang="ru-RU" sz="2000" dirty="0" smtClean="0"/>
          </a:p>
          <a:p>
            <a:r>
              <a:rPr lang="uk-UA" sz="2000" dirty="0" smtClean="0"/>
              <a:t>Як багато треба знати,</a:t>
            </a:r>
            <a:endParaRPr lang="ru-RU" sz="2000" dirty="0" smtClean="0"/>
          </a:p>
          <a:p>
            <a:r>
              <a:rPr lang="uk-UA" sz="2000" dirty="0" smtClean="0"/>
              <a:t>Як багато вміти (</a:t>
            </a:r>
            <a:r>
              <a:rPr lang="uk-UA" sz="2000" dirty="0" err="1" smtClean="0"/>
              <a:t>Яркова</a:t>
            </a:r>
            <a:r>
              <a:rPr lang="uk-UA" sz="2000" dirty="0" smtClean="0"/>
              <a:t> </a:t>
            </a:r>
            <a:r>
              <a:rPr lang="uk-UA" sz="2000" dirty="0" err="1" smtClean="0"/>
              <a:t>Аделіна</a:t>
            </a:r>
            <a:r>
              <a:rPr lang="uk-UA" sz="2000" dirty="0" smtClean="0"/>
              <a:t>, 8 –А клас)</a:t>
            </a:r>
            <a:endParaRPr lang="ru-RU" sz="2000" dirty="0" smtClean="0"/>
          </a:p>
          <a:p>
            <a:pPr lvl="0"/>
            <a:r>
              <a:rPr lang="uk-UA" sz="2000" dirty="0" smtClean="0"/>
              <a:t>5. Титанік. Новітня інтерпретація (Мусієнко Оксана, 9 клас)</a:t>
            </a:r>
            <a:endParaRPr lang="ru-RU" sz="2000" dirty="0" smtClean="0"/>
          </a:p>
          <a:p>
            <a:endParaRPr lang="ru-RU" sz="20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1259632" y="188640"/>
            <a:ext cx="71563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zh-TW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Лінійка – відкриття предметного тижня</a:t>
            </a:r>
            <a:endParaRPr kumimoji="0" lang="uk-UA" altLang="zh-TW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20654">
            <a:off x="-30531" y="5146212"/>
            <a:ext cx="2060693" cy="1537594"/>
          </a:xfrm>
          <a:prstGeom prst="rect">
            <a:avLst/>
          </a:prstGeom>
        </p:spPr>
      </p:pic>
      <p:pic>
        <p:nvPicPr>
          <p:cNvPr id="6" name="Рисунок 5" descr="c7gzJPO8j9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3811530"/>
            <a:ext cx="4061960" cy="3046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lrAjDVQMhg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764704"/>
            <a:ext cx="4061960" cy="3046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sYgoFPv4Lh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692696"/>
            <a:ext cx="4061960" cy="3046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23528" y="322785"/>
            <a:ext cx="498405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altLang="zh-TW" sz="3600" b="1" dirty="0" smtClean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Виставка </a:t>
            </a:r>
            <a:r>
              <a:rPr lang="uk-UA" altLang="zh-TW" sz="4800" b="1" dirty="0" smtClean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колажів</a:t>
            </a:r>
            <a:endParaRPr kumimoji="0" lang="uk-UA" altLang="zh-TW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Без названи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9FDFE"/>
              </a:clrFrom>
              <a:clrTo>
                <a:srgbClr val="F9FD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224" y="4596606"/>
            <a:ext cx="2555776" cy="1685330"/>
          </a:xfrm>
          <a:prstGeom prst="rect">
            <a:avLst/>
          </a:prstGeom>
        </p:spPr>
      </p:pic>
      <p:pic>
        <p:nvPicPr>
          <p:cNvPr id="6" name="Рисунок 5" descr="20170120_1120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732589" y="2252869"/>
            <a:ext cx="5280586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170120_1120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1340768"/>
            <a:ext cx="5316083" cy="3189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 (12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980728"/>
            <a:ext cx="2863205" cy="2863205"/>
          </a:xfrm>
          <a:prstGeom prst="rect">
            <a:avLst/>
          </a:prstGeom>
        </p:spPr>
      </p:pic>
      <p:pic>
        <p:nvPicPr>
          <p:cNvPr id="4" name="Рисунок 3" descr="images (6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299050"/>
            <a:ext cx="1259632" cy="15589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577029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малюнків </a:t>
            </a:r>
          </a:p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“У світі точних </a:t>
            </a:r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наук”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20170120_1121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53002" y="3573016"/>
            <a:ext cx="5474974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70120_1121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484784"/>
            <a:ext cx="4788024" cy="2872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577029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малюнків </a:t>
            </a:r>
          </a:p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“У світі точних </a:t>
            </a:r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наук”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BLKRw42fBD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356078"/>
            <a:ext cx="3335896" cy="2501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GuZcF91XLK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320988"/>
            <a:ext cx="4716016" cy="3537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jGQq2FNf37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84784"/>
            <a:ext cx="4139952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ZRokB-VvsF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08104" y="260648"/>
            <a:ext cx="3335896" cy="2501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ages (6)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299050"/>
            <a:ext cx="1259632" cy="155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 (8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050"/>
          <a:stretch>
            <a:fillRect/>
          </a:stretch>
        </p:blipFill>
        <p:spPr>
          <a:xfrm>
            <a:off x="0" y="3870176"/>
            <a:ext cx="2627784" cy="298782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399596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«Година коду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20170119_1156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98776"/>
            <a:ext cx="4932040" cy="2959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170119_1159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84784"/>
            <a:ext cx="493204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170119_1201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4287619"/>
            <a:ext cx="4283968" cy="2570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170119_1219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9160" y="0"/>
            <a:ext cx="4274840" cy="2321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170119_12012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16016" y="2132856"/>
            <a:ext cx="4427984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170119_1159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637184"/>
            <a:ext cx="493204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 (8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050"/>
          <a:stretch>
            <a:fillRect/>
          </a:stretch>
        </p:blipFill>
        <p:spPr>
          <a:xfrm>
            <a:off x="0" y="260648"/>
            <a:ext cx="1259632" cy="143221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5576" y="0"/>
            <a:ext cx="399596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«Година коду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20170119_115639.jpg"/>
          <p:cNvPicPr>
            <a:picLocks noChangeAspect="1"/>
          </p:cNvPicPr>
          <p:nvPr/>
        </p:nvPicPr>
        <p:blipFill>
          <a:blip r:embed="rId3" cstate="print"/>
          <a:srcRect l="20440" r="21160"/>
          <a:stretch>
            <a:fillRect/>
          </a:stretch>
        </p:blipFill>
        <p:spPr>
          <a:xfrm>
            <a:off x="2267744" y="1772816"/>
            <a:ext cx="2880320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170119_1201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367943"/>
            <a:ext cx="4283968" cy="240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170119_1219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43028" y="0"/>
            <a:ext cx="4127104" cy="2321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170119_1201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45788" y="2132856"/>
            <a:ext cx="396844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170119_11595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-1268524" y="2897324"/>
            <a:ext cx="4876800" cy="233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68560" y="0"/>
            <a:ext cx="101531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Онлайн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фотовиставка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селфі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«Реальна наука»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1234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74994"/>
            <a:ext cx="4644008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-gZx-l6Rdk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374994"/>
            <a:ext cx="4644008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70119_1234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692696"/>
            <a:ext cx="4573775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119_1230323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692696"/>
            <a:ext cx="476859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201</TotalTime>
  <Words>469</Words>
  <Application>Microsoft Office PowerPoint</Application>
  <PresentationFormat>Экран (4:3)</PresentationFormat>
  <Paragraphs>65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Тема1</vt:lpstr>
      <vt:lpstr>Специальное оформление</vt:lpstr>
      <vt:lpstr>1_Специальное оформление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21</cp:revision>
  <dcterms:created xsi:type="dcterms:W3CDTF">2017-01-15T17:42:24Z</dcterms:created>
  <dcterms:modified xsi:type="dcterms:W3CDTF">2017-02-04T17:55:51Z</dcterms:modified>
</cp:coreProperties>
</file>