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</p:sldMasterIdLst>
  <p:sldIdLst>
    <p:sldId id="256" r:id="rId4"/>
    <p:sldId id="257" r:id="rId5"/>
    <p:sldId id="258" r:id="rId6"/>
    <p:sldId id="260" r:id="rId7"/>
    <p:sldId id="271" r:id="rId8"/>
    <p:sldId id="272" r:id="rId9"/>
    <p:sldId id="273" r:id="rId10"/>
    <p:sldId id="259" r:id="rId11"/>
    <p:sldId id="274" r:id="rId12"/>
    <p:sldId id="262" r:id="rId13"/>
    <p:sldId id="263" r:id="rId14"/>
    <p:sldId id="264" r:id="rId15"/>
    <p:sldId id="269" r:id="rId16"/>
    <p:sldId id="265" r:id="rId17"/>
    <p:sldId id="270" r:id="rId18"/>
    <p:sldId id="266" r:id="rId19"/>
    <p:sldId id="267" r:id="rId20"/>
    <p:sldId id="268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7D92A-3FAD-4DF2-A893-99C5EE2DFBE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85041-38FE-418E-A02A-E33223878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C0DE5-0C9B-443B-9F50-37F4094D382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9B996-FEE7-4C9E-B4B3-81AB0689D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0E2CE-77EC-4736-BBCE-3B0CB318BD0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46256-6CE9-40AB-9E88-8BE7C578F3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логотип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1844824"/>
            <a:ext cx="4608512" cy="47107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74773" y="0"/>
            <a:ext cx="760971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Фізико-математичний</a:t>
            </a:r>
          </a:p>
          <a:p>
            <a:pPr algn="ctr"/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калейдоскоп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Рисунок 6" descr="Без названия (1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013176"/>
            <a:ext cx="280987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924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/>
              <a:t>Конкурс  </a:t>
            </a:r>
            <a:r>
              <a:rPr lang="uk-UA" sz="4800" b="1" dirty="0"/>
              <a:t>«Анаграма»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556792"/>
            <a:ext cx="725711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9900" dirty="0">
                <a:solidFill>
                  <a:srgbClr val="C00000"/>
                </a:solidFill>
              </a:rPr>
              <a:t>САМА </a:t>
            </a:r>
            <a:endParaRPr lang="ru-RU" sz="199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4653136"/>
            <a:ext cx="285046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i="1" dirty="0" smtClean="0"/>
              <a:t>Маса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924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/>
              <a:t>Конкурс  </a:t>
            </a:r>
            <a:r>
              <a:rPr lang="uk-UA" sz="4800" b="1" dirty="0"/>
              <a:t>«Анаграма»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484784"/>
            <a:ext cx="655936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9900" dirty="0" err="1">
                <a:solidFill>
                  <a:srgbClr val="C00000"/>
                </a:solidFill>
              </a:rPr>
              <a:t>ГАВА</a:t>
            </a:r>
            <a:r>
              <a:rPr lang="uk-UA" sz="19900" dirty="0">
                <a:solidFill>
                  <a:srgbClr val="C00000"/>
                </a:solidFill>
              </a:rPr>
              <a:t> </a:t>
            </a:r>
            <a:r>
              <a:rPr lang="uk-UA" sz="19900" dirty="0" smtClean="0">
                <a:solidFill>
                  <a:srgbClr val="C00000"/>
                </a:solidFill>
              </a:rPr>
              <a:t> </a:t>
            </a:r>
            <a:endParaRPr lang="ru-RU" sz="199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4653136"/>
            <a:ext cx="242245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i="1" dirty="0" smtClean="0"/>
              <a:t>Вага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924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/>
              <a:t>Конкурс  </a:t>
            </a:r>
            <a:r>
              <a:rPr lang="uk-UA" sz="4800" b="1" dirty="0"/>
              <a:t>«Анаграма»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06533" y="1484784"/>
            <a:ext cx="678564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600" dirty="0">
                <a:solidFill>
                  <a:srgbClr val="C00000"/>
                </a:solidFill>
              </a:rPr>
              <a:t>ТОМА</a:t>
            </a:r>
            <a:r>
              <a:rPr lang="uk-UA" sz="19900" dirty="0" smtClean="0">
                <a:solidFill>
                  <a:srgbClr val="C00000"/>
                </a:solidFill>
              </a:rPr>
              <a:t>  </a:t>
            </a:r>
            <a:endParaRPr lang="ru-RU" sz="199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4653136"/>
            <a:ext cx="307167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i="1" dirty="0" smtClean="0"/>
              <a:t>Атом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924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/>
              <a:t>Конкурс  </a:t>
            </a:r>
            <a:r>
              <a:rPr lang="uk-UA" sz="4800" b="1" dirty="0"/>
              <a:t>«Анаграма»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0"/>
            <a:ext cx="6480719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3800" dirty="0" smtClean="0">
                <a:solidFill>
                  <a:srgbClr val="C00000"/>
                </a:solidFill>
              </a:rPr>
              <a:t>ДАРОХ</a:t>
            </a:r>
            <a:r>
              <a:rPr lang="uk-UA" sz="28700" dirty="0" smtClean="0">
                <a:solidFill>
                  <a:srgbClr val="C00000"/>
                </a:solidFill>
              </a:rPr>
              <a:t> </a:t>
            </a:r>
            <a:r>
              <a:rPr lang="uk-UA" sz="19900" dirty="0" smtClean="0">
                <a:solidFill>
                  <a:srgbClr val="C00000"/>
                </a:solidFill>
              </a:rPr>
              <a:t> </a:t>
            </a:r>
            <a:endParaRPr lang="ru-RU" sz="199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4653136"/>
            <a:ext cx="30778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i="1" dirty="0" smtClean="0"/>
              <a:t>Хорда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924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/>
              <a:t>Конкурс  </a:t>
            </a:r>
            <a:r>
              <a:rPr lang="uk-UA" sz="4800" b="1" dirty="0"/>
              <a:t>«Анаграма»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73728" y="1412776"/>
            <a:ext cx="7321236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600" dirty="0">
                <a:solidFill>
                  <a:srgbClr val="C00000"/>
                </a:solidFill>
              </a:rPr>
              <a:t>НЕГЕРІЯ</a:t>
            </a:r>
            <a:endParaRPr lang="ru-RU" sz="287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4653136"/>
            <a:ext cx="370806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i="1" dirty="0" smtClean="0"/>
              <a:t>Енергія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924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/>
              <a:t>Конкурс  </a:t>
            </a:r>
            <a:r>
              <a:rPr lang="uk-UA" sz="4800" b="1" dirty="0"/>
              <a:t>«Анаграма»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39091" y="1412776"/>
            <a:ext cx="679051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600" dirty="0" smtClean="0">
                <a:solidFill>
                  <a:srgbClr val="C00000"/>
                </a:solidFill>
              </a:rPr>
              <a:t>РІНЬКО</a:t>
            </a:r>
            <a:endParaRPr lang="ru-RU" sz="287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4653136"/>
            <a:ext cx="331469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i="1" dirty="0" smtClean="0"/>
              <a:t>Корінь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924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/>
              <a:t>Конкурс  </a:t>
            </a:r>
            <a:r>
              <a:rPr lang="uk-UA" sz="4800" b="1" dirty="0"/>
              <a:t>«Анаграма»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19462" y="1412776"/>
            <a:ext cx="642977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600" dirty="0" smtClean="0">
                <a:solidFill>
                  <a:srgbClr val="C00000"/>
                </a:solidFill>
              </a:rPr>
              <a:t>ЧОТКА</a:t>
            </a:r>
            <a:r>
              <a:rPr lang="uk-UA" sz="9600" dirty="0" smtClean="0"/>
              <a:t> </a:t>
            </a:r>
            <a:endParaRPr lang="ru-RU" sz="287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4653136"/>
            <a:ext cx="283532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i="1" dirty="0" smtClean="0"/>
              <a:t>Точка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924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/>
              <a:t>Конкурс  </a:t>
            </a:r>
            <a:r>
              <a:rPr lang="uk-UA" sz="4800" b="1" dirty="0"/>
              <a:t>«Анаграма»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8368" y="1412776"/>
            <a:ext cx="886563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3800" dirty="0">
                <a:solidFill>
                  <a:srgbClr val="C00000"/>
                </a:solidFill>
              </a:rPr>
              <a:t>ВЕЧОРИНА</a:t>
            </a:r>
            <a:r>
              <a:rPr lang="uk-UA" sz="9600" dirty="0"/>
              <a:t> </a:t>
            </a:r>
            <a:r>
              <a:rPr lang="uk-UA" sz="9600" dirty="0" smtClean="0"/>
              <a:t> </a:t>
            </a:r>
            <a:endParaRPr lang="ru-RU" sz="287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4077072"/>
            <a:ext cx="469615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i="1" dirty="0" smtClean="0"/>
              <a:t>Речовина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924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/>
              <a:t>Конкурс  </a:t>
            </a:r>
            <a:r>
              <a:rPr lang="uk-UA" sz="4800" b="1" dirty="0"/>
              <a:t>«Анаграма»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56488" y="1412776"/>
            <a:ext cx="550939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600" dirty="0">
                <a:solidFill>
                  <a:srgbClr val="C00000"/>
                </a:solidFill>
              </a:rPr>
              <a:t>АРАП</a:t>
            </a:r>
            <a:r>
              <a:rPr lang="uk-UA" sz="9600" dirty="0" smtClean="0"/>
              <a:t>  </a:t>
            </a:r>
            <a:endParaRPr lang="ru-RU" sz="287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4221088"/>
            <a:ext cx="262764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i="1" dirty="0" smtClean="0"/>
              <a:t>Пара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3966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Сьомий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конкурс «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Продовжіть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ряд»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1340770"/>
          <a:ext cx="8208912" cy="5112570"/>
        </p:xfrm>
        <a:graphic>
          <a:graphicData uri="http://schemas.openxmlformats.org/drawingml/2006/table">
            <a:tbl>
              <a:tblPr/>
              <a:tblGrid>
                <a:gridCol w="513256"/>
                <a:gridCol w="7695656"/>
              </a:tblGrid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1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Доба, година, хвилина,…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Квадрат, трапеція, прямокутник,…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3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25, 36, 49,…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4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Раціональні, цілі, дійсні,…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5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Тонна, кілограм, грам,…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6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Лінійка, косинець, циркуль,…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7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Гострий, тупий, прямий,…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8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Діаметр, радіус, центр,…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9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Арифметика, інформатика, алгебра,…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>
                          <a:latin typeface="Times New Roman"/>
                          <a:ea typeface="PMingLiU"/>
                          <a:cs typeface="Times New Roman"/>
                        </a:rPr>
                        <a:t>10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dirty="0">
                          <a:latin typeface="Times New Roman"/>
                          <a:ea typeface="PMingLiU"/>
                          <a:cs typeface="Times New Roman"/>
                        </a:rPr>
                        <a:t>Клавіатура, мікрофон, миша,…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3525" marR="63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 descr="images (13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112" y="4077072"/>
            <a:ext cx="3276070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483768" y="476672"/>
          <a:ext cx="5040561" cy="3168351"/>
        </p:xfrm>
        <a:graphic>
          <a:graphicData uri="http://schemas.openxmlformats.org/drawingml/2006/table">
            <a:tbl>
              <a:tblPr/>
              <a:tblGrid>
                <a:gridCol w="1680187"/>
                <a:gridCol w="1680187"/>
                <a:gridCol w="1680187"/>
              </a:tblGrid>
              <a:tr h="1056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1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А Б В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PMingLiU"/>
                          <a:cs typeface="Times New Roman"/>
                        </a:rPr>
                        <a:t>Г Д Е Є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PMingLiU"/>
                          <a:cs typeface="Times New Roman"/>
                        </a:rPr>
                        <a:t>3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PMingLiU"/>
                          <a:cs typeface="Times New Roman"/>
                        </a:rPr>
                        <a:t>Ж З И І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4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Ї Й К Л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5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М Н О П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6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Р С Т У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PMingLiU"/>
                          <a:cs typeface="Times New Roman"/>
                        </a:rPr>
                        <a:t>7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PMingLiU"/>
                          <a:cs typeface="Times New Roman"/>
                        </a:rPr>
                        <a:t>Ф Х Ц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PMingLiU"/>
                          <a:cs typeface="Times New Roman"/>
                        </a:rPr>
                        <a:t>8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PMingLiU"/>
                          <a:cs typeface="Times New Roman"/>
                        </a:rPr>
                        <a:t>Ч Ш Щ</a:t>
                      </a:r>
                      <a:endParaRPr lang="ru-RU" sz="20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9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PMingLiU"/>
                          <a:cs typeface="Times New Roman"/>
                        </a:rPr>
                        <a:t>Ь Ю Я</a:t>
                      </a:r>
                      <a:endParaRPr lang="ru-RU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5576" y="3933056"/>
            <a:ext cx="5184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/>
              <a:t>Наприклад. </a:t>
            </a:r>
            <a:r>
              <a:rPr lang="uk-UA" sz="2800" dirty="0"/>
              <a:t>Наука про природу  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79712" y="4509120"/>
          <a:ext cx="5184576" cy="1744202"/>
        </p:xfrm>
        <a:graphic>
          <a:graphicData uri="http://schemas.openxmlformats.org/drawingml/2006/table">
            <a:tbl>
              <a:tblPr/>
              <a:tblGrid>
                <a:gridCol w="863656"/>
                <a:gridCol w="864536"/>
                <a:gridCol w="863656"/>
                <a:gridCol w="864536"/>
                <a:gridCol w="863656"/>
                <a:gridCol w="864536"/>
              </a:tblGrid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7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3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3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3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4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1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Ф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І</a:t>
                      </a:r>
                      <a:endParaRPr lang="ru-RU" sz="2800" b="1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З</a:t>
                      </a:r>
                      <a:endParaRPr lang="ru-RU" sz="2800" b="1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И</a:t>
                      </a:r>
                      <a:endParaRPr lang="ru-RU" sz="2800" b="1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К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А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images (9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296" y="5507603"/>
            <a:ext cx="1907704" cy="1350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 (8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654153"/>
            <a:ext cx="3203848" cy="3203848"/>
          </a:xfrm>
          <a:prstGeom prst="rect">
            <a:avLst/>
          </a:prstGeom>
        </p:spPr>
      </p:pic>
      <p:pic>
        <p:nvPicPr>
          <p:cNvPr id="4" name="Рисунок 3" descr="images (11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72000" y="2780928"/>
            <a:ext cx="3519834" cy="351983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980728"/>
            <a:ext cx="9221114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що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ми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знаємо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обмежене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uk-U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те чого не знаємо – нескінченне</a:t>
            </a:r>
          </a:p>
          <a:p>
            <a:pPr algn="r"/>
            <a:r>
              <a:rPr lang="uk-U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П. С. Лаплас</a:t>
            </a:r>
          </a:p>
          <a:p>
            <a:pPr algn="ctr"/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63688" y="1196752"/>
          <a:ext cx="5688633" cy="3291840"/>
        </p:xfrm>
        <a:graphic>
          <a:graphicData uri="http://schemas.openxmlformats.org/drawingml/2006/table">
            <a:tbl>
              <a:tblPr/>
              <a:tblGrid>
                <a:gridCol w="1896211"/>
                <a:gridCol w="1896211"/>
                <a:gridCol w="1896211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1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А Б В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Г Д Е Є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3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Ж З И І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Ї Й К Л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5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М Н О П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6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Р С Т У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7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Ф Х Ц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Ч Ш Щ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9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Ь Ю Я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23528" y="476672"/>
            <a:ext cx="830092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zh-TW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Кому належить легендарний вислів «Еврика»?</a:t>
            </a:r>
            <a:endParaRPr kumimoji="0" lang="uk-UA" altLang="zh-TW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07704" y="4941168"/>
          <a:ext cx="5400602" cy="864096"/>
        </p:xfrm>
        <a:graphic>
          <a:graphicData uri="http://schemas.openxmlformats.org/drawingml/2006/table">
            <a:tbl>
              <a:tblPr/>
              <a:tblGrid>
                <a:gridCol w="771066"/>
                <a:gridCol w="771851"/>
                <a:gridCol w="771066"/>
                <a:gridCol w="771851"/>
                <a:gridCol w="771066"/>
                <a:gridCol w="771851"/>
                <a:gridCol w="771851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latin typeface="Times New Roman"/>
                          <a:ea typeface="PMingLiU"/>
                          <a:cs typeface="Times New Roman"/>
                        </a:rPr>
                        <a:t>1</a:t>
                      </a:r>
                      <a:endParaRPr lang="ru-RU" sz="36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>
                          <a:latin typeface="Times New Roman"/>
                          <a:ea typeface="PMingLiU"/>
                          <a:cs typeface="Times New Roman"/>
                        </a:rPr>
                        <a:t>6</a:t>
                      </a:r>
                      <a:endParaRPr lang="ru-RU" sz="36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>
                          <a:latin typeface="Times New Roman"/>
                          <a:ea typeface="PMingLiU"/>
                          <a:cs typeface="Times New Roman"/>
                        </a:rPr>
                        <a:t>7</a:t>
                      </a:r>
                      <a:endParaRPr lang="ru-RU" sz="36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>
                          <a:latin typeface="Times New Roman"/>
                          <a:ea typeface="PMingLiU"/>
                          <a:cs typeface="Times New Roman"/>
                        </a:rPr>
                        <a:t>3</a:t>
                      </a:r>
                      <a:endParaRPr lang="ru-RU" sz="36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>
                          <a:latin typeface="Times New Roman"/>
                          <a:ea typeface="PMingLiU"/>
                          <a:cs typeface="Times New Roman"/>
                        </a:rPr>
                        <a:t>5</a:t>
                      </a:r>
                      <a:endParaRPr lang="ru-RU" sz="36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ru-RU" sz="36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ru-RU" sz="36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20654">
            <a:off x="-30531" y="5146212"/>
            <a:ext cx="2060693" cy="153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63688" y="1196752"/>
          <a:ext cx="5688633" cy="3291840"/>
        </p:xfrm>
        <a:graphic>
          <a:graphicData uri="http://schemas.openxmlformats.org/drawingml/2006/table">
            <a:tbl>
              <a:tblPr/>
              <a:tblGrid>
                <a:gridCol w="1896211"/>
                <a:gridCol w="1896211"/>
                <a:gridCol w="1896211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1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А Б В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Г Д Е Є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3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Ж З И І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Ї Й К Л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5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М Н О П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6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Р С Т У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7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Ф Х Ц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Ч Ш Щ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9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Ь Ю Я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23528" y="476672"/>
            <a:ext cx="830092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zh-TW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Кому належить легендарний вислів «Еврика»?</a:t>
            </a:r>
            <a:endParaRPr kumimoji="0" lang="uk-UA" altLang="zh-TW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67744" y="4941168"/>
          <a:ext cx="4367530" cy="1737360"/>
        </p:xfrm>
        <a:graphic>
          <a:graphicData uri="http://schemas.openxmlformats.org/drawingml/2006/table">
            <a:tbl>
              <a:tblPr/>
              <a:tblGrid>
                <a:gridCol w="623570"/>
                <a:gridCol w="624205"/>
                <a:gridCol w="623570"/>
                <a:gridCol w="624205"/>
                <a:gridCol w="623570"/>
                <a:gridCol w="624205"/>
                <a:gridCol w="624205"/>
              </a:tblGrid>
              <a:tr h="152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1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6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7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3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5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А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Р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Х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І</a:t>
                      </a:r>
                      <a:endParaRPr lang="ru-RU" sz="2800" b="1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Е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Д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Без названи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9FDFE"/>
              </a:clrFrom>
              <a:clrTo>
                <a:srgbClr val="F9FD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1548" y="4869160"/>
            <a:ext cx="2142452" cy="1412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 (12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848" y="260648"/>
            <a:ext cx="6247581" cy="6247581"/>
          </a:xfrm>
          <a:prstGeom prst="rect">
            <a:avLst/>
          </a:prstGeom>
        </p:spPr>
      </p:pic>
      <p:pic>
        <p:nvPicPr>
          <p:cNvPr id="4" name="Рисунок 3" descr="images (6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476750"/>
            <a:ext cx="1924050" cy="23812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27584" y="1628800"/>
            <a:ext cx="697684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Перший конкурс</a:t>
            </a:r>
          </a:p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</a:t>
            </a:r>
            <a:r>
              <a:rPr lang="ru-RU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Розминка</a:t>
            </a:r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 (8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050"/>
          <a:stretch>
            <a:fillRect/>
          </a:stretch>
        </p:blipFill>
        <p:spPr>
          <a:xfrm>
            <a:off x="0" y="3870176"/>
            <a:ext cx="2627784" cy="2987824"/>
          </a:xfrm>
          <a:prstGeom prst="rect">
            <a:avLst/>
          </a:prstGeom>
        </p:spPr>
      </p:pic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75" y="0"/>
            <a:ext cx="4714825" cy="433199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95736" y="3212976"/>
            <a:ext cx="6386107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Другий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конкурс</a:t>
            </a: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</a:t>
            </a:r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вірите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</a:t>
            </a:r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?»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355" y="332656"/>
            <a:ext cx="437972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Третій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конкурс 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«Слова 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зі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слова»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492896"/>
            <a:ext cx="820449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ДИСКРИМІНАНТ</a:t>
            </a:r>
            <a:endParaRPr lang="ru-RU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 descr="G:\логотип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1427827" cy="1556792"/>
          </a:xfrm>
          <a:prstGeom prst="rect">
            <a:avLst/>
          </a:prstGeom>
          <a:noFill/>
        </p:spPr>
      </p:pic>
      <p:pic>
        <p:nvPicPr>
          <p:cNvPr id="5" name="Рисунок 4" descr="images (10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7904" y="4077073"/>
            <a:ext cx="3693643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55576" y="1052736"/>
          <a:ext cx="7632848" cy="5486400"/>
        </p:xfrm>
        <a:graphic>
          <a:graphicData uri="http://schemas.openxmlformats.org/drawingml/2006/table">
            <a:tbl>
              <a:tblPr/>
              <a:tblGrid>
                <a:gridCol w="3816037"/>
                <a:gridCol w="3816811"/>
              </a:tblGrid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PMingLiU"/>
                          <a:cs typeface="Times New Roman"/>
                        </a:rPr>
                        <a:t>Сила 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Годинник 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PMingLiU"/>
                          <a:cs typeface="Times New Roman"/>
                        </a:rPr>
                        <a:t>Маса 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Термометр 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PMingLiU"/>
                          <a:cs typeface="Times New Roman"/>
                        </a:rPr>
                        <a:t>Довжина 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Динамометр 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PMingLiU"/>
                          <a:cs typeface="Times New Roman"/>
                        </a:rPr>
                        <a:t>Час 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latin typeface="Times New Roman"/>
                          <a:ea typeface="PMingLiU"/>
                          <a:cs typeface="Times New Roman"/>
                        </a:rPr>
                        <a:t>Палетка </a:t>
                      </a:r>
                      <a:endParaRPr lang="ru-RU" sz="2400" b="1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PMingLiU"/>
                          <a:cs typeface="Times New Roman"/>
                        </a:rPr>
                        <a:t>Об’єм </a:t>
                      </a:r>
                      <a:endParaRPr lang="ru-RU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Спідометр 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PMingLiU"/>
                          <a:cs typeface="Times New Roman"/>
                        </a:rPr>
                        <a:t>Площа 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Терези 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PMingLiU"/>
                          <a:cs typeface="Times New Roman"/>
                        </a:rPr>
                        <a:t>Швидкість 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Транспортир 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PMingLiU"/>
                          <a:cs typeface="Times New Roman"/>
                        </a:rPr>
                        <a:t>Кут 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Барометр 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PMingLiU"/>
                          <a:cs typeface="Times New Roman"/>
                        </a:rPr>
                        <a:t>Температура 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Мензурка 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PMingLiU"/>
                          <a:cs typeface="Times New Roman"/>
                        </a:rPr>
                        <a:t>Атмосферний тиск </a:t>
                      </a:r>
                      <a:endParaRPr lang="ru-RU" sz="24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PMingLiU"/>
                          <a:cs typeface="Times New Roman"/>
                        </a:rPr>
                        <a:t>Лінійка </a:t>
                      </a:r>
                      <a:endParaRPr lang="ru-RU" sz="2400" b="1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95536" y="188640"/>
            <a:ext cx="84379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Четвертий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конкурс «Конкурс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капітанів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images (1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185" y="3942185"/>
            <a:ext cx="2915816" cy="2915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204864"/>
            <a:ext cx="846578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ДЗЕРКАЛО</a:t>
            </a:r>
            <a:endParaRPr lang="ru-RU" sz="13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9056" y="260648"/>
            <a:ext cx="89249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П’ятий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конкурс «</a:t>
            </a:r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Чорний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ящик»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images (14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908720"/>
            <a:ext cx="6264696" cy="5530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97</TotalTime>
  <Words>383</Words>
  <Application>Microsoft Office PowerPoint</Application>
  <PresentationFormat>Экран (4:3)</PresentationFormat>
  <Paragraphs>173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Тема1</vt:lpstr>
      <vt:lpstr>Специальное оформление</vt:lpstr>
      <vt:lpstr>1_Специальное оформление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13</cp:revision>
  <dcterms:created xsi:type="dcterms:W3CDTF">2017-01-15T17:42:24Z</dcterms:created>
  <dcterms:modified xsi:type="dcterms:W3CDTF">2017-02-02T10:09:36Z</dcterms:modified>
</cp:coreProperties>
</file>