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9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6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DEF3E-9B4B-4149-A778-A63FC2855354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AD637-6584-4455-B195-E1CEAAEC2B8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AD637-6584-4455-B195-E1CEAAEC2B80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331640" y="935670"/>
            <a:ext cx="7128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1125DF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МАТЕМАТИЧНА</a:t>
            </a:r>
            <a:r>
              <a:rPr kumimoji="0" lang="uk-UA" sz="4400" b="1" i="0" u="none" strike="noStrike" cap="none" normalizeH="0" dirty="0" smtClean="0">
                <a:ln>
                  <a:noFill/>
                </a:ln>
                <a:solidFill>
                  <a:srgbClr val="1125DF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ГРА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A61A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ДОБРИЙ ДЕНЬ В КРАЇНІ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МАТЕМАТИКА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3861048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(для учнів </a:t>
            </a:r>
            <a:r>
              <a:rPr lang="uk-UA" sz="3200" dirty="0" smtClean="0">
                <a:solidFill>
                  <a:srgbClr val="C00000"/>
                </a:solidFill>
              </a:rPr>
              <a:t>9</a:t>
            </a:r>
            <a:r>
              <a:rPr lang="uk-UA" sz="3200" b="1" dirty="0" smtClean="0">
                <a:solidFill>
                  <a:srgbClr val="C00000"/>
                </a:solidFill>
              </a:rPr>
              <a:t>-11 класів)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4437112"/>
            <a:ext cx="5688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</a:rPr>
              <a:t>Підготувала  вчитель математики:     </a:t>
            </a:r>
            <a:r>
              <a:rPr lang="uk-UA" sz="2800" b="1" dirty="0" err="1" smtClean="0">
                <a:solidFill>
                  <a:srgbClr val="7030A0"/>
                </a:solidFill>
              </a:rPr>
              <a:t>Гродська</a:t>
            </a:r>
            <a:r>
              <a:rPr lang="uk-UA" sz="2800" b="1" dirty="0" smtClean="0">
                <a:solidFill>
                  <a:srgbClr val="7030A0"/>
                </a:solidFill>
              </a:rPr>
              <a:t> С.В.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ist-matemat.at.ua/reb5klas/figuri/trapecij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7" y="2381250"/>
            <a:ext cx="83534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03849" y="4869160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трапеція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420888"/>
            <a:ext cx="302433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4048" y="3356992"/>
            <a:ext cx="23762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Піфагор	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Frans Hals - Portret van René Descarte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420888"/>
            <a:ext cx="295232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3968" y="3244334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	</a:t>
            </a:r>
            <a:r>
              <a:rPr lang="uk-UA" sz="4800" dirty="0" smtClean="0"/>
              <a:t>Декарт	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Результат пошуку зображень за запитом &quot;евклід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492896"/>
            <a:ext cx="2664296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99992" y="3244334"/>
            <a:ext cx="237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Евклід	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ilber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2982367" cy="3585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6016" y="3244334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err="1" smtClean="0"/>
              <a:t>Гільберт</a:t>
            </a:r>
            <a:r>
              <a:rPr lang="uk-UA" sz="4800" dirty="0" smtClean="0"/>
              <a:t>	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Результат пошуку зображен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276872"/>
            <a:ext cx="28083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148064" y="3244334"/>
            <a:ext cx="2592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Ніна Барі	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Результат пошуку зображен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92896"/>
            <a:ext cx="280831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6016" y="3244334"/>
            <a:ext cx="2448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Ньютон	</a:t>
            </a:r>
            <a:r>
              <a:rPr lang="uk-UA" dirty="0" smtClean="0"/>
              <a:t>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Результат пошуку зображен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348880"/>
            <a:ext cx="308249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27984" y="3244334"/>
            <a:ext cx="23762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Кравчук	</a:t>
            </a:r>
            <a:r>
              <a:rPr lang="uk-UA" dirty="0" smtClean="0"/>
              <a:t>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Пов’язане зображенн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92895"/>
            <a:ext cx="3096343" cy="37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88024" y="3244334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Фалес	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76672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b="7285"/>
          <a:stretch>
            <a:fillRect/>
          </a:stretch>
        </p:blipFill>
        <p:spPr bwMode="auto">
          <a:xfrm>
            <a:off x="1115616" y="2348880"/>
            <a:ext cx="335257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018002" y="390423"/>
            <a:ext cx="11079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244334"/>
            <a:ext cx="1368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err="1" smtClean="0">
                <a:ea typeface="Calibri" pitchFamily="34" charset="0"/>
                <a:cs typeface="Times New Roman" pitchFamily="18" charset="0"/>
              </a:rPr>
              <a:t>Вієт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18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492896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«</a:t>
            </a:r>
            <a:r>
              <a:rPr lang="ru-RU" sz="3200" dirty="0" smtClean="0"/>
              <a:t>Математика — </a:t>
            </a:r>
            <a:r>
              <a:rPr lang="ru-RU" sz="3200" dirty="0" err="1" smtClean="0"/>
              <a:t>це</a:t>
            </a:r>
            <a:r>
              <a:rPr lang="ru-RU" sz="3200" dirty="0" smtClean="0"/>
              <a:t> </a:t>
            </a:r>
            <a:r>
              <a:rPr lang="ru-RU" sz="3200" dirty="0" err="1" smtClean="0"/>
              <a:t>велична</a:t>
            </a:r>
            <a:r>
              <a:rPr lang="ru-RU" sz="3200" dirty="0" smtClean="0"/>
              <a:t> </a:t>
            </a:r>
            <a:r>
              <a:rPr lang="ru-RU" sz="3200" dirty="0" err="1" smtClean="0"/>
              <a:t>споруда</a:t>
            </a:r>
            <a:r>
              <a:rPr lang="ru-RU" sz="3200" dirty="0" smtClean="0"/>
              <a:t>, створена </a:t>
            </a:r>
            <a:r>
              <a:rPr lang="ru-RU" sz="3200" dirty="0" err="1" smtClean="0"/>
              <a:t>уявленнями</a:t>
            </a:r>
            <a:r>
              <a:rPr lang="ru-RU" sz="3200" dirty="0" smtClean="0"/>
              <a:t> </a:t>
            </a:r>
            <a:r>
              <a:rPr lang="ru-RU" sz="3200" dirty="0" err="1" smtClean="0"/>
              <a:t>людини</a:t>
            </a:r>
            <a:r>
              <a:rPr lang="ru-RU" sz="3200" dirty="0" smtClean="0"/>
              <a:t>, для </a:t>
            </a:r>
            <a:r>
              <a:rPr lang="ru-RU" sz="3200" dirty="0" err="1" smtClean="0"/>
              <a:t>пізнання</a:t>
            </a:r>
            <a:r>
              <a:rPr lang="ru-RU" sz="3200" dirty="0" smtClean="0"/>
              <a:t> </a:t>
            </a:r>
            <a:r>
              <a:rPr lang="ru-RU" sz="3200" dirty="0" err="1" smtClean="0"/>
              <a:t>Всесвіту</a:t>
            </a:r>
            <a:r>
              <a:rPr lang="uk-UA" sz="3200" dirty="0" smtClean="0"/>
              <a:t>»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340768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ЕПІГРАФ: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3861048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Ле</a:t>
            </a:r>
            <a:r>
              <a:rPr lang="ru-RU" sz="3200" dirty="0" smtClean="0"/>
              <a:t> </a:t>
            </a:r>
            <a:r>
              <a:rPr lang="ru-RU" sz="3200" dirty="0" err="1" smtClean="0"/>
              <a:t>Корбюз’є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Результат пошуку зображень за запитом &quot;архімед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276872"/>
            <a:ext cx="302433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788024" y="2967830"/>
            <a:ext cx="26642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Архімед</a:t>
            </a:r>
            <a:endParaRPr kumimoji="0" lang="uk-UA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Пов’язане зображенн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564904"/>
            <a:ext cx="252028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72000" y="3310458"/>
            <a:ext cx="28083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Гаусс</a:t>
            </a:r>
            <a:endParaRPr kumimoji="0" lang="uk-UA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Результат пошуку зображен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20888"/>
            <a:ext cx="327735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4048" y="3244334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4800" dirty="0" smtClean="0">
                <a:latin typeface="+mj-lt"/>
                <a:ea typeface="Calibri" pitchFamily="34" charset="0"/>
                <a:cs typeface="Times New Roman" pitchFamily="18" charset="0"/>
              </a:rPr>
              <a:t>Софія Ковалевська</a:t>
            </a:r>
            <a:endParaRPr lang="uk-UA" sz="4800" dirty="0" smtClean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Gottfried Wilhelm von Leibniz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564904"/>
            <a:ext cx="30243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76056" y="3055735"/>
            <a:ext cx="2520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Лейбніц</a:t>
            </a:r>
            <a:endParaRPr kumimoji="0" lang="uk-UA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688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VІІ конкурс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Суперфінал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Впізнай видатних математиків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Результат пошуку зображен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276872"/>
            <a:ext cx="316835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018002" y="74711"/>
            <a:ext cx="11079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3244334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Вороний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2636912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smtClean="0">
                <a:solidFill>
                  <a:srgbClr val="FF0000"/>
                </a:solidFill>
                <a:cs typeface="Times New Roman" pitchFamily="18" charset="0"/>
              </a:rPr>
              <a:t>ДЯКУЄМО ЗА УВАГУ!</a:t>
            </a:r>
            <a:endParaRPr lang="uk-UA" sz="4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692696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16972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ist-matemat.at.ua/trigonometria/r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8712968" cy="273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67744" y="5157192"/>
            <a:ext cx="3888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паралелепіпед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ist-matemat.at.ua/rebysugeometria/r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763284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450026" y="5229200"/>
            <a:ext cx="22439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куб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ist-matemat.at.ua/rebysugeometria/r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820891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75856" y="5373216"/>
            <a:ext cx="1887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конус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ist-matemat.at.ua/rebysugeometria/r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04864"/>
            <a:ext cx="85689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987824" y="5013176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піраміда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ist-matemat.at.ua/reb5klas/figuri/kvadrat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2357437"/>
            <a:ext cx="77914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11760" y="5013176"/>
            <a:ext cx="2977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квадрат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ist-matemat.at.ua/reb5klas/figuri/elips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348880"/>
            <a:ext cx="68294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55777" y="4869160"/>
            <a:ext cx="2791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еліпс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5" y="40466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І конкурс</a:t>
            </a:r>
            <a:r>
              <a:rPr lang="ru-RU" sz="4000" b="1" dirty="0" smtClean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4803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«А потім слайд з ребусом»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ist-matemat.at.ua/reb5klas/figuri/trikutnik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212" y="2281237"/>
            <a:ext cx="72675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99792" y="501317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В: трикутник</a:t>
            </a:r>
            <a:r>
              <a:rPr lang="ru-RU" sz="3600" b="1" dirty="0" smtClean="0">
                <a:solidFill>
                  <a:srgbClr val="C00000"/>
                </a:solidFill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270</Words>
  <Application>Microsoft Office PowerPoint</Application>
  <PresentationFormat>Экран (4:3)</PresentationFormat>
  <Paragraphs>92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12</cp:revision>
  <dcterms:created xsi:type="dcterms:W3CDTF">2017-01-13T21:45:34Z</dcterms:created>
  <dcterms:modified xsi:type="dcterms:W3CDTF">2017-01-22T17:24:41Z</dcterms:modified>
</cp:coreProperties>
</file>