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handoutMasterIdLst>
    <p:handoutMasterId r:id="rId24"/>
  </p:handoutMasterIdLst>
  <p:sldIdLst>
    <p:sldId id="268" r:id="rId3"/>
    <p:sldId id="269" r:id="rId4"/>
    <p:sldId id="271" r:id="rId5"/>
    <p:sldId id="270" r:id="rId6"/>
    <p:sldId id="275" r:id="rId7"/>
    <p:sldId id="273" r:id="rId8"/>
    <p:sldId id="276" r:id="rId9"/>
    <p:sldId id="296" r:id="rId10"/>
    <p:sldId id="305" r:id="rId11"/>
    <p:sldId id="300" r:id="rId12"/>
    <p:sldId id="297" r:id="rId13"/>
    <p:sldId id="301" r:id="rId14"/>
    <p:sldId id="298" r:id="rId15"/>
    <p:sldId id="277" r:id="rId16"/>
    <p:sldId id="292" r:id="rId17"/>
    <p:sldId id="302" r:id="rId18"/>
    <p:sldId id="303" r:id="rId19"/>
    <p:sldId id="304" r:id="rId20"/>
    <p:sldId id="293" r:id="rId21"/>
    <p:sldId id="29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5" autoAdjust="0"/>
    <p:restoredTop sz="94660" autoAdjust="0"/>
  </p:normalViewPr>
  <p:slideViewPr>
    <p:cSldViewPr snapToGrid="0" showGuides="1">
      <p:cViewPr varScale="1">
        <p:scale>
          <a:sx n="70" d="100"/>
          <a:sy n="70" d="100"/>
        </p:scale>
        <p:origin x="-60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8CF17D-70F0-4106-AEEE-A946B197A678}" type="doc">
      <dgm:prSet loTypeId="urn:microsoft.com/office/officeart/2005/8/layout/radial6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A875335F-2F02-444C-B164-A9884EA40C5E}">
      <dgm:prSet phldrT="[Текст]"/>
      <dgm:spPr>
        <a:solidFill>
          <a:schemeClr val="accent5">
            <a:lumMod val="5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b="1" i="1" u="none" cap="none" spc="0" dirty="0" smtClean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Види інтернет-видань</a:t>
          </a:r>
          <a:endParaRPr lang="uk-UA" b="1" i="1" u="none" cap="none" spc="0" dirty="0">
            <a:ln w="11430"/>
            <a:solidFill>
              <a:schemeClr val="accent5">
                <a:lumMod val="40000"/>
                <a:lumOff val="60000"/>
              </a:schemeClr>
            </a:solidFill>
            <a:effectLst>
              <a:glow rad="101600">
                <a:schemeClr val="accent5">
                  <a:lumMod val="40000"/>
                  <a:lumOff val="60000"/>
                  <a:alpha val="60000"/>
                </a:schemeClr>
              </a:glow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78DC6FE3-E689-4911-ACAC-7495B805616A}" type="parTrans" cxnId="{7D88F279-9C57-4EEF-B823-6891AA72D4DE}">
      <dgm:prSet/>
      <dgm:spPr/>
      <dgm:t>
        <a:bodyPr/>
        <a:lstStyle/>
        <a:p>
          <a:endParaRPr lang="uk-UA"/>
        </a:p>
      </dgm:t>
    </dgm:pt>
    <dgm:pt modelId="{58B97EAC-5FD5-4E47-8C22-0E4240AFDD73}" type="sibTrans" cxnId="{7D88F279-9C57-4EEF-B823-6891AA72D4DE}">
      <dgm:prSet/>
      <dgm:spPr/>
      <dgm:t>
        <a:bodyPr/>
        <a:lstStyle/>
        <a:p>
          <a:endParaRPr lang="uk-UA"/>
        </a:p>
      </dgm:t>
    </dgm:pt>
    <dgm:pt modelId="{E5B893AB-7395-4D1A-80C0-6A815284C93B}">
      <dgm:prSet phldrT="[Текст]" custT="1"/>
      <dgm:spPr/>
      <dgm:t>
        <a:bodyPr/>
        <a:lstStyle/>
        <a:p>
          <a:r>
            <a:rPr lang="uk-UA" sz="2200" b="0" i="0" noProof="0" dirty="0" err="1" smtClean="0"/>
            <a:t>Інтернет-версії</a:t>
          </a:r>
          <a:r>
            <a:rPr lang="uk-UA" sz="2200" b="0" i="0" noProof="0" dirty="0" smtClean="0"/>
            <a:t> друкованих чи електронних ЗМІ</a:t>
          </a:r>
          <a:endParaRPr lang="uk-UA" sz="2200" noProof="0" dirty="0"/>
        </a:p>
      </dgm:t>
    </dgm:pt>
    <dgm:pt modelId="{A10E546A-8FC2-4B2F-A733-2AA4A421C285}" type="parTrans" cxnId="{D98C004C-E9A5-4430-BFB9-2EA1C930D343}">
      <dgm:prSet/>
      <dgm:spPr/>
      <dgm:t>
        <a:bodyPr/>
        <a:lstStyle/>
        <a:p>
          <a:endParaRPr lang="uk-UA"/>
        </a:p>
      </dgm:t>
    </dgm:pt>
    <dgm:pt modelId="{D53241A2-E17D-45F1-BEB8-1C368E28D7FA}" type="sibTrans" cxnId="{D98C004C-E9A5-4430-BFB9-2EA1C930D343}">
      <dgm:prSet/>
      <dgm:spPr/>
      <dgm:t>
        <a:bodyPr/>
        <a:lstStyle/>
        <a:p>
          <a:endParaRPr lang="uk-UA"/>
        </a:p>
      </dgm:t>
    </dgm:pt>
    <dgm:pt modelId="{10166A5E-EA34-4AC9-95F5-81F3C0F3117C}">
      <dgm:prSet phldrT="[Текст]"/>
      <dgm:spPr/>
      <dgm:t>
        <a:bodyPr/>
        <a:lstStyle/>
        <a:p>
          <a:r>
            <a:rPr lang="ru-RU" b="0" i="0" dirty="0" err="1" smtClean="0"/>
            <a:t>Інтернет-видання</a:t>
          </a:r>
          <a:endParaRPr lang="uk-UA" dirty="0"/>
        </a:p>
      </dgm:t>
    </dgm:pt>
    <dgm:pt modelId="{B7A6344C-B6C3-4E79-93F6-7EFED61EEF49}" type="parTrans" cxnId="{C4F15E0B-366A-4540-B861-A42614E2BE51}">
      <dgm:prSet/>
      <dgm:spPr/>
      <dgm:t>
        <a:bodyPr/>
        <a:lstStyle/>
        <a:p>
          <a:endParaRPr lang="uk-UA"/>
        </a:p>
      </dgm:t>
    </dgm:pt>
    <dgm:pt modelId="{CC7B7D51-350B-49EA-8BFA-201708CCA163}" type="sibTrans" cxnId="{C4F15E0B-366A-4540-B861-A42614E2BE51}">
      <dgm:prSet/>
      <dgm:spPr/>
      <dgm:t>
        <a:bodyPr/>
        <a:lstStyle/>
        <a:p>
          <a:endParaRPr lang="uk-UA"/>
        </a:p>
      </dgm:t>
    </dgm:pt>
    <dgm:pt modelId="{613E6C99-37C8-4E5D-B6BC-853590E43A63}">
      <dgm:prSet phldrT="[Текст]" custT="1"/>
      <dgm:spPr/>
      <dgm:t>
        <a:bodyPr/>
        <a:lstStyle/>
        <a:p>
          <a:r>
            <a:rPr lang="ru-RU" sz="2200" b="0" i="0" dirty="0" err="1" smtClean="0"/>
            <a:t>Сайти</a:t>
          </a:r>
          <a:r>
            <a:rPr lang="ru-RU" sz="2200" b="0" i="0" dirty="0" smtClean="0"/>
            <a:t> </a:t>
          </a:r>
          <a:r>
            <a:rPr lang="ru-RU" sz="2200" b="0" i="0" dirty="0" err="1" smtClean="0"/>
            <a:t>інформаційних</a:t>
          </a:r>
          <a:r>
            <a:rPr lang="ru-RU" sz="2200" b="0" i="0" dirty="0" smtClean="0"/>
            <a:t> агентств</a:t>
          </a:r>
          <a:endParaRPr lang="uk-UA" sz="2200" dirty="0"/>
        </a:p>
      </dgm:t>
    </dgm:pt>
    <dgm:pt modelId="{01F3D228-2554-4ABC-AE20-E08132D47319}" type="parTrans" cxnId="{8D7CBFF4-C854-4D3E-B69A-FA5FA2198CE5}">
      <dgm:prSet/>
      <dgm:spPr/>
      <dgm:t>
        <a:bodyPr/>
        <a:lstStyle/>
        <a:p>
          <a:endParaRPr lang="uk-UA"/>
        </a:p>
      </dgm:t>
    </dgm:pt>
    <dgm:pt modelId="{DE567139-6820-4523-B9E0-6EBA2B21FE4F}" type="sibTrans" cxnId="{8D7CBFF4-C854-4D3E-B69A-FA5FA2198CE5}">
      <dgm:prSet/>
      <dgm:spPr/>
      <dgm:t>
        <a:bodyPr/>
        <a:lstStyle/>
        <a:p>
          <a:endParaRPr lang="uk-UA"/>
        </a:p>
      </dgm:t>
    </dgm:pt>
    <dgm:pt modelId="{3A08D110-591A-4677-844E-BD02C20C889A}" type="pres">
      <dgm:prSet presAssocID="{F88CF17D-70F0-4106-AEEE-A946B197A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818AE15-49CF-4EFB-91C5-46CF3BDF0F4E}" type="pres">
      <dgm:prSet presAssocID="{A875335F-2F02-444C-B164-A9884EA40C5E}" presName="centerShape" presStyleLbl="node0" presStyleIdx="0" presStyleCnt="1"/>
      <dgm:spPr/>
      <dgm:t>
        <a:bodyPr/>
        <a:lstStyle/>
        <a:p>
          <a:endParaRPr lang="uk-UA"/>
        </a:p>
      </dgm:t>
    </dgm:pt>
    <dgm:pt modelId="{AE976899-AD77-47B6-B072-32F417A92087}" type="pres">
      <dgm:prSet presAssocID="{E5B893AB-7395-4D1A-80C0-6A815284C93B}" presName="node" presStyleLbl="node1" presStyleIdx="0" presStyleCnt="3" custScaleX="158544" custRadScaleRad="100114" custRadScaleInc="359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552E931-5567-4ECC-B371-6FB66900770B}" type="pres">
      <dgm:prSet presAssocID="{E5B893AB-7395-4D1A-80C0-6A815284C93B}" presName="dummy" presStyleCnt="0"/>
      <dgm:spPr/>
      <dgm:t>
        <a:bodyPr/>
        <a:lstStyle/>
        <a:p>
          <a:endParaRPr lang="uk-UA"/>
        </a:p>
      </dgm:t>
    </dgm:pt>
    <dgm:pt modelId="{C25F7219-88B8-4E16-9B66-D328C447695B}" type="pres">
      <dgm:prSet presAssocID="{D53241A2-E17D-45F1-BEB8-1C368E28D7FA}" presName="sibTrans" presStyleLbl="sibTrans2D1" presStyleIdx="0" presStyleCnt="3"/>
      <dgm:spPr/>
      <dgm:t>
        <a:bodyPr/>
        <a:lstStyle/>
        <a:p>
          <a:endParaRPr lang="uk-UA"/>
        </a:p>
      </dgm:t>
    </dgm:pt>
    <dgm:pt modelId="{1F2DACC8-FDF3-45F7-9641-AE9F75CB2F00}" type="pres">
      <dgm:prSet presAssocID="{10166A5E-EA34-4AC9-95F5-81F3C0F3117C}" presName="node" presStyleLbl="node1" presStyleIdx="1" presStyleCnt="3" custScaleX="134316" custScaleY="78838" custRadScaleRad="106574" custRadScaleInc="-65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4EE623D-02A4-4398-91EC-E8D420788C24}" type="pres">
      <dgm:prSet presAssocID="{10166A5E-EA34-4AC9-95F5-81F3C0F3117C}" presName="dummy" presStyleCnt="0"/>
      <dgm:spPr/>
      <dgm:t>
        <a:bodyPr/>
        <a:lstStyle/>
        <a:p>
          <a:endParaRPr lang="uk-UA"/>
        </a:p>
      </dgm:t>
    </dgm:pt>
    <dgm:pt modelId="{3D566684-1CAF-476B-AC06-8F612366B35C}" type="pres">
      <dgm:prSet presAssocID="{CC7B7D51-350B-49EA-8BFA-201708CCA163}" presName="sibTrans" presStyleLbl="sibTrans2D1" presStyleIdx="1" presStyleCnt="3" custScaleX="94720" custScaleY="86561" custLinFactNeighborX="490" custLinFactNeighborY="6513"/>
      <dgm:spPr/>
      <dgm:t>
        <a:bodyPr/>
        <a:lstStyle/>
        <a:p>
          <a:endParaRPr lang="uk-UA"/>
        </a:p>
      </dgm:t>
    </dgm:pt>
    <dgm:pt modelId="{67AEC22A-63F1-4884-80D8-75596297F4D4}" type="pres">
      <dgm:prSet presAssocID="{613E6C99-37C8-4E5D-B6BC-853590E43A63}" presName="node" presStyleLbl="node1" presStyleIdx="2" presStyleCnt="3" custScaleX="159131" custScaleY="9232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F976767-D28F-4F24-AD46-34511FC00967}" type="pres">
      <dgm:prSet presAssocID="{613E6C99-37C8-4E5D-B6BC-853590E43A63}" presName="dummy" presStyleCnt="0"/>
      <dgm:spPr/>
      <dgm:t>
        <a:bodyPr/>
        <a:lstStyle/>
        <a:p>
          <a:endParaRPr lang="uk-UA"/>
        </a:p>
      </dgm:t>
    </dgm:pt>
    <dgm:pt modelId="{86EDBCBF-D5E8-4F30-AED9-87564245B824}" type="pres">
      <dgm:prSet presAssocID="{DE567139-6820-4523-B9E0-6EBA2B21FE4F}" presName="sibTrans" presStyleLbl="sibTrans2D1" presStyleIdx="2" presStyleCnt="3" custLinFactNeighborX="-5892" custLinFactNeighborY="-246"/>
      <dgm:spPr/>
      <dgm:t>
        <a:bodyPr/>
        <a:lstStyle/>
        <a:p>
          <a:endParaRPr lang="uk-UA"/>
        </a:p>
      </dgm:t>
    </dgm:pt>
  </dgm:ptLst>
  <dgm:cxnLst>
    <dgm:cxn modelId="{4D36CA20-8226-4853-90D1-3E359A91D325}" type="presOf" srcId="{613E6C99-37C8-4E5D-B6BC-853590E43A63}" destId="{67AEC22A-63F1-4884-80D8-75596297F4D4}" srcOrd="0" destOrd="0" presId="urn:microsoft.com/office/officeart/2005/8/layout/radial6"/>
    <dgm:cxn modelId="{8D7CBFF4-C854-4D3E-B69A-FA5FA2198CE5}" srcId="{A875335F-2F02-444C-B164-A9884EA40C5E}" destId="{613E6C99-37C8-4E5D-B6BC-853590E43A63}" srcOrd="2" destOrd="0" parTransId="{01F3D228-2554-4ABC-AE20-E08132D47319}" sibTransId="{DE567139-6820-4523-B9E0-6EBA2B21FE4F}"/>
    <dgm:cxn modelId="{F3C54E1A-81C9-468C-8C28-23AE8D803C9A}" type="presOf" srcId="{F88CF17D-70F0-4106-AEEE-A946B197A678}" destId="{3A08D110-591A-4677-844E-BD02C20C889A}" srcOrd="0" destOrd="0" presId="urn:microsoft.com/office/officeart/2005/8/layout/radial6"/>
    <dgm:cxn modelId="{455487EC-E32A-46A1-B776-627561ACEE20}" type="presOf" srcId="{10166A5E-EA34-4AC9-95F5-81F3C0F3117C}" destId="{1F2DACC8-FDF3-45F7-9641-AE9F75CB2F00}" srcOrd="0" destOrd="0" presId="urn:microsoft.com/office/officeart/2005/8/layout/radial6"/>
    <dgm:cxn modelId="{8003465F-AE8A-4F82-B04B-B490B9CA27CD}" type="presOf" srcId="{A875335F-2F02-444C-B164-A9884EA40C5E}" destId="{3818AE15-49CF-4EFB-91C5-46CF3BDF0F4E}" srcOrd="0" destOrd="0" presId="urn:microsoft.com/office/officeart/2005/8/layout/radial6"/>
    <dgm:cxn modelId="{D98C004C-E9A5-4430-BFB9-2EA1C930D343}" srcId="{A875335F-2F02-444C-B164-A9884EA40C5E}" destId="{E5B893AB-7395-4D1A-80C0-6A815284C93B}" srcOrd="0" destOrd="0" parTransId="{A10E546A-8FC2-4B2F-A733-2AA4A421C285}" sibTransId="{D53241A2-E17D-45F1-BEB8-1C368E28D7FA}"/>
    <dgm:cxn modelId="{F6D99C37-AB3C-4C77-9E49-78A648149CFB}" type="presOf" srcId="{D53241A2-E17D-45F1-BEB8-1C368E28D7FA}" destId="{C25F7219-88B8-4E16-9B66-D328C447695B}" srcOrd="0" destOrd="0" presId="urn:microsoft.com/office/officeart/2005/8/layout/radial6"/>
    <dgm:cxn modelId="{A6631A12-3A10-43F5-ADF5-E71C292C6A14}" type="presOf" srcId="{DE567139-6820-4523-B9E0-6EBA2B21FE4F}" destId="{86EDBCBF-D5E8-4F30-AED9-87564245B824}" srcOrd="0" destOrd="0" presId="urn:microsoft.com/office/officeart/2005/8/layout/radial6"/>
    <dgm:cxn modelId="{3906630E-948E-4F78-BB9A-494F185BE120}" type="presOf" srcId="{E5B893AB-7395-4D1A-80C0-6A815284C93B}" destId="{AE976899-AD77-47B6-B072-32F417A92087}" srcOrd="0" destOrd="0" presId="urn:microsoft.com/office/officeart/2005/8/layout/radial6"/>
    <dgm:cxn modelId="{58A33841-1E9A-4CCC-8DC9-8A0967380195}" type="presOf" srcId="{CC7B7D51-350B-49EA-8BFA-201708CCA163}" destId="{3D566684-1CAF-476B-AC06-8F612366B35C}" srcOrd="0" destOrd="0" presId="urn:microsoft.com/office/officeart/2005/8/layout/radial6"/>
    <dgm:cxn modelId="{C4F15E0B-366A-4540-B861-A42614E2BE51}" srcId="{A875335F-2F02-444C-B164-A9884EA40C5E}" destId="{10166A5E-EA34-4AC9-95F5-81F3C0F3117C}" srcOrd="1" destOrd="0" parTransId="{B7A6344C-B6C3-4E79-93F6-7EFED61EEF49}" sibTransId="{CC7B7D51-350B-49EA-8BFA-201708CCA163}"/>
    <dgm:cxn modelId="{7D88F279-9C57-4EEF-B823-6891AA72D4DE}" srcId="{F88CF17D-70F0-4106-AEEE-A946B197A678}" destId="{A875335F-2F02-444C-B164-A9884EA40C5E}" srcOrd="0" destOrd="0" parTransId="{78DC6FE3-E689-4911-ACAC-7495B805616A}" sibTransId="{58B97EAC-5FD5-4E47-8C22-0E4240AFDD73}"/>
    <dgm:cxn modelId="{914F73C5-F06B-4C1E-ADBF-7D22D3727513}" type="presParOf" srcId="{3A08D110-591A-4677-844E-BD02C20C889A}" destId="{3818AE15-49CF-4EFB-91C5-46CF3BDF0F4E}" srcOrd="0" destOrd="0" presId="urn:microsoft.com/office/officeart/2005/8/layout/radial6"/>
    <dgm:cxn modelId="{80406308-5FCB-46FE-99C4-8B82AF957A39}" type="presParOf" srcId="{3A08D110-591A-4677-844E-BD02C20C889A}" destId="{AE976899-AD77-47B6-B072-32F417A92087}" srcOrd="1" destOrd="0" presId="urn:microsoft.com/office/officeart/2005/8/layout/radial6"/>
    <dgm:cxn modelId="{B20D3D27-B4A5-4B7E-B37A-CE015600D87F}" type="presParOf" srcId="{3A08D110-591A-4677-844E-BD02C20C889A}" destId="{C552E931-5567-4ECC-B371-6FB66900770B}" srcOrd="2" destOrd="0" presId="urn:microsoft.com/office/officeart/2005/8/layout/radial6"/>
    <dgm:cxn modelId="{551407BD-A69F-40D6-86BA-CEAE725B2FDE}" type="presParOf" srcId="{3A08D110-591A-4677-844E-BD02C20C889A}" destId="{C25F7219-88B8-4E16-9B66-D328C447695B}" srcOrd="3" destOrd="0" presId="urn:microsoft.com/office/officeart/2005/8/layout/radial6"/>
    <dgm:cxn modelId="{DF5D29F1-DFDE-4BE3-9FA6-BC394096F4C4}" type="presParOf" srcId="{3A08D110-591A-4677-844E-BD02C20C889A}" destId="{1F2DACC8-FDF3-45F7-9641-AE9F75CB2F00}" srcOrd="4" destOrd="0" presId="urn:microsoft.com/office/officeart/2005/8/layout/radial6"/>
    <dgm:cxn modelId="{7CF68E9C-0332-4BAF-9AC8-691199B69DED}" type="presParOf" srcId="{3A08D110-591A-4677-844E-BD02C20C889A}" destId="{F4EE623D-02A4-4398-91EC-E8D420788C24}" srcOrd="5" destOrd="0" presId="urn:microsoft.com/office/officeart/2005/8/layout/radial6"/>
    <dgm:cxn modelId="{4134DC5F-072F-4C34-BC16-8EA24EC04120}" type="presParOf" srcId="{3A08D110-591A-4677-844E-BD02C20C889A}" destId="{3D566684-1CAF-476B-AC06-8F612366B35C}" srcOrd="6" destOrd="0" presId="urn:microsoft.com/office/officeart/2005/8/layout/radial6"/>
    <dgm:cxn modelId="{42EA52CA-E655-4A38-A9A0-2843E4DF4591}" type="presParOf" srcId="{3A08D110-591A-4677-844E-BD02C20C889A}" destId="{67AEC22A-63F1-4884-80D8-75596297F4D4}" srcOrd="7" destOrd="0" presId="urn:microsoft.com/office/officeart/2005/8/layout/radial6"/>
    <dgm:cxn modelId="{2EF297E9-4377-44D4-AF11-796159A97880}" type="presParOf" srcId="{3A08D110-591A-4677-844E-BD02C20C889A}" destId="{0F976767-D28F-4F24-AD46-34511FC00967}" srcOrd="8" destOrd="0" presId="urn:microsoft.com/office/officeart/2005/8/layout/radial6"/>
    <dgm:cxn modelId="{B09BDDE7-EC34-41C3-8DCB-8A1FE9BF5A65}" type="presParOf" srcId="{3A08D110-591A-4677-844E-BD02C20C889A}" destId="{86EDBCBF-D5E8-4F30-AED9-87564245B824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462672-407D-4C4A-95D9-DBE2A9A97463}" type="doc">
      <dgm:prSet loTypeId="urn:microsoft.com/office/officeart/2005/8/layout/radial5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01E6244-035A-4FFC-AE32-917368EB4DC7}">
      <dgm:prSet phldrT="[Текст]" custT="1"/>
      <dgm:spPr>
        <a:solidFill>
          <a:schemeClr val="accent5">
            <a:lumMod val="5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2400" b="1" i="1" cap="none" spc="0" dirty="0" smtClean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Жанри інтернет-видання</a:t>
          </a:r>
          <a:endParaRPr lang="uk-UA" sz="2400" b="1" i="1" cap="none" spc="0" dirty="0">
            <a:ln w="11430"/>
            <a:solidFill>
              <a:schemeClr val="accent5">
                <a:lumMod val="40000"/>
                <a:lumOff val="60000"/>
              </a:schemeClr>
            </a:solidFill>
            <a:effectLst>
              <a:glow rad="101600">
                <a:schemeClr val="accent5">
                  <a:lumMod val="40000"/>
                  <a:lumOff val="60000"/>
                  <a:alpha val="60000"/>
                </a:schemeClr>
              </a:glow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96BC9777-E5AA-4494-A956-447F449F00CF}" type="parTrans" cxnId="{A51C97F2-11B2-420D-A5DD-805BFA432C2F}">
      <dgm:prSet/>
      <dgm:spPr/>
      <dgm:t>
        <a:bodyPr/>
        <a:lstStyle/>
        <a:p>
          <a:endParaRPr lang="uk-UA"/>
        </a:p>
      </dgm:t>
    </dgm:pt>
    <dgm:pt modelId="{B1FC3A31-F95C-4C5A-A072-EB45D4CE6667}" type="sibTrans" cxnId="{A51C97F2-11B2-420D-A5DD-805BFA432C2F}">
      <dgm:prSet/>
      <dgm:spPr/>
      <dgm:t>
        <a:bodyPr/>
        <a:lstStyle/>
        <a:p>
          <a:endParaRPr lang="uk-UA"/>
        </a:p>
      </dgm:t>
    </dgm:pt>
    <dgm:pt modelId="{7E9A6025-74E0-4E6C-BCBE-002CAED51010}">
      <dgm:prSet phldrT="[Текст]" custT="1"/>
      <dgm:spPr/>
      <dgm:t>
        <a:bodyPr/>
        <a:lstStyle/>
        <a:p>
          <a:r>
            <a:rPr lang="uk-UA" sz="2200" dirty="0" smtClean="0"/>
            <a:t>Аналітичні</a:t>
          </a:r>
          <a:endParaRPr lang="uk-UA" sz="2200" dirty="0"/>
        </a:p>
      </dgm:t>
    </dgm:pt>
    <dgm:pt modelId="{2CC91CC4-CCC8-4818-80AE-7A1654E29EB2}" type="parTrans" cxnId="{0D66B7F2-8977-4B0A-878B-19774052B8AA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8999A574-5945-4D5D-B294-C1801713E6E9}" type="sibTrans" cxnId="{0D66B7F2-8977-4B0A-878B-19774052B8AA}">
      <dgm:prSet/>
      <dgm:spPr/>
      <dgm:t>
        <a:bodyPr/>
        <a:lstStyle/>
        <a:p>
          <a:endParaRPr lang="uk-UA"/>
        </a:p>
      </dgm:t>
    </dgm:pt>
    <dgm:pt modelId="{D2FFBF0A-E8EE-4EB0-94E4-AD6CB0AA5FAB}">
      <dgm:prSet phldrT="[Текст]" custT="1"/>
      <dgm:spPr/>
      <dgm:t>
        <a:bodyPr/>
        <a:lstStyle/>
        <a:p>
          <a:r>
            <a:rPr lang="uk-UA" sz="2200" dirty="0" smtClean="0"/>
            <a:t>Спортивні</a:t>
          </a:r>
          <a:endParaRPr lang="uk-UA" sz="2200" dirty="0"/>
        </a:p>
      </dgm:t>
    </dgm:pt>
    <dgm:pt modelId="{AAB96AE6-F5A7-4383-A4A4-A12298102808}" type="parTrans" cxnId="{7E9B92B2-8F0B-4A3B-A953-8A9EC47291D8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A786D0A8-335B-4275-9706-65211F4E69E6}" type="sibTrans" cxnId="{7E9B92B2-8F0B-4A3B-A953-8A9EC47291D8}">
      <dgm:prSet/>
      <dgm:spPr/>
      <dgm:t>
        <a:bodyPr/>
        <a:lstStyle/>
        <a:p>
          <a:endParaRPr lang="uk-UA"/>
        </a:p>
      </dgm:t>
    </dgm:pt>
    <dgm:pt modelId="{0FF505C1-22E4-438B-8868-273BF96C2966}">
      <dgm:prSet phldrT="[Текст]" custT="1"/>
      <dgm:spPr/>
      <dgm:t>
        <a:bodyPr/>
        <a:lstStyle/>
        <a:p>
          <a:r>
            <a:rPr lang="uk-UA" sz="2200" dirty="0" smtClean="0"/>
            <a:t>Жіночі</a:t>
          </a:r>
          <a:endParaRPr lang="uk-UA" sz="2200" dirty="0"/>
        </a:p>
      </dgm:t>
    </dgm:pt>
    <dgm:pt modelId="{447EE3D7-39DA-41E8-A6AD-322D6BC1080A}" type="parTrans" cxnId="{63111500-CFCA-41D8-A03B-40D7AECD7F56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F8BF6960-C470-415A-AC8A-3D383E1A4330}" type="sibTrans" cxnId="{63111500-CFCA-41D8-A03B-40D7AECD7F56}">
      <dgm:prSet/>
      <dgm:spPr/>
      <dgm:t>
        <a:bodyPr/>
        <a:lstStyle/>
        <a:p>
          <a:endParaRPr lang="uk-UA"/>
        </a:p>
      </dgm:t>
    </dgm:pt>
    <dgm:pt modelId="{13AE4034-8E27-49C6-854E-6ADA0732EF50}">
      <dgm:prSet phldrT="[Текст]" custT="1"/>
      <dgm:spPr/>
      <dgm:t>
        <a:bodyPr/>
        <a:lstStyle/>
        <a:p>
          <a:r>
            <a:rPr lang="uk-UA" sz="2200" dirty="0" err="1" smtClean="0"/>
            <a:t>Новинні</a:t>
          </a:r>
          <a:endParaRPr lang="uk-UA" sz="2200" dirty="0"/>
        </a:p>
      </dgm:t>
    </dgm:pt>
    <dgm:pt modelId="{A96428D7-9B02-4CE8-94DD-61ABABEB1843}" type="parTrans" cxnId="{E5BB9393-327F-4C25-92C4-48DED616F67C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F7729E13-A22E-4980-9C79-9C70448350BE}" type="sibTrans" cxnId="{E5BB9393-327F-4C25-92C4-48DED616F67C}">
      <dgm:prSet/>
      <dgm:spPr/>
      <dgm:t>
        <a:bodyPr/>
        <a:lstStyle/>
        <a:p>
          <a:endParaRPr lang="uk-UA"/>
        </a:p>
      </dgm:t>
    </dgm:pt>
    <dgm:pt modelId="{1BD6C6F5-8928-4C72-B02A-0BDD58E20146}">
      <dgm:prSet custT="1"/>
      <dgm:spPr/>
      <dgm:t>
        <a:bodyPr/>
        <a:lstStyle/>
        <a:p>
          <a:r>
            <a:rPr lang="uk-UA" sz="2200" dirty="0" smtClean="0"/>
            <a:t>Літературні</a:t>
          </a:r>
          <a:endParaRPr lang="uk-UA" sz="2200" dirty="0"/>
        </a:p>
      </dgm:t>
    </dgm:pt>
    <dgm:pt modelId="{51A60068-08E9-4B88-9CC1-4B9AD93159B1}" type="parTrans" cxnId="{B4C45527-DE10-408F-BCCD-0A9758DAF53B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52F65C37-93D8-4F12-94AF-94064C220A96}" type="sibTrans" cxnId="{B4C45527-DE10-408F-BCCD-0A9758DAF53B}">
      <dgm:prSet/>
      <dgm:spPr/>
      <dgm:t>
        <a:bodyPr/>
        <a:lstStyle/>
        <a:p>
          <a:endParaRPr lang="uk-UA"/>
        </a:p>
      </dgm:t>
    </dgm:pt>
    <dgm:pt modelId="{0599A22E-7275-4245-87D8-11B57056C35A}">
      <dgm:prSet custT="1"/>
      <dgm:spPr/>
      <dgm:t>
        <a:bodyPr/>
        <a:lstStyle/>
        <a:p>
          <a:r>
            <a:rPr lang="uk-UA" sz="2200" dirty="0" smtClean="0"/>
            <a:t>Науково-популярні</a:t>
          </a:r>
          <a:endParaRPr lang="uk-UA" sz="2200" dirty="0"/>
        </a:p>
      </dgm:t>
    </dgm:pt>
    <dgm:pt modelId="{15226166-B302-431C-B755-9F7108B73DF4}" type="parTrans" cxnId="{97ACA953-F976-4EE4-A0F1-D0DF51CBB7EB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018ACBD8-07A3-4DBC-87D9-23782688B227}" type="sibTrans" cxnId="{97ACA953-F976-4EE4-A0F1-D0DF51CBB7EB}">
      <dgm:prSet/>
      <dgm:spPr/>
      <dgm:t>
        <a:bodyPr/>
        <a:lstStyle/>
        <a:p>
          <a:endParaRPr lang="uk-UA"/>
        </a:p>
      </dgm:t>
    </dgm:pt>
    <dgm:pt modelId="{FF432A7E-0017-4520-A470-898980A0AE29}">
      <dgm:prSet custT="1"/>
      <dgm:spPr/>
      <dgm:t>
        <a:bodyPr/>
        <a:lstStyle/>
        <a:p>
          <a:r>
            <a:rPr lang="uk-UA" sz="2200" dirty="0" smtClean="0"/>
            <a:t>Дитячі</a:t>
          </a:r>
          <a:endParaRPr lang="uk-UA" sz="2200" dirty="0"/>
        </a:p>
      </dgm:t>
    </dgm:pt>
    <dgm:pt modelId="{EC8B1BD1-8DAF-4198-AF60-0AA5EBB4D310}" type="parTrans" cxnId="{8C23F4EA-4F5A-4633-9071-6475CE3CA207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C581894E-CF72-4A46-AF8E-847F99115220}" type="sibTrans" cxnId="{8C23F4EA-4F5A-4633-9071-6475CE3CA207}">
      <dgm:prSet/>
      <dgm:spPr/>
      <dgm:t>
        <a:bodyPr/>
        <a:lstStyle/>
        <a:p>
          <a:endParaRPr lang="uk-UA"/>
        </a:p>
      </dgm:t>
    </dgm:pt>
    <dgm:pt modelId="{3A15C1CF-8ABA-4C8C-84AB-453EA9C6527C}" type="pres">
      <dgm:prSet presAssocID="{7F462672-407D-4C4A-95D9-DBE2A9A9746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D0D51BE-4291-4493-A010-F8073F25AA29}" type="pres">
      <dgm:prSet presAssocID="{901E6244-035A-4FFC-AE32-917368EB4DC7}" presName="centerShape" presStyleLbl="node0" presStyleIdx="0" presStyleCnt="1" custScaleX="156691" custScaleY="143545"/>
      <dgm:spPr/>
      <dgm:t>
        <a:bodyPr/>
        <a:lstStyle/>
        <a:p>
          <a:endParaRPr lang="uk-UA"/>
        </a:p>
      </dgm:t>
    </dgm:pt>
    <dgm:pt modelId="{022074B7-69D7-447A-B190-ADFA6C67E925}" type="pres">
      <dgm:prSet presAssocID="{2CC91CC4-CCC8-4818-80AE-7A1654E29EB2}" presName="parTrans" presStyleLbl="sibTrans2D1" presStyleIdx="0" presStyleCnt="7"/>
      <dgm:spPr/>
      <dgm:t>
        <a:bodyPr/>
        <a:lstStyle/>
        <a:p>
          <a:endParaRPr lang="uk-UA"/>
        </a:p>
      </dgm:t>
    </dgm:pt>
    <dgm:pt modelId="{D1DF8D73-1034-4A6D-9C7C-2FBDA87627AC}" type="pres">
      <dgm:prSet presAssocID="{2CC91CC4-CCC8-4818-80AE-7A1654E29EB2}" presName="connectorText" presStyleLbl="sibTrans2D1" presStyleIdx="0" presStyleCnt="7"/>
      <dgm:spPr/>
      <dgm:t>
        <a:bodyPr/>
        <a:lstStyle/>
        <a:p>
          <a:endParaRPr lang="uk-UA"/>
        </a:p>
      </dgm:t>
    </dgm:pt>
    <dgm:pt modelId="{EDAD0C2F-261B-40E1-96A1-0A0F612B8915}" type="pres">
      <dgm:prSet presAssocID="{7E9A6025-74E0-4E6C-BCBE-002CAED51010}" presName="node" presStyleLbl="node1" presStyleIdx="0" presStyleCnt="7" custScaleX="12107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A87BB84-94CB-4643-A85B-7D04F9FCB8C2}" type="pres">
      <dgm:prSet presAssocID="{AAB96AE6-F5A7-4383-A4A4-A12298102808}" presName="parTrans" presStyleLbl="sibTrans2D1" presStyleIdx="1" presStyleCnt="7"/>
      <dgm:spPr/>
      <dgm:t>
        <a:bodyPr/>
        <a:lstStyle/>
        <a:p>
          <a:endParaRPr lang="uk-UA"/>
        </a:p>
      </dgm:t>
    </dgm:pt>
    <dgm:pt modelId="{C28F9932-5CED-461B-992C-DB1D08EC36BC}" type="pres">
      <dgm:prSet presAssocID="{AAB96AE6-F5A7-4383-A4A4-A12298102808}" presName="connectorText" presStyleLbl="sibTrans2D1" presStyleIdx="1" presStyleCnt="7"/>
      <dgm:spPr/>
      <dgm:t>
        <a:bodyPr/>
        <a:lstStyle/>
        <a:p>
          <a:endParaRPr lang="uk-UA"/>
        </a:p>
      </dgm:t>
    </dgm:pt>
    <dgm:pt modelId="{008375AD-D0F2-4FA3-833E-630010CFF54F}" type="pres">
      <dgm:prSet presAssocID="{D2FFBF0A-E8EE-4EB0-94E4-AD6CB0AA5FAB}" presName="node" presStyleLbl="node1" presStyleIdx="1" presStyleCnt="7" custScaleX="129380" custRadScaleRad="127657" custRadScaleInc="220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5CDA2B-82A8-4EDE-AD5D-C78336A49ED4}" type="pres">
      <dgm:prSet presAssocID="{51A60068-08E9-4B88-9CC1-4B9AD93159B1}" presName="parTrans" presStyleLbl="sibTrans2D1" presStyleIdx="2" presStyleCnt="7"/>
      <dgm:spPr/>
      <dgm:t>
        <a:bodyPr/>
        <a:lstStyle/>
        <a:p>
          <a:endParaRPr lang="uk-UA"/>
        </a:p>
      </dgm:t>
    </dgm:pt>
    <dgm:pt modelId="{BC396BA7-AAF3-453B-B65A-804987B51E47}" type="pres">
      <dgm:prSet presAssocID="{51A60068-08E9-4B88-9CC1-4B9AD93159B1}" presName="connectorText" presStyleLbl="sibTrans2D1" presStyleIdx="2" presStyleCnt="7"/>
      <dgm:spPr/>
      <dgm:t>
        <a:bodyPr/>
        <a:lstStyle/>
        <a:p>
          <a:endParaRPr lang="uk-UA"/>
        </a:p>
      </dgm:t>
    </dgm:pt>
    <dgm:pt modelId="{A3AAFA89-3AE0-480D-950C-B9C63637ACDB}" type="pres">
      <dgm:prSet presAssocID="{1BD6C6F5-8928-4C72-B02A-0BDD58E20146}" presName="node" presStyleLbl="node1" presStyleIdx="2" presStyleCnt="7" custScaleX="137282" custRadScaleRad="146828" custRadScaleInc="-66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F8CBF99-6E0A-4841-BA6F-AE5C6BB3E741}" type="pres">
      <dgm:prSet presAssocID="{15226166-B302-431C-B755-9F7108B73DF4}" presName="parTrans" presStyleLbl="sibTrans2D1" presStyleIdx="3" presStyleCnt="7"/>
      <dgm:spPr/>
      <dgm:t>
        <a:bodyPr/>
        <a:lstStyle/>
        <a:p>
          <a:endParaRPr lang="uk-UA"/>
        </a:p>
      </dgm:t>
    </dgm:pt>
    <dgm:pt modelId="{49AAE0B0-55D9-4779-A09B-1C77961B3619}" type="pres">
      <dgm:prSet presAssocID="{15226166-B302-431C-B755-9F7108B73DF4}" presName="connectorText" presStyleLbl="sibTrans2D1" presStyleIdx="3" presStyleCnt="7"/>
      <dgm:spPr/>
      <dgm:t>
        <a:bodyPr/>
        <a:lstStyle/>
        <a:p>
          <a:endParaRPr lang="uk-UA"/>
        </a:p>
      </dgm:t>
    </dgm:pt>
    <dgm:pt modelId="{BCDDB757-01B9-4FB6-A8E1-75EDDD6D6247}" type="pres">
      <dgm:prSet presAssocID="{0599A22E-7275-4245-87D8-11B57056C35A}" presName="node" presStyleLbl="node1" presStyleIdx="3" presStyleCnt="7" custScaleX="117608" custRadScaleRad="108304" custRadScaleInc="-4320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F344FD8-61C6-41CD-93EB-A9696BCF05AA}" type="pres">
      <dgm:prSet presAssocID="{447EE3D7-39DA-41E8-A6AD-322D6BC1080A}" presName="parTrans" presStyleLbl="sibTrans2D1" presStyleIdx="4" presStyleCnt="7"/>
      <dgm:spPr/>
      <dgm:t>
        <a:bodyPr/>
        <a:lstStyle/>
        <a:p>
          <a:endParaRPr lang="uk-UA"/>
        </a:p>
      </dgm:t>
    </dgm:pt>
    <dgm:pt modelId="{0F6ABB86-51DF-4463-90F9-AEC959A935A8}" type="pres">
      <dgm:prSet presAssocID="{447EE3D7-39DA-41E8-A6AD-322D6BC1080A}" presName="connectorText" presStyleLbl="sibTrans2D1" presStyleIdx="4" presStyleCnt="7"/>
      <dgm:spPr/>
      <dgm:t>
        <a:bodyPr/>
        <a:lstStyle/>
        <a:p>
          <a:endParaRPr lang="uk-UA"/>
        </a:p>
      </dgm:t>
    </dgm:pt>
    <dgm:pt modelId="{79B18DD1-1D37-4CCD-9494-1EDBC4CF1520}" type="pres">
      <dgm:prSet presAssocID="{0FF505C1-22E4-438B-8868-273BF96C2966}" presName="node" presStyleLbl="node1" presStyleIdx="4" presStyleCnt="7" custRadScaleRad="107818" custRadScaleInc="3721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42EBF25-9514-4905-9446-0BD37F8B07E8}" type="pres">
      <dgm:prSet presAssocID="{EC8B1BD1-8DAF-4198-AF60-0AA5EBB4D310}" presName="parTrans" presStyleLbl="sibTrans2D1" presStyleIdx="5" presStyleCnt="7"/>
      <dgm:spPr/>
      <dgm:t>
        <a:bodyPr/>
        <a:lstStyle/>
        <a:p>
          <a:endParaRPr lang="uk-UA"/>
        </a:p>
      </dgm:t>
    </dgm:pt>
    <dgm:pt modelId="{0953F4CC-4032-43A9-8FD2-C16ADE4A60FA}" type="pres">
      <dgm:prSet presAssocID="{EC8B1BD1-8DAF-4198-AF60-0AA5EBB4D310}" presName="connectorText" presStyleLbl="sibTrans2D1" presStyleIdx="5" presStyleCnt="7"/>
      <dgm:spPr/>
      <dgm:t>
        <a:bodyPr/>
        <a:lstStyle/>
        <a:p>
          <a:endParaRPr lang="uk-UA"/>
        </a:p>
      </dgm:t>
    </dgm:pt>
    <dgm:pt modelId="{F49EE610-E9CE-43B1-AFC5-808B9301B766}" type="pres">
      <dgm:prSet presAssocID="{FF432A7E-0017-4520-A470-898980A0AE29}" presName="node" presStyleLbl="node1" presStyleIdx="5" presStyleCnt="7" custRadScaleRad="136839" custRadScaleInc="779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57F694F-00AB-48FB-8C12-FD9730EAB11F}" type="pres">
      <dgm:prSet presAssocID="{A96428D7-9B02-4CE8-94DD-61ABABEB1843}" presName="parTrans" presStyleLbl="sibTrans2D1" presStyleIdx="6" presStyleCnt="7"/>
      <dgm:spPr/>
      <dgm:t>
        <a:bodyPr/>
        <a:lstStyle/>
        <a:p>
          <a:endParaRPr lang="uk-UA"/>
        </a:p>
      </dgm:t>
    </dgm:pt>
    <dgm:pt modelId="{4680C165-49DB-4359-A905-21AA6078C350}" type="pres">
      <dgm:prSet presAssocID="{A96428D7-9B02-4CE8-94DD-61ABABEB1843}" presName="connectorText" presStyleLbl="sibTrans2D1" presStyleIdx="6" presStyleCnt="7"/>
      <dgm:spPr/>
      <dgm:t>
        <a:bodyPr/>
        <a:lstStyle/>
        <a:p>
          <a:endParaRPr lang="uk-UA"/>
        </a:p>
      </dgm:t>
    </dgm:pt>
    <dgm:pt modelId="{C8F0E62B-33A5-45CA-8480-FA19F50695C1}" type="pres">
      <dgm:prSet presAssocID="{13AE4034-8E27-49C6-854E-6ADA0732EF50}" presName="node" presStyleLbl="node1" presStyleIdx="6" presStyleCnt="7" custRadScaleRad="129068" custRadScaleInc="-116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425B04D-EA25-4328-9120-648057BFFEC0}" type="presOf" srcId="{7E9A6025-74E0-4E6C-BCBE-002CAED51010}" destId="{EDAD0C2F-261B-40E1-96A1-0A0F612B8915}" srcOrd="0" destOrd="0" presId="urn:microsoft.com/office/officeart/2005/8/layout/radial5"/>
    <dgm:cxn modelId="{E5BB9393-327F-4C25-92C4-48DED616F67C}" srcId="{901E6244-035A-4FFC-AE32-917368EB4DC7}" destId="{13AE4034-8E27-49C6-854E-6ADA0732EF50}" srcOrd="6" destOrd="0" parTransId="{A96428D7-9B02-4CE8-94DD-61ABABEB1843}" sibTransId="{F7729E13-A22E-4980-9C79-9C70448350BE}"/>
    <dgm:cxn modelId="{535E80C5-DA19-49CC-B646-B8B85657BC38}" type="presOf" srcId="{13AE4034-8E27-49C6-854E-6ADA0732EF50}" destId="{C8F0E62B-33A5-45CA-8480-FA19F50695C1}" srcOrd="0" destOrd="0" presId="urn:microsoft.com/office/officeart/2005/8/layout/radial5"/>
    <dgm:cxn modelId="{A8AAEF43-1499-44F3-ABFD-A4588E3CCB50}" type="presOf" srcId="{447EE3D7-39DA-41E8-A6AD-322D6BC1080A}" destId="{0F6ABB86-51DF-4463-90F9-AEC959A935A8}" srcOrd="1" destOrd="0" presId="urn:microsoft.com/office/officeart/2005/8/layout/radial5"/>
    <dgm:cxn modelId="{0D86C260-1560-4CFD-AA9F-00CE50401411}" type="presOf" srcId="{AAB96AE6-F5A7-4383-A4A4-A12298102808}" destId="{C28F9932-5CED-461B-992C-DB1D08EC36BC}" srcOrd="1" destOrd="0" presId="urn:microsoft.com/office/officeart/2005/8/layout/radial5"/>
    <dgm:cxn modelId="{C59F1B51-81F6-4CF0-B5DB-BE91335419DA}" type="presOf" srcId="{1BD6C6F5-8928-4C72-B02A-0BDD58E20146}" destId="{A3AAFA89-3AE0-480D-950C-B9C63637ACDB}" srcOrd="0" destOrd="0" presId="urn:microsoft.com/office/officeart/2005/8/layout/radial5"/>
    <dgm:cxn modelId="{97ACA953-F976-4EE4-A0F1-D0DF51CBB7EB}" srcId="{901E6244-035A-4FFC-AE32-917368EB4DC7}" destId="{0599A22E-7275-4245-87D8-11B57056C35A}" srcOrd="3" destOrd="0" parTransId="{15226166-B302-431C-B755-9F7108B73DF4}" sibTransId="{018ACBD8-07A3-4DBC-87D9-23782688B227}"/>
    <dgm:cxn modelId="{E9380E45-3D4E-4ABC-A10B-2412BA2D86B1}" type="presOf" srcId="{447EE3D7-39DA-41E8-A6AD-322D6BC1080A}" destId="{7F344FD8-61C6-41CD-93EB-A9696BCF05AA}" srcOrd="0" destOrd="0" presId="urn:microsoft.com/office/officeart/2005/8/layout/radial5"/>
    <dgm:cxn modelId="{0D66B7F2-8977-4B0A-878B-19774052B8AA}" srcId="{901E6244-035A-4FFC-AE32-917368EB4DC7}" destId="{7E9A6025-74E0-4E6C-BCBE-002CAED51010}" srcOrd="0" destOrd="0" parTransId="{2CC91CC4-CCC8-4818-80AE-7A1654E29EB2}" sibTransId="{8999A574-5945-4D5D-B294-C1801713E6E9}"/>
    <dgm:cxn modelId="{E7B5ABA2-BA12-4849-AE22-234E710D6157}" type="presOf" srcId="{0FF505C1-22E4-438B-8868-273BF96C2966}" destId="{79B18DD1-1D37-4CCD-9494-1EDBC4CF1520}" srcOrd="0" destOrd="0" presId="urn:microsoft.com/office/officeart/2005/8/layout/radial5"/>
    <dgm:cxn modelId="{699D4C82-D21E-4CD3-A7F8-90A018F026EC}" type="presOf" srcId="{901E6244-035A-4FFC-AE32-917368EB4DC7}" destId="{ED0D51BE-4291-4493-A010-F8073F25AA29}" srcOrd="0" destOrd="0" presId="urn:microsoft.com/office/officeart/2005/8/layout/radial5"/>
    <dgm:cxn modelId="{63111500-CFCA-41D8-A03B-40D7AECD7F56}" srcId="{901E6244-035A-4FFC-AE32-917368EB4DC7}" destId="{0FF505C1-22E4-438B-8868-273BF96C2966}" srcOrd="4" destOrd="0" parTransId="{447EE3D7-39DA-41E8-A6AD-322D6BC1080A}" sibTransId="{F8BF6960-C470-415A-AC8A-3D383E1A4330}"/>
    <dgm:cxn modelId="{B4C45527-DE10-408F-BCCD-0A9758DAF53B}" srcId="{901E6244-035A-4FFC-AE32-917368EB4DC7}" destId="{1BD6C6F5-8928-4C72-B02A-0BDD58E20146}" srcOrd="2" destOrd="0" parTransId="{51A60068-08E9-4B88-9CC1-4B9AD93159B1}" sibTransId="{52F65C37-93D8-4F12-94AF-94064C220A96}"/>
    <dgm:cxn modelId="{7E9B92B2-8F0B-4A3B-A953-8A9EC47291D8}" srcId="{901E6244-035A-4FFC-AE32-917368EB4DC7}" destId="{D2FFBF0A-E8EE-4EB0-94E4-AD6CB0AA5FAB}" srcOrd="1" destOrd="0" parTransId="{AAB96AE6-F5A7-4383-A4A4-A12298102808}" sibTransId="{A786D0A8-335B-4275-9706-65211F4E69E6}"/>
    <dgm:cxn modelId="{D0A2FFE6-CC51-45BD-BAED-1E10F68E3939}" type="presOf" srcId="{2CC91CC4-CCC8-4818-80AE-7A1654E29EB2}" destId="{D1DF8D73-1034-4A6D-9C7C-2FBDA87627AC}" srcOrd="1" destOrd="0" presId="urn:microsoft.com/office/officeart/2005/8/layout/radial5"/>
    <dgm:cxn modelId="{BB9772A0-2B15-4DF1-BABC-E441C2DC8308}" type="presOf" srcId="{EC8B1BD1-8DAF-4198-AF60-0AA5EBB4D310}" destId="{0953F4CC-4032-43A9-8FD2-C16ADE4A60FA}" srcOrd="1" destOrd="0" presId="urn:microsoft.com/office/officeart/2005/8/layout/radial5"/>
    <dgm:cxn modelId="{F6BA36D7-43F4-4FE6-AA76-1F424B35EC07}" type="presOf" srcId="{AAB96AE6-F5A7-4383-A4A4-A12298102808}" destId="{3A87BB84-94CB-4643-A85B-7D04F9FCB8C2}" srcOrd="0" destOrd="0" presId="urn:microsoft.com/office/officeart/2005/8/layout/radial5"/>
    <dgm:cxn modelId="{41FFE281-569F-4B51-B8F3-9AB230C4E355}" type="presOf" srcId="{7F462672-407D-4C4A-95D9-DBE2A9A97463}" destId="{3A15C1CF-8ABA-4C8C-84AB-453EA9C6527C}" srcOrd="0" destOrd="0" presId="urn:microsoft.com/office/officeart/2005/8/layout/radial5"/>
    <dgm:cxn modelId="{77B55BBC-DB4A-4F47-B581-836F6A0B771C}" type="presOf" srcId="{51A60068-08E9-4B88-9CC1-4B9AD93159B1}" destId="{BC396BA7-AAF3-453B-B65A-804987B51E47}" srcOrd="1" destOrd="0" presId="urn:microsoft.com/office/officeart/2005/8/layout/radial5"/>
    <dgm:cxn modelId="{BDCB04A1-A65E-48F9-9227-3EC53EEAAB2E}" type="presOf" srcId="{FF432A7E-0017-4520-A470-898980A0AE29}" destId="{F49EE610-E9CE-43B1-AFC5-808B9301B766}" srcOrd="0" destOrd="0" presId="urn:microsoft.com/office/officeart/2005/8/layout/radial5"/>
    <dgm:cxn modelId="{4B834BAD-3074-4CE2-AF99-219828B4923E}" type="presOf" srcId="{D2FFBF0A-E8EE-4EB0-94E4-AD6CB0AA5FAB}" destId="{008375AD-D0F2-4FA3-833E-630010CFF54F}" srcOrd="0" destOrd="0" presId="urn:microsoft.com/office/officeart/2005/8/layout/radial5"/>
    <dgm:cxn modelId="{F6F25315-4AE0-4626-A135-2A7D10487F1C}" type="presOf" srcId="{15226166-B302-431C-B755-9F7108B73DF4}" destId="{4F8CBF99-6E0A-4841-BA6F-AE5C6BB3E741}" srcOrd="0" destOrd="0" presId="urn:microsoft.com/office/officeart/2005/8/layout/radial5"/>
    <dgm:cxn modelId="{465E2AE1-4056-42A9-BF46-52971B7152C3}" type="presOf" srcId="{2CC91CC4-CCC8-4818-80AE-7A1654E29EB2}" destId="{022074B7-69D7-447A-B190-ADFA6C67E925}" srcOrd="0" destOrd="0" presId="urn:microsoft.com/office/officeart/2005/8/layout/radial5"/>
    <dgm:cxn modelId="{36ADC311-8B33-47C9-97A2-41AE5BD644B1}" type="presOf" srcId="{0599A22E-7275-4245-87D8-11B57056C35A}" destId="{BCDDB757-01B9-4FB6-A8E1-75EDDD6D6247}" srcOrd="0" destOrd="0" presId="urn:microsoft.com/office/officeart/2005/8/layout/radial5"/>
    <dgm:cxn modelId="{9FB1239D-D3BB-4F2C-B697-6391ECC37C14}" type="presOf" srcId="{15226166-B302-431C-B755-9F7108B73DF4}" destId="{49AAE0B0-55D9-4779-A09B-1C77961B3619}" srcOrd="1" destOrd="0" presId="urn:microsoft.com/office/officeart/2005/8/layout/radial5"/>
    <dgm:cxn modelId="{2027988A-59A7-47D8-ADD0-26C012F42A0E}" type="presOf" srcId="{A96428D7-9B02-4CE8-94DD-61ABABEB1843}" destId="{4680C165-49DB-4359-A905-21AA6078C350}" srcOrd="1" destOrd="0" presId="urn:microsoft.com/office/officeart/2005/8/layout/radial5"/>
    <dgm:cxn modelId="{A51C97F2-11B2-420D-A5DD-805BFA432C2F}" srcId="{7F462672-407D-4C4A-95D9-DBE2A9A97463}" destId="{901E6244-035A-4FFC-AE32-917368EB4DC7}" srcOrd="0" destOrd="0" parTransId="{96BC9777-E5AA-4494-A956-447F449F00CF}" sibTransId="{B1FC3A31-F95C-4C5A-A072-EB45D4CE6667}"/>
    <dgm:cxn modelId="{D647AADA-B3B8-4116-B1BE-9A028588F98F}" type="presOf" srcId="{51A60068-08E9-4B88-9CC1-4B9AD93159B1}" destId="{805CDA2B-82A8-4EDE-AD5D-C78336A49ED4}" srcOrd="0" destOrd="0" presId="urn:microsoft.com/office/officeart/2005/8/layout/radial5"/>
    <dgm:cxn modelId="{919E8249-B880-4F98-A962-53509099D0E1}" type="presOf" srcId="{A96428D7-9B02-4CE8-94DD-61ABABEB1843}" destId="{E57F694F-00AB-48FB-8C12-FD9730EAB11F}" srcOrd="0" destOrd="0" presId="urn:microsoft.com/office/officeart/2005/8/layout/radial5"/>
    <dgm:cxn modelId="{8C23F4EA-4F5A-4633-9071-6475CE3CA207}" srcId="{901E6244-035A-4FFC-AE32-917368EB4DC7}" destId="{FF432A7E-0017-4520-A470-898980A0AE29}" srcOrd="5" destOrd="0" parTransId="{EC8B1BD1-8DAF-4198-AF60-0AA5EBB4D310}" sibTransId="{C581894E-CF72-4A46-AF8E-847F99115220}"/>
    <dgm:cxn modelId="{5032C1B9-AA2D-43EF-ACFD-B056C7944E18}" type="presOf" srcId="{EC8B1BD1-8DAF-4198-AF60-0AA5EBB4D310}" destId="{642EBF25-9514-4905-9446-0BD37F8B07E8}" srcOrd="0" destOrd="0" presId="urn:microsoft.com/office/officeart/2005/8/layout/radial5"/>
    <dgm:cxn modelId="{8E50A513-0A66-464E-9AB9-BAB439EF8340}" type="presParOf" srcId="{3A15C1CF-8ABA-4C8C-84AB-453EA9C6527C}" destId="{ED0D51BE-4291-4493-A010-F8073F25AA29}" srcOrd="0" destOrd="0" presId="urn:microsoft.com/office/officeart/2005/8/layout/radial5"/>
    <dgm:cxn modelId="{8B77BD4B-D343-44C7-A007-37262AC4BFD2}" type="presParOf" srcId="{3A15C1CF-8ABA-4C8C-84AB-453EA9C6527C}" destId="{022074B7-69D7-447A-B190-ADFA6C67E925}" srcOrd="1" destOrd="0" presId="urn:microsoft.com/office/officeart/2005/8/layout/radial5"/>
    <dgm:cxn modelId="{125B6EF5-1294-4B5A-88AE-2F57C6CA82E8}" type="presParOf" srcId="{022074B7-69D7-447A-B190-ADFA6C67E925}" destId="{D1DF8D73-1034-4A6D-9C7C-2FBDA87627AC}" srcOrd="0" destOrd="0" presId="urn:microsoft.com/office/officeart/2005/8/layout/radial5"/>
    <dgm:cxn modelId="{6D8165B8-6D64-489F-A658-21871E5DF4BB}" type="presParOf" srcId="{3A15C1CF-8ABA-4C8C-84AB-453EA9C6527C}" destId="{EDAD0C2F-261B-40E1-96A1-0A0F612B8915}" srcOrd="2" destOrd="0" presId="urn:microsoft.com/office/officeart/2005/8/layout/radial5"/>
    <dgm:cxn modelId="{9C9649F5-84EE-4206-889C-C5DEDA2F9C75}" type="presParOf" srcId="{3A15C1CF-8ABA-4C8C-84AB-453EA9C6527C}" destId="{3A87BB84-94CB-4643-A85B-7D04F9FCB8C2}" srcOrd="3" destOrd="0" presId="urn:microsoft.com/office/officeart/2005/8/layout/radial5"/>
    <dgm:cxn modelId="{FCE73D74-B9CD-4511-8BFA-2B03E209956E}" type="presParOf" srcId="{3A87BB84-94CB-4643-A85B-7D04F9FCB8C2}" destId="{C28F9932-5CED-461B-992C-DB1D08EC36BC}" srcOrd="0" destOrd="0" presId="urn:microsoft.com/office/officeart/2005/8/layout/radial5"/>
    <dgm:cxn modelId="{1E3205B9-589B-44C3-B07B-B76CA9E6F33E}" type="presParOf" srcId="{3A15C1CF-8ABA-4C8C-84AB-453EA9C6527C}" destId="{008375AD-D0F2-4FA3-833E-630010CFF54F}" srcOrd="4" destOrd="0" presId="urn:microsoft.com/office/officeart/2005/8/layout/radial5"/>
    <dgm:cxn modelId="{62ACDF09-17F3-49C2-90D3-7333717A4B14}" type="presParOf" srcId="{3A15C1CF-8ABA-4C8C-84AB-453EA9C6527C}" destId="{805CDA2B-82A8-4EDE-AD5D-C78336A49ED4}" srcOrd="5" destOrd="0" presId="urn:microsoft.com/office/officeart/2005/8/layout/radial5"/>
    <dgm:cxn modelId="{C15620E6-3FBB-438F-AE94-18A935A3E73F}" type="presParOf" srcId="{805CDA2B-82A8-4EDE-AD5D-C78336A49ED4}" destId="{BC396BA7-AAF3-453B-B65A-804987B51E47}" srcOrd="0" destOrd="0" presId="urn:microsoft.com/office/officeart/2005/8/layout/radial5"/>
    <dgm:cxn modelId="{4058E90F-4EC7-4B32-A4F6-3A98325F96B8}" type="presParOf" srcId="{3A15C1CF-8ABA-4C8C-84AB-453EA9C6527C}" destId="{A3AAFA89-3AE0-480D-950C-B9C63637ACDB}" srcOrd="6" destOrd="0" presId="urn:microsoft.com/office/officeart/2005/8/layout/radial5"/>
    <dgm:cxn modelId="{B4C35E5E-9B57-486E-8EC6-093A81F52C4F}" type="presParOf" srcId="{3A15C1CF-8ABA-4C8C-84AB-453EA9C6527C}" destId="{4F8CBF99-6E0A-4841-BA6F-AE5C6BB3E741}" srcOrd="7" destOrd="0" presId="urn:microsoft.com/office/officeart/2005/8/layout/radial5"/>
    <dgm:cxn modelId="{CC7F4640-6919-4AA6-99A4-6D3774353977}" type="presParOf" srcId="{4F8CBF99-6E0A-4841-BA6F-AE5C6BB3E741}" destId="{49AAE0B0-55D9-4779-A09B-1C77961B3619}" srcOrd="0" destOrd="0" presId="urn:microsoft.com/office/officeart/2005/8/layout/radial5"/>
    <dgm:cxn modelId="{5420567D-FE5D-428A-A0C2-0DDE1902C719}" type="presParOf" srcId="{3A15C1CF-8ABA-4C8C-84AB-453EA9C6527C}" destId="{BCDDB757-01B9-4FB6-A8E1-75EDDD6D6247}" srcOrd="8" destOrd="0" presId="urn:microsoft.com/office/officeart/2005/8/layout/radial5"/>
    <dgm:cxn modelId="{8931AEC6-17B1-454E-A30A-A73DB503402B}" type="presParOf" srcId="{3A15C1CF-8ABA-4C8C-84AB-453EA9C6527C}" destId="{7F344FD8-61C6-41CD-93EB-A9696BCF05AA}" srcOrd="9" destOrd="0" presId="urn:microsoft.com/office/officeart/2005/8/layout/radial5"/>
    <dgm:cxn modelId="{B1EA35FD-DBA2-444D-9116-D409208750C7}" type="presParOf" srcId="{7F344FD8-61C6-41CD-93EB-A9696BCF05AA}" destId="{0F6ABB86-51DF-4463-90F9-AEC959A935A8}" srcOrd="0" destOrd="0" presId="urn:microsoft.com/office/officeart/2005/8/layout/radial5"/>
    <dgm:cxn modelId="{43036ED3-8F58-44B8-99A8-F6342A83C280}" type="presParOf" srcId="{3A15C1CF-8ABA-4C8C-84AB-453EA9C6527C}" destId="{79B18DD1-1D37-4CCD-9494-1EDBC4CF1520}" srcOrd="10" destOrd="0" presId="urn:microsoft.com/office/officeart/2005/8/layout/radial5"/>
    <dgm:cxn modelId="{44D52A28-B389-4AE0-AFBB-78FA2782C579}" type="presParOf" srcId="{3A15C1CF-8ABA-4C8C-84AB-453EA9C6527C}" destId="{642EBF25-9514-4905-9446-0BD37F8B07E8}" srcOrd="11" destOrd="0" presId="urn:microsoft.com/office/officeart/2005/8/layout/radial5"/>
    <dgm:cxn modelId="{D0B08232-9136-4D23-9A9D-E3318B39CCF0}" type="presParOf" srcId="{642EBF25-9514-4905-9446-0BD37F8B07E8}" destId="{0953F4CC-4032-43A9-8FD2-C16ADE4A60FA}" srcOrd="0" destOrd="0" presId="urn:microsoft.com/office/officeart/2005/8/layout/radial5"/>
    <dgm:cxn modelId="{D194F143-E68A-4E2D-8F95-58721AD54DAF}" type="presParOf" srcId="{3A15C1CF-8ABA-4C8C-84AB-453EA9C6527C}" destId="{F49EE610-E9CE-43B1-AFC5-808B9301B766}" srcOrd="12" destOrd="0" presId="urn:microsoft.com/office/officeart/2005/8/layout/radial5"/>
    <dgm:cxn modelId="{2A4C2BBD-E375-4A65-A68E-601968815856}" type="presParOf" srcId="{3A15C1CF-8ABA-4C8C-84AB-453EA9C6527C}" destId="{E57F694F-00AB-48FB-8C12-FD9730EAB11F}" srcOrd="13" destOrd="0" presId="urn:microsoft.com/office/officeart/2005/8/layout/radial5"/>
    <dgm:cxn modelId="{2E4BA45C-3D09-4368-A2CF-5E1078692D45}" type="presParOf" srcId="{E57F694F-00AB-48FB-8C12-FD9730EAB11F}" destId="{4680C165-49DB-4359-A905-21AA6078C350}" srcOrd="0" destOrd="0" presId="urn:microsoft.com/office/officeart/2005/8/layout/radial5"/>
    <dgm:cxn modelId="{B1A9A12C-77BF-46F9-9DCF-55410ED3E63B}" type="presParOf" srcId="{3A15C1CF-8ABA-4C8C-84AB-453EA9C6527C}" destId="{C8F0E62B-33A5-45CA-8480-FA19F50695C1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BDB5D6-A279-46AD-8370-0542363B60B8}" type="doc">
      <dgm:prSet loTypeId="urn:microsoft.com/office/officeart/2005/8/layout/matrix3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1E21448-3B64-43B2-8154-EB08192238AF}">
      <dgm:prSet phldrT="[Текст]" custT="1"/>
      <dgm:spPr/>
      <dgm:t>
        <a:bodyPr/>
        <a:lstStyle/>
        <a:p>
          <a:r>
            <a:rPr lang="uk-UA" sz="2800" dirty="0" smtClean="0"/>
            <a:t>Оперативність</a:t>
          </a:r>
          <a:endParaRPr lang="uk-UA" sz="2800" dirty="0"/>
        </a:p>
      </dgm:t>
    </dgm:pt>
    <dgm:pt modelId="{6C499C45-B194-497E-82E6-31D8D107F77D}" type="parTrans" cxnId="{5F7125B5-903B-4EDE-B3B8-480F67B73A4A}">
      <dgm:prSet/>
      <dgm:spPr/>
      <dgm:t>
        <a:bodyPr/>
        <a:lstStyle/>
        <a:p>
          <a:endParaRPr lang="uk-UA"/>
        </a:p>
      </dgm:t>
    </dgm:pt>
    <dgm:pt modelId="{3288A7CD-C910-47CD-8DD0-C7F165F75D67}" type="sibTrans" cxnId="{5F7125B5-903B-4EDE-B3B8-480F67B73A4A}">
      <dgm:prSet/>
      <dgm:spPr/>
      <dgm:t>
        <a:bodyPr/>
        <a:lstStyle/>
        <a:p>
          <a:endParaRPr lang="uk-UA"/>
        </a:p>
      </dgm:t>
    </dgm:pt>
    <dgm:pt modelId="{AFA82783-FC5F-4324-A894-FC9C88279AEB}">
      <dgm:prSet phldrT="[Текст]" custT="1"/>
      <dgm:spPr/>
      <dgm:t>
        <a:bodyPr/>
        <a:lstStyle/>
        <a:p>
          <a:r>
            <a:rPr lang="uk-UA" sz="2800" dirty="0" smtClean="0"/>
            <a:t>Доступність інтернету</a:t>
          </a:r>
          <a:endParaRPr lang="uk-UA" sz="2800" dirty="0"/>
        </a:p>
      </dgm:t>
    </dgm:pt>
    <dgm:pt modelId="{C6CE5D92-502E-49FF-81FF-977E9676D24D}" type="parTrans" cxnId="{E41C0B6B-77EB-40ED-8E54-19D14D2C0950}">
      <dgm:prSet/>
      <dgm:spPr/>
      <dgm:t>
        <a:bodyPr/>
        <a:lstStyle/>
        <a:p>
          <a:endParaRPr lang="uk-UA"/>
        </a:p>
      </dgm:t>
    </dgm:pt>
    <dgm:pt modelId="{A4DAE9F3-72DC-4551-B5D7-47AE434F3385}" type="sibTrans" cxnId="{E41C0B6B-77EB-40ED-8E54-19D14D2C0950}">
      <dgm:prSet/>
      <dgm:spPr/>
      <dgm:t>
        <a:bodyPr/>
        <a:lstStyle/>
        <a:p>
          <a:endParaRPr lang="uk-UA"/>
        </a:p>
      </dgm:t>
    </dgm:pt>
    <dgm:pt modelId="{F7DF98B3-B314-427A-A289-12778140B7BB}">
      <dgm:prSet phldrT="[Текст]" custT="1"/>
      <dgm:spPr/>
      <dgm:t>
        <a:bodyPr/>
        <a:lstStyle/>
        <a:p>
          <a:r>
            <a:rPr lang="uk-UA" sz="2800" dirty="0" smtClean="0"/>
            <a:t>Режим реального часу</a:t>
          </a:r>
          <a:endParaRPr lang="uk-UA" sz="2800" dirty="0"/>
        </a:p>
      </dgm:t>
    </dgm:pt>
    <dgm:pt modelId="{72096A8F-9053-41E3-99EF-9AF0994D5D85}" type="parTrans" cxnId="{05BA188A-4A51-49BB-A632-9A81F3283C4E}">
      <dgm:prSet/>
      <dgm:spPr/>
      <dgm:t>
        <a:bodyPr/>
        <a:lstStyle/>
        <a:p>
          <a:endParaRPr lang="uk-UA"/>
        </a:p>
      </dgm:t>
    </dgm:pt>
    <dgm:pt modelId="{8FAACEC9-DE7F-4094-900E-58D23751B034}" type="sibTrans" cxnId="{05BA188A-4A51-49BB-A632-9A81F3283C4E}">
      <dgm:prSet/>
      <dgm:spPr/>
      <dgm:t>
        <a:bodyPr/>
        <a:lstStyle/>
        <a:p>
          <a:endParaRPr lang="uk-UA"/>
        </a:p>
      </dgm:t>
    </dgm:pt>
    <dgm:pt modelId="{54AF3D5A-1935-4B4E-9671-A7346330A7C9}">
      <dgm:prSet phldrT="[Текст]" custT="1"/>
      <dgm:spPr/>
      <dgm:t>
        <a:bodyPr/>
        <a:lstStyle/>
        <a:p>
          <a:r>
            <a:rPr lang="uk-UA" sz="2800" dirty="0" smtClean="0"/>
            <a:t>Собівартість</a:t>
          </a:r>
          <a:endParaRPr lang="uk-UA" sz="2800" dirty="0"/>
        </a:p>
      </dgm:t>
    </dgm:pt>
    <dgm:pt modelId="{3C68E8E5-91D8-4100-9008-63786204B264}" type="parTrans" cxnId="{D24B607F-D8D5-460D-B347-54045A3C0AC5}">
      <dgm:prSet/>
      <dgm:spPr/>
      <dgm:t>
        <a:bodyPr/>
        <a:lstStyle/>
        <a:p>
          <a:endParaRPr lang="uk-UA"/>
        </a:p>
      </dgm:t>
    </dgm:pt>
    <dgm:pt modelId="{CED55F66-2ACA-4403-A6E3-F943A2AD5996}" type="sibTrans" cxnId="{D24B607F-D8D5-460D-B347-54045A3C0AC5}">
      <dgm:prSet/>
      <dgm:spPr/>
      <dgm:t>
        <a:bodyPr/>
        <a:lstStyle/>
        <a:p>
          <a:endParaRPr lang="uk-UA"/>
        </a:p>
      </dgm:t>
    </dgm:pt>
    <dgm:pt modelId="{C0E85F0C-7735-458E-BDEA-B2BA2F654411}" type="pres">
      <dgm:prSet presAssocID="{02BDB5D6-A279-46AD-8370-0542363B60B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DA364636-0E4E-4839-A8A3-936D3650090D}" type="pres">
      <dgm:prSet presAssocID="{02BDB5D6-A279-46AD-8370-0542363B60B8}" presName="diamond" presStyleLbl="bgShp" presStyleIdx="0" presStyleCnt="1"/>
      <dgm:spPr>
        <a:solidFill>
          <a:schemeClr val="accent5">
            <a:lumMod val="50000"/>
          </a:schemeClr>
        </a:solidFill>
      </dgm:spPr>
    </dgm:pt>
    <dgm:pt modelId="{BB0D75FD-53D1-410C-B04C-8C8EE4F02924}" type="pres">
      <dgm:prSet presAssocID="{02BDB5D6-A279-46AD-8370-0542363B60B8}" presName="quad1" presStyleLbl="node1" presStyleIdx="0" presStyleCnt="4" custScaleX="123012" custLinFactNeighborX="-15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45CF8BC-B7C8-4EF5-8736-20B8629E3B34}" type="pres">
      <dgm:prSet presAssocID="{02BDB5D6-A279-46AD-8370-0542363B60B8}" presName="quad2" presStyleLbl="node1" presStyleIdx="1" presStyleCnt="4" custScaleX="108922" custLinFactNeighborX="1562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A3C37DD-5541-4445-AA12-100A7CE17178}" type="pres">
      <dgm:prSet presAssocID="{02BDB5D6-A279-46AD-8370-0542363B60B8}" presName="quad3" presStyleLbl="node1" presStyleIdx="2" presStyleCnt="4" custLinFactNeighborX="-15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34D6647-E230-4504-9E0D-7D9824E53A7E}" type="pres">
      <dgm:prSet presAssocID="{02BDB5D6-A279-46AD-8370-0542363B60B8}" presName="quad4" presStyleLbl="node1" presStyleIdx="3" presStyleCnt="4" custScaleX="107914" custLinFactNeighborX="151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026028E-0DA7-4394-9102-D1F702CD8EBE}" type="presOf" srcId="{01E21448-3B64-43B2-8154-EB08192238AF}" destId="{BB0D75FD-53D1-410C-B04C-8C8EE4F02924}" srcOrd="0" destOrd="0" presId="urn:microsoft.com/office/officeart/2005/8/layout/matrix3"/>
    <dgm:cxn modelId="{E41C0B6B-77EB-40ED-8E54-19D14D2C0950}" srcId="{02BDB5D6-A279-46AD-8370-0542363B60B8}" destId="{AFA82783-FC5F-4324-A894-FC9C88279AEB}" srcOrd="1" destOrd="0" parTransId="{C6CE5D92-502E-49FF-81FF-977E9676D24D}" sibTransId="{A4DAE9F3-72DC-4551-B5D7-47AE434F3385}"/>
    <dgm:cxn modelId="{79FA7CE0-0154-4BA0-9B1A-B35DC3173DC4}" type="presOf" srcId="{AFA82783-FC5F-4324-A894-FC9C88279AEB}" destId="{645CF8BC-B7C8-4EF5-8736-20B8629E3B34}" srcOrd="0" destOrd="0" presId="urn:microsoft.com/office/officeart/2005/8/layout/matrix3"/>
    <dgm:cxn modelId="{2B887EBF-045A-4CC5-8E77-9660EB08CFA6}" type="presOf" srcId="{02BDB5D6-A279-46AD-8370-0542363B60B8}" destId="{C0E85F0C-7735-458E-BDEA-B2BA2F654411}" srcOrd="0" destOrd="0" presId="urn:microsoft.com/office/officeart/2005/8/layout/matrix3"/>
    <dgm:cxn modelId="{5F7125B5-903B-4EDE-B3B8-480F67B73A4A}" srcId="{02BDB5D6-A279-46AD-8370-0542363B60B8}" destId="{01E21448-3B64-43B2-8154-EB08192238AF}" srcOrd="0" destOrd="0" parTransId="{6C499C45-B194-497E-82E6-31D8D107F77D}" sibTransId="{3288A7CD-C910-47CD-8DD0-C7F165F75D67}"/>
    <dgm:cxn modelId="{D24B607F-D8D5-460D-B347-54045A3C0AC5}" srcId="{02BDB5D6-A279-46AD-8370-0542363B60B8}" destId="{54AF3D5A-1935-4B4E-9671-A7346330A7C9}" srcOrd="3" destOrd="0" parTransId="{3C68E8E5-91D8-4100-9008-63786204B264}" sibTransId="{CED55F66-2ACA-4403-A6E3-F943A2AD5996}"/>
    <dgm:cxn modelId="{05BA188A-4A51-49BB-A632-9A81F3283C4E}" srcId="{02BDB5D6-A279-46AD-8370-0542363B60B8}" destId="{F7DF98B3-B314-427A-A289-12778140B7BB}" srcOrd="2" destOrd="0" parTransId="{72096A8F-9053-41E3-99EF-9AF0994D5D85}" sibTransId="{8FAACEC9-DE7F-4094-900E-58D23751B034}"/>
    <dgm:cxn modelId="{43DC72A7-0D13-41AD-980E-A4096323E131}" type="presOf" srcId="{F7DF98B3-B314-427A-A289-12778140B7BB}" destId="{3A3C37DD-5541-4445-AA12-100A7CE17178}" srcOrd="0" destOrd="0" presId="urn:microsoft.com/office/officeart/2005/8/layout/matrix3"/>
    <dgm:cxn modelId="{BA19B777-9956-4D17-9B94-FABE4B325C0C}" type="presOf" srcId="{54AF3D5A-1935-4B4E-9671-A7346330A7C9}" destId="{034D6647-E230-4504-9E0D-7D9824E53A7E}" srcOrd="0" destOrd="0" presId="urn:microsoft.com/office/officeart/2005/8/layout/matrix3"/>
    <dgm:cxn modelId="{4B5BB74E-A5E4-4D8E-9FA3-AAA6D3791188}" type="presParOf" srcId="{C0E85F0C-7735-458E-BDEA-B2BA2F654411}" destId="{DA364636-0E4E-4839-A8A3-936D3650090D}" srcOrd="0" destOrd="0" presId="urn:microsoft.com/office/officeart/2005/8/layout/matrix3"/>
    <dgm:cxn modelId="{08F95626-3125-4B42-8F41-E4780239ADEC}" type="presParOf" srcId="{C0E85F0C-7735-458E-BDEA-B2BA2F654411}" destId="{BB0D75FD-53D1-410C-B04C-8C8EE4F02924}" srcOrd="1" destOrd="0" presId="urn:microsoft.com/office/officeart/2005/8/layout/matrix3"/>
    <dgm:cxn modelId="{E5AFF0F9-6238-4FF2-8038-DDA86916239B}" type="presParOf" srcId="{C0E85F0C-7735-458E-BDEA-B2BA2F654411}" destId="{645CF8BC-B7C8-4EF5-8736-20B8629E3B34}" srcOrd="2" destOrd="0" presId="urn:microsoft.com/office/officeart/2005/8/layout/matrix3"/>
    <dgm:cxn modelId="{E4EABC08-363D-44FC-830F-195C3A4989BD}" type="presParOf" srcId="{C0E85F0C-7735-458E-BDEA-B2BA2F654411}" destId="{3A3C37DD-5541-4445-AA12-100A7CE17178}" srcOrd="3" destOrd="0" presId="urn:microsoft.com/office/officeart/2005/8/layout/matrix3"/>
    <dgm:cxn modelId="{158EA3C7-F6CD-45E2-853D-8263C23952F9}" type="presParOf" srcId="{C0E85F0C-7735-458E-BDEA-B2BA2F654411}" destId="{034D6647-E230-4504-9E0D-7D9824E53A7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378953-F906-4333-8939-DDE21C622816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D67BEBA-489A-4657-B96C-B222DC0AFA7A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3600" b="1" i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 закріплені законодавством</a:t>
          </a:r>
          <a:endParaRPr lang="uk-UA" sz="3600" b="1" i="1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E1F4E076-9EFC-45EA-9198-66E82BB2E20E}" type="parTrans" cxnId="{C38078BB-1CF6-4C78-A207-295133635A77}">
      <dgm:prSet/>
      <dgm:spPr/>
      <dgm:t>
        <a:bodyPr/>
        <a:lstStyle/>
        <a:p>
          <a:endParaRPr lang="uk-UA"/>
        </a:p>
      </dgm:t>
    </dgm:pt>
    <dgm:pt modelId="{E5216184-6D43-49DC-A507-663B5DE6D25A}" type="sibTrans" cxnId="{C38078BB-1CF6-4C78-A207-295133635A77}">
      <dgm:prSet/>
      <dgm:spPr/>
      <dgm:t>
        <a:bodyPr/>
        <a:lstStyle/>
        <a:p>
          <a:endParaRPr lang="uk-UA"/>
        </a:p>
      </dgm:t>
    </dgm:pt>
    <dgm:pt modelId="{9C41F02D-7076-4DB4-A84C-A96E2135970F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3600" b="1" i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Залежність від інтернету</a:t>
          </a:r>
          <a:endParaRPr lang="uk-UA" sz="3600" b="1" i="1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E03D524D-4624-45CA-A50A-BB4F55414A05}" type="parTrans" cxnId="{8D9056E5-7D52-4C22-B677-129B2EF00921}">
      <dgm:prSet/>
      <dgm:spPr/>
      <dgm:t>
        <a:bodyPr/>
        <a:lstStyle/>
        <a:p>
          <a:endParaRPr lang="uk-UA"/>
        </a:p>
      </dgm:t>
    </dgm:pt>
    <dgm:pt modelId="{19D534D5-9BAB-4A45-BCC2-3F55ABE045DE}" type="sibTrans" cxnId="{8D9056E5-7D52-4C22-B677-129B2EF00921}">
      <dgm:prSet/>
      <dgm:spPr/>
      <dgm:t>
        <a:bodyPr/>
        <a:lstStyle/>
        <a:p>
          <a:endParaRPr lang="uk-UA"/>
        </a:p>
      </dgm:t>
    </dgm:pt>
    <dgm:pt modelId="{ECB08C07-F524-47DA-8FB0-74FF2A9C9E54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3600" b="1" i="1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Неякісна інформація</a:t>
          </a:r>
          <a:endParaRPr lang="uk-UA" sz="3600" b="1" i="1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A623A367-7A40-489F-8267-521C7FFDFDCC}" type="sibTrans" cxnId="{285F519A-B8C5-4014-A32E-828F5099EA58}">
      <dgm:prSet/>
      <dgm:spPr/>
      <dgm:t>
        <a:bodyPr/>
        <a:lstStyle/>
        <a:p>
          <a:endParaRPr lang="uk-UA"/>
        </a:p>
      </dgm:t>
    </dgm:pt>
    <dgm:pt modelId="{79404616-E140-4742-9D10-1E6CEDC58479}" type="parTrans" cxnId="{285F519A-B8C5-4014-A32E-828F5099EA58}">
      <dgm:prSet/>
      <dgm:spPr/>
      <dgm:t>
        <a:bodyPr/>
        <a:lstStyle/>
        <a:p>
          <a:endParaRPr lang="uk-UA"/>
        </a:p>
      </dgm:t>
    </dgm:pt>
    <dgm:pt modelId="{58BA5667-8FA2-4154-8C88-CE664097F547}" type="pres">
      <dgm:prSet presAssocID="{98378953-F906-4333-8939-DDE21C62281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F3D4575A-C6C0-489E-9F56-E8B979A8391B}" type="pres">
      <dgm:prSet presAssocID="{98378953-F906-4333-8939-DDE21C622816}" presName="pyramid" presStyleLbl="node1" presStyleIdx="0" presStyleCnt="1"/>
      <dgm:spPr/>
      <dgm:t>
        <a:bodyPr/>
        <a:lstStyle/>
        <a:p>
          <a:endParaRPr lang="uk-UA"/>
        </a:p>
      </dgm:t>
    </dgm:pt>
    <dgm:pt modelId="{5AD66035-2253-45D2-BCBE-D5840F66B931}" type="pres">
      <dgm:prSet presAssocID="{98378953-F906-4333-8939-DDE21C622816}" presName="theList" presStyleCnt="0"/>
      <dgm:spPr/>
      <dgm:t>
        <a:bodyPr/>
        <a:lstStyle/>
        <a:p>
          <a:endParaRPr lang="uk-UA"/>
        </a:p>
      </dgm:t>
    </dgm:pt>
    <dgm:pt modelId="{24E4FE12-C9E5-414F-B421-DBA4984DE381}" type="pres">
      <dgm:prSet presAssocID="{2D67BEBA-489A-4657-B96C-B222DC0AFA7A}" presName="aNode" presStyleLbl="fgAcc1" presStyleIdx="0" presStyleCnt="3" custScaleX="1143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53796BB-B341-47A9-985C-F791EBE41078}" type="pres">
      <dgm:prSet presAssocID="{2D67BEBA-489A-4657-B96C-B222DC0AFA7A}" presName="aSpace" presStyleCnt="0"/>
      <dgm:spPr/>
      <dgm:t>
        <a:bodyPr/>
        <a:lstStyle/>
        <a:p>
          <a:endParaRPr lang="uk-UA"/>
        </a:p>
      </dgm:t>
    </dgm:pt>
    <dgm:pt modelId="{8544DD2A-BEEE-4BB4-8BCA-8392A41E50CF}" type="pres">
      <dgm:prSet presAssocID="{ECB08C07-F524-47DA-8FB0-74FF2A9C9E5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FCF2939-4E9F-461E-8CA4-D51B45C940B3}" type="pres">
      <dgm:prSet presAssocID="{ECB08C07-F524-47DA-8FB0-74FF2A9C9E54}" presName="aSpace" presStyleCnt="0"/>
      <dgm:spPr/>
      <dgm:t>
        <a:bodyPr/>
        <a:lstStyle/>
        <a:p>
          <a:endParaRPr lang="uk-UA"/>
        </a:p>
      </dgm:t>
    </dgm:pt>
    <dgm:pt modelId="{68402E59-0CF0-4ED0-AD6F-2FBD7431C14C}" type="pres">
      <dgm:prSet presAssocID="{9C41F02D-7076-4DB4-A84C-A96E2135970F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24946FC-02B3-4560-BAD6-8DC95604DD48}" type="pres">
      <dgm:prSet presAssocID="{9C41F02D-7076-4DB4-A84C-A96E2135970F}" presName="aSpace" presStyleCnt="0"/>
      <dgm:spPr/>
      <dgm:t>
        <a:bodyPr/>
        <a:lstStyle/>
        <a:p>
          <a:endParaRPr lang="uk-UA"/>
        </a:p>
      </dgm:t>
    </dgm:pt>
  </dgm:ptLst>
  <dgm:cxnLst>
    <dgm:cxn modelId="{5FD27E27-447A-403F-8265-54B2FDBADF35}" type="presOf" srcId="{ECB08C07-F524-47DA-8FB0-74FF2A9C9E54}" destId="{8544DD2A-BEEE-4BB4-8BCA-8392A41E50CF}" srcOrd="0" destOrd="0" presId="urn:microsoft.com/office/officeart/2005/8/layout/pyramid2"/>
    <dgm:cxn modelId="{8D9056E5-7D52-4C22-B677-129B2EF00921}" srcId="{98378953-F906-4333-8939-DDE21C622816}" destId="{9C41F02D-7076-4DB4-A84C-A96E2135970F}" srcOrd="2" destOrd="0" parTransId="{E03D524D-4624-45CA-A50A-BB4F55414A05}" sibTransId="{19D534D5-9BAB-4A45-BCC2-3F55ABE045DE}"/>
    <dgm:cxn modelId="{C38078BB-1CF6-4C78-A207-295133635A77}" srcId="{98378953-F906-4333-8939-DDE21C622816}" destId="{2D67BEBA-489A-4657-B96C-B222DC0AFA7A}" srcOrd="0" destOrd="0" parTransId="{E1F4E076-9EFC-45EA-9198-66E82BB2E20E}" sibTransId="{E5216184-6D43-49DC-A507-663B5DE6D25A}"/>
    <dgm:cxn modelId="{59C989FD-0258-4EAE-899D-F6C69C999584}" type="presOf" srcId="{98378953-F906-4333-8939-DDE21C622816}" destId="{58BA5667-8FA2-4154-8C88-CE664097F547}" srcOrd="0" destOrd="0" presId="urn:microsoft.com/office/officeart/2005/8/layout/pyramid2"/>
    <dgm:cxn modelId="{A55982DF-CF52-4B75-9E43-5C16183B226F}" type="presOf" srcId="{2D67BEBA-489A-4657-B96C-B222DC0AFA7A}" destId="{24E4FE12-C9E5-414F-B421-DBA4984DE381}" srcOrd="0" destOrd="0" presId="urn:microsoft.com/office/officeart/2005/8/layout/pyramid2"/>
    <dgm:cxn modelId="{285F519A-B8C5-4014-A32E-828F5099EA58}" srcId="{98378953-F906-4333-8939-DDE21C622816}" destId="{ECB08C07-F524-47DA-8FB0-74FF2A9C9E54}" srcOrd="1" destOrd="0" parTransId="{79404616-E140-4742-9D10-1E6CEDC58479}" sibTransId="{A623A367-7A40-489F-8267-521C7FFDFDCC}"/>
    <dgm:cxn modelId="{2717A0C6-A09D-4C2D-A0EA-640B2784BDDE}" type="presOf" srcId="{9C41F02D-7076-4DB4-A84C-A96E2135970F}" destId="{68402E59-0CF0-4ED0-AD6F-2FBD7431C14C}" srcOrd="0" destOrd="0" presId="urn:microsoft.com/office/officeart/2005/8/layout/pyramid2"/>
    <dgm:cxn modelId="{854698AF-C62D-46F7-8CB0-5A271BFC6B7C}" type="presParOf" srcId="{58BA5667-8FA2-4154-8C88-CE664097F547}" destId="{F3D4575A-C6C0-489E-9F56-E8B979A8391B}" srcOrd="0" destOrd="0" presId="urn:microsoft.com/office/officeart/2005/8/layout/pyramid2"/>
    <dgm:cxn modelId="{211CCB2B-37ED-484C-BA35-A7C2BD3022C8}" type="presParOf" srcId="{58BA5667-8FA2-4154-8C88-CE664097F547}" destId="{5AD66035-2253-45D2-BCBE-D5840F66B931}" srcOrd="1" destOrd="0" presId="urn:microsoft.com/office/officeart/2005/8/layout/pyramid2"/>
    <dgm:cxn modelId="{23FEEB15-0317-4E85-B0CE-9BDD95EE1CC9}" type="presParOf" srcId="{5AD66035-2253-45D2-BCBE-D5840F66B931}" destId="{24E4FE12-C9E5-414F-B421-DBA4984DE381}" srcOrd="0" destOrd="0" presId="urn:microsoft.com/office/officeart/2005/8/layout/pyramid2"/>
    <dgm:cxn modelId="{1EBC06AD-C134-4432-B561-FB5DE9C8E192}" type="presParOf" srcId="{5AD66035-2253-45D2-BCBE-D5840F66B931}" destId="{D53796BB-B341-47A9-985C-F791EBE41078}" srcOrd="1" destOrd="0" presId="urn:microsoft.com/office/officeart/2005/8/layout/pyramid2"/>
    <dgm:cxn modelId="{755CC91D-70A0-4BF3-9269-D14DBD960000}" type="presParOf" srcId="{5AD66035-2253-45D2-BCBE-D5840F66B931}" destId="{8544DD2A-BEEE-4BB4-8BCA-8392A41E50CF}" srcOrd="2" destOrd="0" presId="urn:microsoft.com/office/officeart/2005/8/layout/pyramid2"/>
    <dgm:cxn modelId="{527BD26D-1702-4CEF-A759-FB57320694DC}" type="presParOf" srcId="{5AD66035-2253-45D2-BCBE-D5840F66B931}" destId="{BFCF2939-4E9F-461E-8CA4-D51B45C940B3}" srcOrd="3" destOrd="0" presId="urn:microsoft.com/office/officeart/2005/8/layout/pyramid2"/>
    <dgm:cxn modelId="{8BAEF6A8-151E-4DCA-BE30-E666D143A238}" type="presParOf" srcId="{5AD66035-2253-45D2-BCBE-D5840F66B931}" destId="{68402E59-0CF0-4ED0-AD6F-2FBD7431C14C}" srcOrd="4" destOrd="0" presId="urn:microsoft.com/office/officeart/2005/8/layout/pyramid2"/>
    <dgm:cxn modelId="{BBB040F5-259F-4E8B-9D3E-11E9220F4061}" type="presParOf" srcId="{5AD66035-2253-45D2-BCBE-D5840F66B931}" destId="{D24946FC-02B3-4560-BAD6-8DC95604DD4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098499-FA41-4EAC-93C2-379E4FB66CB8}" type="doc">
      <dgm:prSet loTypeId="urn:microsoft.com/office/officeart/2005/8/layout/balance1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AFBE66D-4091-434B-A23E-063F00820A78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3200" dirty="0" smtClean="0"/>
            <a:t>“</a:t>
          </a:r>
          <a:r>
            <a:rPr lang="uk-UA" sz="3200" noProof="0" dirty="0" err="1" smtClean="0"/>
            <a:t>Традиційні”</a:t>
          </a:r>
          <a:r>
            <a:rPr lang="uk-UA" sz="3200" noProof="0" dirty="0" smtClean="0"/>
            <a:t> ЗМІ</a:t>
          </a:r>
          <a:endParaRPr lang="uk-UA" sz="3200" dirty="0"/>
        </a:p>
      </dgm:t>
    </dgm:pt>
    <dgm:pt modelId="{EAE19481-C317-43BF-8FE1-5159431EACE6}" type="parTrans" cxnId="{0867E7C8-02DC-4BB0-930A-3D9722AC47C0}">
      <dgm:prSet/>
      <dgm:spPr/>
      <dgm:t>
        <a:bodyPr/>
        <a:lstStyle/>
        <a:p>
          <a:endParaRPr lang="uk-UA"/>
        </a:p>
      </dgm:t>
    </dgm:pt>
    <dgm:pt modelId="{8A80121A-DCBC-41BC-A228-845B7CC4C9A8}" type="sibTrans" cxnId="{0867E7C8-02DC-4BB0-930A-3D9722AC47C0}">
      <dgm:prSet/>
      <dgm:spPr/>
      <dgm:t>
        <a:bodyPr/>
        <a:lstStyle/>
        <a:p>
          <a:endParaRPr lang="uk-UA"/>
        </a:p>
      </dgm:t>
    </dgm:pt>
    <dgm:pt modelId="{0BF671A3-D864-4DCE-8D8C-B5DAAF298D60}">
      <dgm:prSet phldrT="[Текст]" custT="1"/>
      <dgm:spPr/>
      <dgm:t>
        <a:bodyPr/>
        <a:lstStyle/>
        <a:p>
          <a:r>
            <a:rPr lang="uk-UA" sz="2400" dirty="0" smtClean="0"/>
            <a:t>Достовірна та якісна інформація</a:t>
          </a:r>
          <a:endParaRPr lang="uk-UA" sz="2400" dirty="0"/>
        </a:p>
      </dgm:t>
    </dgm:pt>
    <dgm:pt modelId="{5F215B45-BC67-4B43-A4C0-7867FFAAE07B}" type="parTrans" cxnId="{9A5398AF-3CFE-4EFD-B42B-727F89EC2116}">
      <dgm:prSet/>
      <dgm:spPr/>
      <dgm:t>
        <a:bodyPr/>
        <a:lstStyle/>
        <a:p>
          <a:endParaRPr lang="uk-UA"/>
        </a:p>
      </dgm:t>
    </dgm:pt>
    <dgm:pt modelId="{1C93193D-ADB5-40D0-9897-4CF2E2FD091D}" type="sibTrans" cxnId="{9A5398AF-3CFE-4EFD-B42B-727F89EC2116}">
      <dgm:prSet/>
      <dgm:spPr/>
      <dgm:t>
        <a:bodyPr/>
        <a:lstStyle/>
        <a:p>
          <a:endParaRPr lang="uk-UA"/>
        </a:p>
      </dgm:t>
    </dgm:pt>
    <dgm:pt modelId="{F43578D8-E673-473A-9B23-B34D008F9AB3}">
      <dgm:prSet phldrT="[Текст]" custT="1"/>
      <dgm:spPr/>
      <dgm:t>
        <a:bodyPr/>
        <a:lstStyle/>
        <a:p>
          <a:r>
            <a:rPr lang="uk-UA" sz="2400" dirty="0" smtClean="0"/>
            <a:t>Закріплені законодавством</a:t>
          </a:r>
          <a:endParaRPr lang="uk-UA" sz="2400" dirty="0"/>
        </a:p>
      </dgm:t>
    </dgm:pt>
    <dgm:pt modelId="{E169184A-7753-4CEA-B19C-50470429FEBA}" type="parTrans" cxnId="{210D3A7D-0907-4342-8B1D-76D399BE64B7}">
      <dgm:prSet/>
      <dgm:spPr/>
      <dgm:t>
        <a:bodyPr/>
        <a:lstStyle/>
        <a:p>
          <a:endParaRPr lang="uk-UA"/>
        </a:p>
      </dgm:t>
    </dgm:pt>
    <dgm:pt modelId="{C94B82A6-CAC3-4428-AEE9-FBD5647F110F}" type="sibTrans" cxnId="{210D3A7D-0907-4342-8B1D-76D399BE64B7}">
      <dgm:prSet/>
      <dgm:spPr/>
      <dgm:t>
        <a:bodyPr/>
        <a:lstStyle/>
        <a:p>
          <a:endParaRPr lang="uk-UA"/>
        </a:p>
      </dgm:t>
    </dgm:pt>
    <dgm:pt modelId="{FEE6B7C9-D4C4-4D6F-A294-C68B736986F5}">
      <dgm:prSet phldrT="[Текст]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dirty="0" smtClean="0"/>
            <a:t>Інтернет-видання</a:t>
          </a:r>
          <a:endParaRPr lang="uk-UA" noProof="0" dirty="0"/>
        </a:p>
      </dgm:t>
    </dgm:pt>
    <dgm:pt modelId="{B995F0E1-C4B1-4859-838C-82EFA3CA7D4D}" type="parTrans" cxnId="{304301F6-C878-499E-8C43-8B75BD9768E4}">
      <dgm:prSet/>
      <dgm:spPr/>
      <dgm:t>
        <a:bodyPr/>
        <a:lstStyle/>
        <a:p>
          <a:endParaRPr lang="uk-UA"/>
        </a:p>
      </dgm:t>
    </dgm:pt>
    <dgm:pt modelId="{6F7D5D05-5EAD-43E7-A201-AF95998BDE3A}" type="sibTrans" cxnId="{304301F6-C878-499E-8C43-8B75BD9768E4}">
      <dgm:prSet/>
      <dgm:spPr/>
      <dgm:t>
        <a:bodyPr/>
        <a:lstStyle/>
        <a:p>
          <a:endParaRPr lang="uk-UA"/>
        </a:p>
      </dgm:t>
    </dgm:pt>
    <dgm:pt modelId="{6628DD37-029E-4E35-B0F1-688153AE960F}">
      <dgm:prSet phldrT="[Текст]" custT="1"/>
      <dgm:spPr/>
      <dgm:t>
        <a:bodyPr/>
        <a:lstStyle/>
        <a:p>
          <a:r>
            <a:rPr lang="uk-UA" sz="2400" dirty="0" smtClean="0"/>
            <a:t>Собівартість</a:t>
          </a:r>
          <a:r>
            <a:rPr lang="uk-UA" sz="2800" dirty="0" smtClean="0"/>
            <a:t> </a:t>
          </a:r>
          <a:endParaRPr lang="uk-UA" sz="2800" dirty="0"/>
        </a:p>
      </dgm:t>
    </dgm:pt>
    <dgm:pt modelId="{CB160908-924F-47A0-A7AB-4009E1E56489}" type="parTrans" cxnId="{514B47AB-A99A-44A0-9E19-FE0C5F5BA207}">
      <dgm:prSet/>
      <dgm:spPr/>
      <dgm:t>
        <a:bodyPr/>
        <a:lstStyle/>
        <a:p>
          <a:endParaRPr lang="uk-UA"/>
        </a:p>
      </dgm:t>
    </dgm:pt>
    <dgm:pt modelId="{FFF5C1F8-ED3A-4C68-A883-0F3C9DD24E0D}" type="sibTrans" cxnId="{514B47AB-A99A-44A0-9E19-FE0C5F5BA207}">
      <dgm:prSet/>
      <dgm:spPr/>
      <dgm:t>
        <a:bodyPr/>
        <a:lstStyle/>
        <a:p>
          <a:endParaRPr lang="uk-UA"/>
        </a:p>
      </dgm:t>
    </dgm:pt>
    <dgm:pt modelId="{57F280AD-5BE3-496F-AFBC-70AD81DDD6B1}">
      <dgm:prSet phldrT="[Текст]" custT="1"/>
      <dgm:spPr/>
      <dgm:t>
        <a:bodyPr/>
        <a:lstStyle/>
        <a:p>
          <a:r>
            <a:rPr lang="uk-UA" sz="2400" dirty="0" smtClean="0"/>
            <a:t>Доступність інтернету</a:t>
          </a:r>
          <a:endParaRPr lang="uk-UA" sz="2400" dirty="0"/>
        </a:p>
      </dgm:t>
    </dgm:pt>
    <dgm:pt modelId="{72EFD469-2E9A-4B71-BB94-8A7FAD56A43B}" type="parTrans" cxnId="{1D25ECE5-A9F5-44C2-805B-7AF485621118}">
      <dgm:prSet/>
      <dgm:spPr/>
      <dgm:t>
        <a:bodyPr/>
        <a:lstStyle/>
        <a:p>
          <a:endParaRPr lang="uk-UA"/>
        </a:p>
      </dgm:t>
    </dgm:pt>
    <dgm:pt modelId="{B6BDCCDC-E84A-426B-BA7B-5F3FB2CADF01}" type="sibTrans" cxnId="{1D25ECE5-A9F5-44C2-805B-7AF485621118}">
      <dgm:prSet/>
      <dgm:spPr/>
      <dgm:t>
        <a:bodyPr/>
        <a:lstStyle/>
        <a:p>
          <a:endParaRPr lang="uk-UA"/>
        </a:p>
      </dgm:t>
    </dgm:pt>
    <dgm:pt modelId="{53E71B58-628B-4E04-8711-BDE42A89C992}">
      <dgm:prSet phldrT="[Текст]" custT="1"/>
      <dgm:spPr/>
      <dgm:t>
        <a:bodyPr/>
        <a:lstStyle/>
        <a:p>
          <a:r>
            <a:rPr lang="uk-UA" sz="2400" dirty="0" smtClean="0"/>
            <a:t>Оперативність</a:t>
          </a:r>
          <a:endParaRPr lang="uk-UA" sz="2400" dirty="0"/>
        </a:p>
      </dgm:t>
    </dgm:pt>
    <dgm:pt modelId="{DD09C12A-2045-4821-AE43-F187543BCD71}" type="parTrans" cxnId="{21038E51-D32F-4511-B6C6-B292A07AF9CF}">
      <dgm:prSet/>
      <dgm:spPr/>
      <dgm:t>
        <a:bodyPr/>
        <a:lstStyle/>
        <a:p>
          <a:endParaRPr lang="uk-UA"/>
        </a:p>
      </dgm:t>
    </dgm:pt>
    <dgm:pt modelId="{5097F1BB-D3FE-4322-AFB9-C1A56702397C}" type="sibTrans" cxnId="{21038E51-D32F-4511-B6C6-B292A07AF9CF}">
      <dgm:prSet/>
      <dgm:spPr/>
      <dgm:t>
        <a:bodyPr/>
        <a:lstStyle/>
        <a:p>
          <a:endParaRPr lang="uk-UA"/>
        </a:p>
      </dgm:t>
    </dgm:pt>
    <dgm:pt modelId="{CC8C14D0-BE17-4C63-B307-094795F825BC}">
      <dgm:prSet custT="1"/>
      <dgm:spPr/>
      <dgm:t>
        <a:bodyPr/>
        <a:lstStyle/>
        <a:p>
          <a:r>
            <a:rPr lang="uk-UA" sz="2400" dirty="0" smtClean="0"/>
            <a:t>Не залежать від мережі</a:t>
          </a:r>
          <a:endParaRPr lang="uk-UA" sz="2400" dirty="0"/>
        </a:p>
      </dgm:t>
    </dgm:pt>
    <dgm:pt modelId="{56144532-9C21-4A75-B2A8-57D6BE49B2B5}" type="parTrans" cxnId="{95350AB7-40DE-4601-A1D7-F44879C2BB85}">
      <dgm:prSet/>
      <dgm:spPr/>
      <dgm:t>
        <a:bodyPr/>
        <a:lstStyle/>
        <a:p>
          <a:endParaRPr lang="uk-UA"/>
        </a:p>
      </dgm:t>
    </dgm:pt>
    <dgm:pt modelId="{16A662B9-F24C-4D10-85AD-553A819BCB12}" type="sibTrans" cxnId="{95350AB7-40DE-4601-A1D7-F44879C2BB85}">
      <dgm:prSet/>
      <dgm:spPr/>
      <dgm:t>
        <a:bodyPr/>
        <a:lstStyle/>
        <a:p>
          <a:endParaRPr lang="uk-UA"/>
        </a:p>
      </dgm:t>
    </dgm:pt>
    <dgm:pt modelId="{821BD7DF-E737-4554-9097-CB88DF1CDD9E}">
      <dgm:prSet custT="1"/>
      <dgm:spPr/>
      <dgm:t>
        <a:bodyPr/>
        <a:lstStyle/>
        <a:p>
          <a:r>
            <a:rPr lang="uk-UA" sz="2400" dirty="0" smtClean="0"/>
            <a:t>Режим реального часу</a:t>
          </a:r>
          <a:endParaRPr lang="uk-UA" sz="2400" dirty="0"/>
        </a:p>
      </dgm:t>
    </dgm:pt>
    <dgm:pt modelId="{00B3C292-83E5-4F1B-9F2A-1C0ECEC8B2A8}" type="parTrans" cxnId="{D233493A-295B-4E82-A4D1-DD3E7BFA1657}">
      <dgm:prSet/>
      <dgm:spPr/>
      <dgm:t>
        <a:bodyPr/>
        <a:lstStyle/>
        <a:p>
          <a:endParaRPr lang="uk-UA"/>
        </a:p>
      </dgm:t>
    </dgm:pt>
    <dgm:pt modelId="{13F26736-8E00-40D4-9AD3-86A231056D86}" type="sibTrans" cxnId="{D233493A-295B-4E82-A4D1-DD3E7BFA1657}">
      <dgm:prSet/>
      <dgm:spPr/>
      <dgm:t>
        <a:bodyPr/>
        <a:lstStyle/>
        <a:p>
          <a:endParaRPr lang="uk-UA"/>
        </a:p>
      </dgm:t>
    </dgm:pt>
    <dgm:pt modelId="{A0AC2BF1-511B-4DC8-AD59-A972FC45C364}" type="pres">
      <dgm:prSet presAssocID="{0C098499-FA41-4EAC-93C2-379E4FB66CB8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55A4231-A3EC-4870-A53B-3F9AEB0A236F}" type="pres">
      <dgm:prSet presAssocID="{0C098499-FA41-4EAC-93C2-379E4FB66CB8}" presName="dummyMaxCanvas" presStyleCnt="0"/>
      <dgm:spPr/>
    </dgm:pt>
    <dgm:pt modelId="{D5C3DBA3-A1E4-4FD9-9DDE-CCD7C96B6328}" type="pres">
      <dgm:prSet presAssocID="{0C098499-FA41-4EAC-93C2-379E4FB66CB8}" presName="parentComposite" presStyleCnt="0"/>
      <dgm:spPr/>
    </dgm:pt>
    <dgm:pt modelId="{24B85590-DD4B-4DAC-B7A7-A4CA9851ED3C}" type="pres">
      <dgm:prSet presAssocID="{0C098499-FA41-4EAC-93C2-379E4FB66CB8}" presName="parent1" presStyleLbl="alignAccFollowNode1" presStyleIdx="0" presStyleCnt="4" custScaleX="114245">
        <dgm:presLayoutVars>
          <dgm:chMax val="4"/>
        </dgm:presLayoutVars>
      </dgm:prSet>
      <dgm:spPr/>
      <dgm:t>
        <a:bodyPr/>
        <a:lstStyle/>
        <a:p>
          <a:endParaRPr lang="uk-UA"/>
        </a:p>
      </dgm:t>
    </dgm:pt>
    <dgm:pt modelId="{FDE16E97-2FEF-48F8-B54A-A94D443F20A1}" type="pres">
      <dgm:prSet presAssocID="{0C098499-FA41-4EAC-93C2-379E4FB66CB8}" presName="parent2" presStyleLbl="alignAccFollowNode1" presStyleIdx="1" presStyleCnt="4">
        <dgm:presLayoutVars>
          <dgm:chMax val="4"/>
        </dgm:presLayoutVars>
      </dgm:prSet>
      <dgm:spPr/>
      <dgm:t>
        <a:bodyPr/>
        <a:lstStyle/>
        <a:p>
          <a:endParaRPr lang="uk-UA"/>
        </a:p>
      </dgm:t>
    </dgm:pt>
    <dgm:pt modelId="{70B92222-07C1-4F21-B2BE-222F3CADCE74}" type="pres">
      <dgm:prSet presAssocID="{0C098499-FA41-4EAC-93C2-379E4FB66CB8}" presName="childrenComposite" presStyleCnt="0"/>
      <dgm:spPr/>
    </dgm:pt>
    <dgm:pt modelId="{FFD7003C-D6E3-4F81-8D04-FAB07114C980}" type="pres">
      <dgm:prSet presAssocID="{0C098499-FA41-4EAC-93C2-379E4FB66CB8}" presName="dummyMaxCanvas_ChildArea" presStyleCnt="0"/>
      <dgm:spPr/>
    </dgm:pt>
    <dgm:pt modelId="{8C0CCE31-7431-4707-A26F-F966EE35D754}" type="pres">
      <dgm:prSet presAssocID="{0C098499-FA41-4EAC-93C2-379E4FB66CB8}" presName="fulcrum" presStyleLbl="alignAccFollowNode1" presStyleIdx="2" presStyleCnt="4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endParaRPr lang="uk-UA"/>
        </a:p>
      </dgm:t>
    </dgm:pt>
    <dgm:pt modelId="{3F6E77DE-A1DD-4B5E-B349-11FCA84A2758}" type="pres">
      <dgm:prSet presAssocID="{0C098499-FA41-4EAC-93C2-379E4FB66CB8}" presName="balance_34" presStyleLbl="alignAccFollowNode1" presStyleIdx="3" presStyleCnt="4">
        <dgm:presLayoutVars>
          <dgm:bulletEnabled val="1"/>
        </dgm:presLayoutVars>
      </dgm:prSet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endParaRPr lang="uk-UA"/>
        </a:p>
      </dgm:t>
    </dgm:pt>
    <dgm:pt modelId="{649C85CA-A551-4E7B-B828-F0BBE0C3E36E}" type="pres">
      <dgm:prSet presAssocID="{0C098499-FA41-4EAC-93C2-379E4FB66CB8}" presName="right_34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7C4EBDC-7695-450A-8C1F-E3387DE2FC0E}" type="pres">
      <dgm:prSet presAssocID="{0C098499-FA41-4EAC-93C2-379E4FB66CB8}" presName="right_34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1A2436-FF6B-46F8-A067-C3994CB1AEB0}" type="pres">
      <dgm:prSet presAssocID="{0C098499-FA41-4EAC-93C2-379E4FB66CB8}" presName="right_34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024E08F-7031-41D8-B261-B3BEE13987F4}" type="pres">
      <dgm:prSet presAssocID="{0C098499-FA41-4EAC-93C2-379E4FB66CB8}" presName="right_34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940907-EB4C-4A47-836B-017B7F0F8797}" type="pres">
      <dgm:prSet presAssocID="{0C098499-FA41-4EAC-93C2-379E4FB66CB8}" presName="left_34_1" presStyleLbl="node1" presStyleIdx="4" presStyleCnt="7" custScaleX="108967" custScaleY="117385" custLinFactNeighborY="-826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CB049C0-E2A2-42EA-812C-5CA485DF41D6}" type="pres">
      <dgm:prSet presAssocID="{0C098499-FA41-4EAC-93C2-379E4FB66CB8}" presName="left_34_2" presStyleLbl="node1" presStyleIdx="5" presStyleCnt="7" custScaleX="108489" custLinFactNeighborY="-1417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B76A08-1F8F-41C9-99E6-B2D8D3F30CA9}" type="pres">
      <dgm:prSet presAssocID="{0C098499-FA41-4EAC-93C2-379E4FB66CB8}" presName="left_34_3" presStyleLbl="node1" presStyleIdx="6" presStyleCnt="7" custLinFactNeighborY="-1299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5350AB7-40DE-4601-A1D7-F44879C2BB85}" srcId="{2AFBE66D-4091-434B-A23E-063F00820A78}" destId="{CC8C14D0-BE17-4C63-B307-094795F825BC}" srcOrd="2" destOrd="0" parTransId="{56144532-9C21-4A75-B2A8-57D6BE49B2B5}" sibTransId="{16A662B9-F24C-4D10-85AD-553A819BCB12}"/>
    <dgm:cxn modelId="{0867E7C8-02DC-4BB0-930A-3D9722AC47C0}" srcId="{0C098499-FA41-4EAC-93C2-379E4FB66CB8}" destId="{2AFBE66D-4091-434B-A23E-063F00820A78}" srcOrd="0" destOrd="0" parTransId="{EAE19481-C317-43BF-8FE1-5159431EACE6}" sibTransId="{8A80121A-DCBC-41BC-A228-845B7CC4C9A8}"/>
    <dgm:cxn modelId="{9A5398AF-3CFE-4EFD-B42B-727F89EC2116}" srcId="{2AFBE66D-4091-434B-A23E-063F00820A78}" destId="{0BF671A3-D864-4DCE-8D8C-B5DAAF298D60}" srcOrd="0" destOrd="0" parTransId="{5F215B45-BC67-4B43-A4C0-7867FFAAE07B}" sibTransId="{1C93193D-ADB5-40D0-9897-4CF2E2FD091D}"/>
    <dgm:cxn modelId="{8CA05814-935F-4B9A-824D-2D1F971485CB}" type="presOf" srcId="{CC8C14D0-BE17-4C63-B307-094795F825BC}" destId="{FCB76A08-1F8F-41C9-99E6-B2D8D3F30CA9}" srcOrd="0" destOrd="0" presId="urn:microsoft.com/office/officeart/2005/8/layout/balance1"/>
    <dgm:cxn modelId="{28DEE9FB-CA40-4B05-8217-631295286306}" type="presOf" srcId="{0BF671A3-D864-4DCE-8D8C-B5DAAF298D60}" destId="{0B940907-EB4C-4A47-836B-017B7F0F8797}" srcOrd="0" destOrd="0" presId="urn:microsoft.com/office/officeart/2005/8/layout/balance1"/>
    <dgm:cxn modelId="{210D3A7D-0907-4342-8B1D-76D399BE64B7}" srcId="{2AFBE66D-4091-434B-A23E-063F00820A78}" destId="{F43578D8-E673-473A-9B23-B34D008F9AB3}" srcOrd="1" destOrd="0" parTransId="{E169184A-7753-4CEA-B19C-50470429FEBA}" sibTransId="{C94B82A6-CAC3-4428-AEE9-FBD5647F110F}"/>
    <dgm:cxn modelId="{B68A1E20-D720-4F28-9DB2-7B5710E18039}" type="presOf" srcId="{53E71B58-628B-4E04-8711-BDE42A89C992}" destId="{5D1A2436-FF6B-46F8-A067-C3994CB1AEB0}" srcOrd="0" destOrd="0" presId="urn:microsoft.com/office/officeart/2005/8/layout/balance1"/>
    <dgm:cxn modelId="{1A308C8C-6683-4E04-A7F9-446FA3BFA9CF}" type="presOf" srcId="{FEE6B7C9-D4C4-4D6F-A294-C68B736986F5}" destId="{FDE16E97-2FEF-48F8-B54A-A94D443F20A1}" srcOrd="0" destOrd="0" presId="urn:microsoft.com/office/officeart/2005/8/layout/balance1"/>
    <dgm:cxn modelId="{DA45E156-5038-4A8D-BFC6-44314FD61A8E}" type="presOf" srcId="{6628DD37-029E-4E35-B0F1-688153AE960F}" destId="{649C85CA-A551-4E7B-B828-F0BBE0C3E36E}" srcOrd="0" destOrd="0" presId="urn:microsoft.com/office/officeart/2005/8/layout/balance1"/>
    <dgm:cxn modelId="{1D25ECE5-A9F5-44C2-805B-7AF485621118}" srcId="{FEE6B7C9-D4C4-4D6F-A294-C68B736986F5}" destId="{57F280AD-5BE3-496F-AFBC-70AD81DDD6B1}" srcOrd="1" destOrd="0" parTransId="{72EFD469-2E9A-4B71-BB94-8A7FAD56A43B}" sibTransId="{B6BDCCDC-E84A-426B-BA7B-5F3FB2CADF01}"/>
    <dgm:cxn modelId="{4697D5B8-CF4B-4298-879A-5555E7CCD5F0}" type="presOf" srcId="{821BD7DF-E737-4554-9097-CB88DF1CDD9E}" destId="{0024E08F-7031-41D8-B261-B3BEE13987F4}" srcOrd="0" destOrd="0" presId="urn:microsoft.com/office/officeart/2005/8/layout/balance1"/>
    <dgm:cxn modelId="{21038E51-D32F-4511-B6C6-B292A07AF9CF}" srcId="{FEE6B7C9-D4C4-4D6F-A294-C68B736986F5}" destId="{53E71B58-628B-4E04-8711-BDE42A89C992}" srcOrd="2" destOrd="0" parTransId="{DD09C12A-2045-4821-AE43-F187543BCD71}" sibTransId="{5097F1BB-D3FE-4322-AFB9-C1A56702397C}"/>
    <dgm:cxn modelId="{8FF77368-0E10-42C7-9BCB-9F06A7FB90D1}" type="presOf" srcId="{2AFBE66D-4091-434B-A23E-063F00820A78}" destId="{24B85590-DD4B-4DAC-B7A7-A4CA9851ED3C}" srcOrd="0" destOrd="0" presId="urn:microsoft.com/office/officeart/2005/8/layout/balance1"/>
    <dgm:cxn modelId="{514B47AB-A99A-44A0-9E19-FE0C5F5BA207}" srcId="{FEE6B7C9-D4C4-4D6F-A294-C68B736986F5}" destId="{6628DD37-029E-4E35-B0F1-688153AE960F}" srcOrd="0" destOrd="0" parTransId="{CB160908-924F-47A0-A7AB-4009E1E56489}" sibTransId="{FFF5C1F8-ED3A-4C68-A883-0F3C9DD24E0D}"/>
    <dgm:cxn modelId="{CF711599-FBD6-4C0B-98CF-401C34749599}" type="presOf" srcId="{F43578D8-E673-473A-9B23-B34D008F9AB3}" destId="{0CB049C0-E2A2-42EA-812C-5CA485DF41D6}" srcOrd="0" destOrd="0" presId="urn:microsoft.com/office/officeart/2005/8/layout/balance1"/>
    <dgm:cxn modelId="{D233493A-295B-4E82-A4D1-DD3E7BFA1657}" srcId="{FEE6B7C9-D4C4-4D6F-A294-C68B736986F5}" destId="{821BD7DF-E737-4554-9097-CB88DF1CDD9E}" srcOrd="3" destOrd="0" parTransId="{00B3C292-83E5-4F1B-9F2A-1C0ECEC8B2A8}" sibTransId="{13F26736-8E00-40D4-9AD3-86A231056D86}"/>
    <dgm:cxn modelId="{D4458709-069A-4A5C-9B2D-8E2A60EFA8A0}" type="presOf" srcId="{57F280AD-5BE3-496F-AFBC-70AD81DDD6B1}" destId="{87C4EBDC-7695-450A-8C1F-E3387DE2FC0E}" srcOrd="0" destOrd="0" presId="urn:microsoft.com/office/officeart/2005/8/layout/balance1"/>
    <dgm:cxn modelId="{DD74F2EE-1E9E-426B-BBF4-8FD7B420B0D2}" type="presOf" srcId="{0C098499-FA41-4EAC-93C2-379E4FB66CB8}" destId="{A0AC2BF1-511B-4DC8-AD59-A972FC45C364}" srcOrd="0" destOrd="0" presId="urn:microsoft.com/office/officeart/2005/8/layout/balance1"/>
    <dgm:cxn modelId="{304301F6-C878-499E-8C43-8B75BD9768E4}" srcId="{0C098499-FA41-4EAC-93C2-379E4FB66CB8}" destId="{FEE6B7C9-D4C4-4D6F-A294-C68B736986F5}" srcOrd="1" destOrd="0" parTransId="{B995F0E1-C4B1-4859-838C-82EFA3CA7D4D}" sibTransId="{6F7D5D05-5EAD-43E7-A201-AF95998BDE3A}"/>
    <dgm:cxn modelId="{10DDB333-0139-40F1-B50A-48A35FCDECF0}" type="presParOf" srcId="{A0AC2BF1-511B-4DC8-AD59-A972FC45C364}" destId="{055A4231-A3EC-4870-A53B-3F9AEB0A236F}" srcOrd="0" destOrd="0" presId="urn:microsoft.com/office/officeart/2005/8/layout/balance1"/>
    <dgm:cxn modelId="{FFA5AD54-C061-41D3-A36C-31BBF079B441}" type="presParOf" srcId="{A0AC2BF1-511B-4DC8-AD59-A972FC45C364}" destId="{D5C3DBA3-A1E4-4FD9-9DDE-CCD7C96B6328}" srcOrd="1" destOrd="0" presId="urn:microsoft.com/office/officeart/2005/8/layout/balance1"/>
    <dgm:cxn modelId="{A014C2CF-6218-4C16-9834-5BC03C6E4DF6}" type="presParOf" srcId="{D5C3DBA3-A1E4-4FD9-9DDE-CCD7C96B6328}" destId="{24B85590-DD4B-4DAC-B7A7-A4CA9851ED3C}" srcOrd="0" destOrd="0" presId="urn:microsoft.com/office/officeart/2005/8/layout/balance1"/>
    <dgm:cxn modelId="{47EC4DA1-2A12-4D64-BF99-0BC8ECE9B5EE}" type="presParOf" srcId="{D5C3DBA3-A1E4-4FD9-9DDE-CCD7C96B6328}" destId="{FDE16E97-2FEF-48F8-B54A-A94D443F20A1}" srcOrd="1" destOrd="0" presId="urn:microsoft.com/office/officeart/2005/8/layout/balance1"/>
    <dgm:cxn modelId="{A95770B5-6694-4647-98A0-BD3F70B8D94C}" type="presParOf" srcId="{A0AC2BF1-511B-4DC8-AD59-A972FC45C364}" destId="{70B92222-07C1-4F21-B2BE-222F3CADCE74}" srcOrd="2" destOrd="0" presId="urn:microsoft.com/office/officeart/2005/8/layout/balance1"/>
    <dgm:cxn modelId="{9AF7F792-5288-4293-9976-2D4B4D8792FD}" type="presParOf" srcId="{70B92222-07C1-4F21-B2BE-222F3CADCE74}" destId="{FFD7003C-D6E3-4F81-8D04-FAB07114C980}" srcOrd="0" destOrd="0" presId="urn:microsoft.com/office/officeart/2005/8/layout/balance1"/>
    <dgm:cxn modelId="{C448D8F7-E667-4490-814C-6A6473C4B4FF}" type="presParOf" srcId="{70B92222-07C1-4F21-B2BE-222F3CADCE74}" destId="{8C0CCE31-7431-4707-A26F-F966EE35D754}" srcOrd="1" destOrd="0" presId="urn:microsoft.com/office/officeart/2005/8/layout/balance1"/>
    <dgm:cxn modelId="{DEC745BF-3389-49B8-843A-63927E3E6C73}" type="presParOf" srcId="{70B92222-07C1-4F21-B2BE-222F3CADCE74}" destId="{3F6E77DE-A1DD-4B5E-B349-11FCA84A2758}" srcOrd="2" destOrd="0" presId="urn:microsoft.com/office/officeart/2005/8/layout/balance1"/>
    <dgm:cxn modelId="{1C051549-10A6-4950-86CC-BB2DE5C5FA85}" type="presParOf" srcId="{70B92222-07C1-4F21-B2BE-222F3CADCE74}" destId="{649C85CA-A551-4E7B-B828-F0BBE0C3E36E}" srcOrd="3" destOrd="0" presId="urn:microsoft.com/office/officeart/2005/8/layout/balance1"/>
    <dgm:cxn modelId="{C2ECA775-13B2-4FFA-BD1F-921464361026}" type="presParOf" srcId="{70B92222-07C1-4F21-B2BE-222F3CADCE74}" destId="{87C4EBDC-7695-450A-8C1F-E3387DE2FC0E}" srcOrd="4" destOrd="0" presId="urn:microsoft.com/office/officeart/2005/8/layout/balance1"/>
    <dgm:cxn modelId="{3E639F8B-5C11-43AF-892A-818FBB6A65A2}" type="presParOf" srcId="{70B92222-07C1-4F21-B2BE-222F3CADCE74}" destId="{5D1A2436-FF6B-46F8-A067-C3994CB1AEB0}" srcOrd="5" destOrd="0" presId="urn:microsoft.com/office/officeart/2005/8/layout/balance1"/>
    <dgm:cxn modelId="{3E39F0D0-FE62-4185-B5FC-16DDFD258B46}" type="presParOf" srcId="{70B92222-07C1-4F21-B2BE-222F3CADCE74}" destId="{0024E08F-7031-41D8-B261-B3BEE13987F4}" srcOrd="6" destOrd="0" presId="urn:microsoft.com/office/officeart/2005/8/layout/balance1"/>
    <dgm:cxn modelId="{658FDEDC-088C-4415-A947-B09CE25C6E96}" type="presParOf" srcId="{70B92222-07C1-4F21-B2BE-222F3CADCE74}" destId="{0B940907-EB4C-4A47-836B-017B7F0F8797}" srcOrd="7" destOrd="0" presId="urn:microsoft.com/office/officeart/2005/8/layout/balance1"/>
    <dgm:cxn modelId="{060C59FD-5A61-40F2-B9AE-6DA926E8374D}" type="presParOf" srcId="{70B92222-07C1-4F21-B2BE-222F3CADCE74}" destId="{0CB049C0-E2A2-42EA-812C-5CA485DF41D6}" srcOrd="8" destOrd="0" presId="urn:microsoft.com/office/officeart/2005/8/layout/balance1"/>
    <dgm:cxn modelId="{BA111745-5D80-4C3A-AA42-0B15D5C9CE8E}" type="presParOf" srcId="{70B92222-07C1-4F21-B2BE-222F3CADCE74}" destId="{FCB76A08-1F8F-41C9-99E6-B2D8D3F30CA9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C0A5A31-E97A-47F6-B769-4953773A5121}" type="doc">
      <dgm:prSet loTypeId="urn:microsoft.com/office/officeart/2005/8/layout/venn1" loCatId="relationship" qsTypeId="urn:microsoft.com/office/officeart/2005/8/quickstyle/simple5" qsCatId="simple" csTypeId="urn:microsoft.com/office/officeart/2005/8/colors/colorful3" csCatId="colorful" phldr="1"/>
      <dgm:spPr/>
    </dgm:pt>
    <dgm:pt modelId="{0D6706CC-9DC3-4071-9626-4FBCDF2D3DEE}">
      <dgm:prSet phldrT="[Текст]" custT="1"/>
      <dgm:spPr/>
      <dgm:t>
        <a:bodyPr/>
        <a:lstStyle/>
        <a:p>
          <a:r>
            <a:rPr lang="uk-UA" sz="2800" b="1" i="1" dirty="0" err="1" smtClean="0"/>
            <a:t>Фото-</a:t>
          </a:r>
          <a:r>
            <a:rPr lang="uk-UA" sz="2800" b="1" i="1" dirty="0" smtClean="0"/>
            <a:t> </a:t>
          </a:r>
          <a:r>
            <a:rPr lang="uk-UA" sz="2800" b="1" i="1" dirty="0" err="1" smtClean="0"/>
            <a:t>відео-</a:t>
          </a:r>
          <a:r>
            <a:rPr lang="uk-UA" sz="2800" b="1" i="1" dirty="0" smtClean="0"/>
            <a:t> та аудіо матеріали</a:t>
          </a:r>
          <a:endParaRPr lang="uk-UA" sz="2800" b="1" i="1" dirty="0"/>
        </a:p>
      </dgm:t>
    </dgm:pt>
    <dgm:pt modelId="{83AF36FA-605B-4D04-ACB0-B9EFE4B3853A}" type="parTrans" cxnId="{23166610-B9B7-427E-9116-6967CE08B01D}">
      <dgm:prSet/>
      <dgm:spPr/>
      <dgm:t>
        <a:bodyPr/>
        <a:lstStyle/>
        <a:p>
          <a:endParaRPr lang="uk-UA"/>
        </a:p>
      </dgm:t>
    </dgm:pt>
    <dgm:pt modelId="{1092226E-0B97-4D55-98E4-ECE74BFC9F16}" type="sibTrans" cxnId="{23166610-B9B7-427E-9116-6967CE08B01D}">
      <dgm:prSet/>
      <dgm:spPr/>
      <dgm:t>
        <a:bodyPr/>
        <a:lstStyle/>
        <a:p>
          <a:endParaRPr lang="uk-UA"/>
        </a:p>
      </dgm:t>
    </dgm:pt>
    <dgm:pt modelId="{1F3AA4C8-7209-4FCC-BC6F-26A90E7C5E58}">
      <dgm:prSet phldrT="[Текст]" custT="1"/>
      <dgm:spPr/>
      <dgm:t>
        <a:bodyPr/>
        <a:lstStyle/>
        <a:p>
          <a:r>
            <a:rPr lang="uk-UA" sz="2800" b="1" i="1" dirty="0" smtClean="0"/>
            <a:t>Необмежений час </a:t>
          </a:r>
          <a:endParaRPr lang="uk-UA" sz="2800" b="1" i="1" dirty="0"/>
        </a:p>
      </dgm:t>
    </dgm:pt>
    <dgm:pt modelId="{A49C6A63-4A4C-47C9-868B-596CD31EB151}" type="parTrans" cxnId="{9F65C1AA-3839-49EC-B494-3A06DA203E33}">
      <dgm:prSet/>
      <dgm:spPr/>
      <dgm:t>
        <a:bodyPr/>
        <a:lstStyle/>
        <a:p>
          <a:endParaRPr lang="uk-UA"/>
        </a:p>
      </dgm:t>
    </dgm:pt>
    <dgm:pt modelId="{87DCBFB2-E9DE-4E04-A365-766C805DE24D}" type="sibTrans" cxnId="{9F65C1AA-3839-49EC-B494-3A06DA203E33}">
      <dgm:prSet/>
      <dgm:spPr/>
      <dgm:t>
        <a:bodyPr/>
        <a:lstStyle/>
        <a:p>
          <a:endParaRPr lang="uk-UA"/>
        </a:p>
      </dgm:t>
    </dgm:pt>
    <dgm:pt modelId="{718EAF84-7570-4425-841E-3B187314A756}">
      <dgm:prSet phldrT="[Текст]" custT="1"/>
      <dgm:spPr/>
      <dgm:t>
        <a:bodyPr/>
        <a:lstStyle/>
        <a:p>
          <a:r>
            <a:rPr lang="uk-UA" sz="2800" b="1" i="1" dirty="0" smtClean="0"/>
            <a:t>Оперативність</a:t>
          </a:r>
          <a:endParaRPr lang="uk-UA" sz="2800" b="1" i="1" dirty="0"/>
        </a:p>
      </dgm:t>
    </dgm:pt>
    <dgm:pt modelId="{4EF32AC5-225D-44E6-A1D8-DB37C2E9F8D5}" type="parTrans" cxnId="{D2D305FD-7F43-417E-B8AA-DD3DB57E4B9E}">
      <dgm:prSet/>
      <dgm:spPr/>
      <dgm:t>
        <a:bodyPr/>
        <a:lstStyle/>
        <a:p>
          <a:endParaRPr lang="uk-UA"/>
        </a:p>
      </dgm:t>
    </dgm:pt>
    <dgm:pt modelId="{83DFCDBF-166E-44D1-83EB-D9D29A793043}" type="sibTrans" cxnId="{D2D305FD-7F43-417E-B8AA-DD3DB57E4B9E}">
      <dgm:prSet/>
      <dgm:spPr/>
      <dgm:t>
        <a:bodyPr/>
        <a:lstStyle/>
        <a:p>
          <a:endParaRPr lang="uk-UA"/>
        </a:p>
      </dgm:t>
    </dgm:pt>
    <dgm:pt modelId="{8DC26832-F3DD-4032-B29E-97C5B496BEB3}">
      <dgm:prSet custT="1"/>
      <dgm:spPr/>
      <dgm:t>
        <a:bodyPr/>
        <a:lstStyle/>
        <a:p>
          <a:r>
            <a:rPr lang="uk-UA" sz="2800" b="1" i="1" dirty="0" smtClean="0"/>
            <a:t>Можливість коментувати</a:t>
          </a:r>
          <a:endParaRPr lang="uk-UA" sz="2800" b="1" i="1" dirty="0"/>
        </a:p>
      </dgm:t>
    </dgm:pt>
    <dgm:pt modelId="{BCDC5032-D1EC-48AA-90BF-B48F0D5F7A9F}" type="parTrans" cxnId="{F453114B-6D6F-4E53-B4CF-88A42ABA7407}">
      <dgm:prSet/>
      <dgm:spPr/>
      <dgm:t>
        <a:bodyPr/>
        <a:lstStyle/>
        <a:p>
          <a:endParaRPr lang="uk-UA"/>
        </a:p>
      </dgm:t>
    </dgm:pt>
    <dgm:pt modelId="{7D573C55-EC0A-433E-8894-82CEBE03FBC9}" type="sibTrans" cxnId="{F453114B-6D6F-4E53-B4CF-88A42ABA7407}">
      <dgm:prSet/>
      <dgm:spPr/>
      <dgm:t>
        <a:bodyPr/>
        <a:lstStyle/>
        <a:p>
          <a:endParaRPr lang="uk-UA"/>
        </a:p>
      </dgm:t>
    </dgm:pt>
    <dgm:pt modelId="{CFCCA3CD-193C-48C8-AEB6-23164E71875C}">
      <dgm:prSet custT="1"/>
      <dgm:spPr/>
      <dgm:t>
        <a:bodyPr/>
        <a:lstStyle/>
        <a:p>
          <a:r>
            <a:rPr lang="uk-UA" sz="2800" b="1" i="1" dirty="0" smtClean="0"/>
            <a:t>Загальнодоступність</a:t>
          </a:r>
          <a:endParaRPr lang="uk-UA" sz="2800" b="1" i="1" dirty="0"/>
        </a:p>
      </dgm:t>
    </dgm:pt>
    <dgm:pt modelId="{50558627-BB12-41B6-A9FD-9164AC57538A}" type="parTrans" cxnId="{1E1EB6BF-8841-49B7-8F0D-76EFA10E279C}">
      <dgm:prSet/>
      <dgm:spPr/>
      <dgm:t>
        <a:bodyPr/>
        <a:lstStyle/>
        <a:p>
          <a:endParaRPr lang="uk-UA"/>
        </a:p>
      </dgm:t>
    </dgm:pt>
    <dgm:pt modelId="{8566B944-89C1-4EEE-A7FE-3737738F6BA6}" type="sibTrans" cxnId="{1E1EB6BF-8841-49B7-8F0D-76EFA10E279C}">
      <dgm:prSet/>
      <dgm:spPr/>
      <dgm:t>
        <a:bodyPr/>
        <a:lstStyle/>
        <a:p>
          <a:endParaRPr lang="uk-UA"/>
        </a:p>
      </dgm:t>
    </dgm:pt>
    <dgm:pt modelId="{D2E833B9-D05E-41A6-B7A6-7B85D64E2C09}" type="pres">
      <dgm:prSet presAssocID="{8C0A5A31-E97A-47F6-B769-4953773A5121}" presName="compositeShape" presStyleCnt="0">
        <dgm:presLayoutVars>
          <dgm:chMax val="7"/>
          <dgm:dir/>
          <dgm:resizeHandles val="exact"/>
        </dgm:presLayoutVars>
      </dgm:prSet>
      <dgm:spPr/>
    </dgm:pt>
    <dgm:pt modelId="{6D0FF76B-2C31-4F74-ACFE-3F2BB8D03266}" type="pres">
      <dgm:prSet presAssocID="{0D6706CC-9DC3-4071-9626-4FBCDF2D3DEE}" presName="circ1" presStyleLbl="vennNode1" presStyleIdx="0" presStyleCnt="5"/>
      <dgm:spPr/>
    </dgm:pt>
    <dgm:pt modelId="{5FC08332-D523-47FF-88D1-75C5691B2555}" type="pres">
      <dgm:prSet presAssocID="{0D6706CC-9DC3-4071-9626-4FBCDF2D3DEE}" presName="circ1Tx" presStyleLbl="revTx" presStyleIdx="0" presStyleCnt="0" custScaleX="1303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9124EBA-25AB-4275-97C6-AC93A7B2DF13}" type="pres">
      <dgm:prSet presAssocID="{8DC26832-F3DD-4032-B29E-97C5B496BEB3}" presName="circ2" presStyleLbl="vennNode1" presStyleIdx="1" presStyleCnt="5"/>
      <dgm:spPr/>
    </dgm:pt>
    <dgm:pt modelId="{4E4FA51D-C22D-474F-AE89-99A838F4AF95}" type="pres">
      <dgm:prSet presAssocID="{8DC26832-F3DD-4032-B29E-97C5B496BEB3}" presName="circ2Tx" presStyleLbl="revTx" presStyleIdx="0" presStyleCnt="0" custScaleX="1153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2F0C4B7-9F66-4D79-BB57-5C7B0BD7AA71}" type="pres">
      <dgm:prSet presAssocID="{CFCCA3CD-193C-48C8-AEB6-23164E71875C}" presName="circ3" presStyleLbl="vennNode1" presStyleIdx="2" presStyleCnt="5"/>
      <dgm:spPr/>
    </dgm:pt>
    <dgm:pt modelId="{9795A6FD-4FA0-4EAC-9AEF-E30A0ACB9209}" type="pres">
      <dgm:prSet presAssocID="{CFCCA3CD-193C-48C8-AEB6-23164E71875C}" presName="circ3Tx" presStyleLbl="revTx" presStyleIdx="0" presStyleCnt="0" custScaleX="172437" custLinFactNeighborX="137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7F2167-D5CA-4FA3-8147-0335C44BC80B}" type="pres">
      <dgm:prSet presAssocID="{1F3AA4C8-7209-4FCC-BC6F-26A90E7C5E58}" presName="circ4" presStyleLbl="vennNode1" presStyleIdx="3" presStyleCnt="5"/>
      <dgm:spPr/>
    </dgm:pt>
    <dgm:pt modelId="{A53EF9EC-B2FB-4458-AB89-BA7101A0ED81}" type="pres">
      <dgm:prSet presAssocID="{1F3AA4C8-7209-4FCC-BC6F-26A90E7C5E58}" presName="circ4Tx" presStyleLbl="revTx" presStyleIdx="0" presStyleCnt="0" custScaleX="1114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B06DF0B-806F-41E0-B71F-962123AC722C}" type="pres">
      <dgm:prSet presAssocID="{718EAF84-7570-4425-841E-3B187314A756}" presName="circ5" presStyleLbl="vennNode1" presStyleIdx="4" presStyleCnt="5"/>
      <dgm:spPr/>
    </dgm:pt>
    <dgm:pt modelId="{8678550B-80C2-4A67-94EF-B5357422AE6B}" type="pres">
      <dgm:prSet presAssocID="{718EAF84-7570-4425-841E-3B187314A756}" presName="circ5Tx" presStyleLbl="revTx" presStyleIdx="0" presStyleCnt="0" custScaleX="1242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0497A74-D4B3-4775-8885-B046E61130F9}" type="presOf" srcId="{8C0A5A31-E97A-47F6-B769-4953773A5121}" destId="{D2E833B9-D05E-41A6-B7A6-7B85D64E2C09}" srcOrd="0" destOrd="0" presId="urn:microsoft.com/office/officeart/2005/8/layout/venn1"/>
    <dgm:cxn modelId="{4C524E8D-4503-4BA5-8B97-C3100337B0F9}" type="presOf" srcId="{718EAF84-7570-4425-841E-3B187314A756}" destId="{8678550B-80C2-4A67-94EF-B5357422AE6B}" srcOrd="0" destOrd="0" presId="urn:microsoft.com/office/officeart/2005/8/layout/venn1"/>
    <dgm:cxn modelId="{23166610-B9B7-427E-9116-6967CE08B01D}" srcId="{8C0A5A31-E97A-47F6-B769-4953773A5121}" destId="{0D6706CC-9DC3-4071-9626-4FBCDF2D3DEE}" srcOrd="0" destOrd="0" parTransId="{83AF36FA-605B-4D04-ACB0-B9EFE4B3853A}" sibTransId="{1092226E-0B97-4D55-98E4-ECE74BFC9F16}"/>
    <dgm:cxn modelId="{1E1EB6BF-8841-49B7-8F0D-76EFA10E279C}" srcId="{8C0A5A31-E97A-47F6-B769-4953773A5121}" destId="{CFCCA3CD-193C-48C8-AEB6-23164E71875C}" srcOrd="2" destOrd="0" parTransId="{50558627-BB12-41B6-A9FD-9164AC57538A}" sibTransId="{8566B944-89C1-4EEE-A7FE-3737738F6BA6}"/>
    <dgm:cxn modelId="{D2D305FD-7F43-417E-B8AA-DD3DB57E4B9E}" srcId="{8C0A5A31-E97A-47F6-B769-4953773A5121}" destId="{718EAF84-7570-4425-841E-3B187314A756}" srcOrd="4" destOrd="0" parTransId="{4EF32AC5-225D-44E6-A1D8-DB37C2E9F8D5}" sibTransId="{83DFCDBF-166E-44D1-83EB-D9D29A793043}"/>
    <dgm:cxn modelId="{F453114B-6D6F-4E53-B4CF-88A42ABA7407}" srcId="{8C0A5A31-E97A-47F6-B769-4953773A5121}" destId="{8DC26832-F3DD-4032-B29E-97C5B496BEB3}" srcOrd="1" destOrd="0" parTransId="{BCDC5032-D1EC-48AA-90BF-B48F0D5F7A9F}" sibTransId="{7D573C55-EC0A-433E-8894-82CEBE03FBC9}"/>
    <dgm:cxn modelId="{78E9E6AE-2E39-4F05-92F2-DD455B1E5E1D}" type="presOf" srcId="{8DC26832-F3DD-4032-B29E-97C5B496BEB3}" destId="{4E4FA51D-C22D-474F-AE89-99A838F4AF95}" srcOrd="0" destOrd="0" presId="urn:microsoft.com/office/officeart/2005/8/layout/venn1"/>
    <dgm:cxn modelId="{9F65C1AA-3839-49EC-B494-3A06DA203E33}" srcId="{8C0A5A31-E97A-47F6-B769-4953773A5121}" destId="{1F3AA4C8-7209-4FCC-BC6F-26A90E7C5E58}" srcOrd="3" destOrd="0" parTransId="{A49C6A63-4A4C-47C9-868B-596CD31EB151}" sibTransId="{87DCBFB2-E9DE-4E04-A365-766C805DE24D}"/>
    <dgm:cxn modelId="{39618DD7-9E87-46F0-BA25-1BA7419D931C}" type="presOf" srcId="{1F3AA4C8-7209-4FCC-BC6F-26A90E7C5E58}" destId="{A53EF9EC-B2FB-4458-AB89-BA7101A0ED81}" srcOrd="0" destOrd="0" presId="urn:microsoft.com/office/officeart/2005/8/layout/venn1"/>
    <dgm:cxn modelId="{F4CF0059-A656-45CE-A06A-103EA74A174E}" type="presOf" srcId="{0D6706CC-9DC3-4071-9626-4FBCDF2D3DEE}" destId="{5FC08332-D523-47FF-88D1-75C5691B2555}" srcOrd="0" destOrd="0" presId="urn:microsoft.com/office/officeart/2005/8/layout/venn1"/>
    <dgm:cxn modelId="{33AFF2BD-D0EE-4633-B174-2952E5A49994}" type="presOf" srcId="{CFCCA3CD-193C-48C8-AEB6-23164E71875C}" destId="{9795A6FD-4FA0-4EAC-9AEF-E30A0ACB9209}" srcOrd="0" destOrd="0" presId="urn:microsoft.com/office/officeart/2005/8/layout/venn1"/>
    <dgm:cxn modelId="{ADC1AF56-A0AC-41F5-A573-A2422BA1F69B}" type="presParOf" srcId="{D2E833B9-D05E-41A6-B7A6-7B85D64E2C09}" destId="{6D0FF76B-2C31-4F74-ACFE-3F2BB8D03266}" srcOrd="0" destOrd="0" presId="urn:microsoft.com/office/officeart/2005/8/layout/venn1"/>
    <dgm:cxn modelId="{1CEA42AF-489D-4602-8999-16C08A459DAB}" type="presParOf" srcId="{D2E833B9-D05E-41A6-B7A6-7B85D64E2C09}" destId="{5FC08332-D523-47FF-88D1-75C5691B2555}" srcOrd="1" destOrd="0" presId="urn:microsoft.com/office/officeart/2005/8/layout/venn1"/>
    <dgm:cxn modelId="{0C08E144-78F8-42B3-AA76-F03AD3A48F9A}" type="presParOf" srcId="{D2E833B9-D05E-41A6-B7A6-7B85D64E2C09}" destId="{09124EBA-25AB-4275-97C6-AC93A7B2DF13}" srcOrd="2" destOrd="0" presId="urn:microsoft.com/office/officeart/2005/8/layout/venn1"/>
    <dgm:cxn modelId="{D0A0023E-EF2F-48C7-B306-8533B7952233}" type="presParOf" srcId="{D2E833B9-D05E-41A6-B7A6-7B85D64E2C09}" destId="{4E4FA51D-C22D-474F-AE89-99A838F4AF95}" srcOrd="3" destOrd="0" presId="urn:microsoft.com/office/officeart/2005/8/layout/venn1"/>
    <dgm:cxn modelId="{8C48A58C-5A62-481A-B66B-3B6DD601F5BF}" type="presParOf" srcId="{D2E833B9-D05E-41A6-B7A6-7B85D64E2C09}" destId="{32F0C4B7-9F66-4D79-BB57-5C7B0BD7AA71}" srcOrd="4" destOrd="0" presId="urn:microsoft.com/office/officeart/2005/8/layout/venn1"/>
    <dgm:cxn modelId="{BB05E2AE-DFA3-413F-8590-487E44C904F5}" type="presParOf" srcId="{D2E833B9-D05E-41A6-B7A6-7B85D64E2C09}" destId="{9795A6FD-4FA0-4EAC-9AEF-E30A0ACB9209}" srcOrd="5" destOrd="0" presId="urn:microsoft.com/office/officeart/2005/8/layout/venn1"/>
    <dgm:cxn modelId="{F873C76E-4171-4587-930D-2A19CF8541F4}" type="presParOf" srcId="{D2E833B9-D05E-41A6-B7A6-7B85D64E2C09}" destId="{AE7F2167-D5CA-4FA3-8147-0335C44BC80B}" srcOrd="6" destOrd="0" presId="urn:microsoft.com/office/officeart/2005/8/layout/venn1"/>
    <dgm:cxn modelId="{998D8C52-3D13-4E2E-B106-6393D299C5D4}" type="presParOf" srcId="{D2E833B9-D05E-41A6-B7A6-7B85D64E2C09}" destId="{A53EF9EC-B2FB-4458-AB89-BA7101A0ED81}" srcOrd="7" destOrd="0" presId="urn:microsoft.com/office/officeart/2005/8/layout/venn1"/>
    <dgm:cxn modelId="{2E90A1D3-4C85-4078-B31E-BA4A8196558A}" type="presParOf" srcId="{D2E833B9-D05E-41A6-B7A6-7B85D64E2C09}" destId="{8B06DF0B-806F-41E0-B71F-962123AC722C}" srcOrd="8" destOrd="0" presId="urn:microsoft.com/office/officeart/2005/8/layout/venn1"/>
    <dgm:cxn modelId="{66315738-F7FE-4C67-BDE3-9D3EBFD6EC28}" type="presParOf" srcId="{D2E833B9-D05E-41A6-B7A6-7B85D64E2C09}" destId="{8678550B-80C2-4A67-94EF-B5357422AE6B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D105A9-7017-406E-AE15-C48535697E9E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087AF98-654B-41C8-BAAF-F7AB0AFE88EF}">
      <dgm:prSet phldrT="[Текст]" custT="1"/>
      <dgm:spPr>
        <a:solidFill>
          <a:schemeClr val="accent5">
            <a:lumMod val="50000"/>
          </a:schemeClr>
        </a:solidFill>
      </dgm:spPr>
      <dgm:t>
        <a:bodyPr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r>
            <a:rPr lang="uk-UA" sz="4000" b="1" i="1" cap="none" spc="0" dirty="0" smtClean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Суперники</a:t>
          </a:r>
          <a:endParaRPr lang="uk-UA" sz="4000" b="1" i="1" cap="none" spc="0" dirty="0">
            <a:ln w="11430"/>
            <a:solidFill>
              <a:schemeClr val="accent5">
                <a:lumMod val="40000"/>
                <a:lumOff val="60000"/>
              </a:schemeClr>
            </a:solidFill>
            <a:effectLst>
              <a:glow rad="101600">
                <a:schemeClr val="accent5">
                  <a:lumMod val="40000"/>
                  <a:lumOff val="60000"/>
                  <a:alpha val="60000"/>
                </a:schemeClr>
              </a:glow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5DBA48CC-4759-4AF1-89D6-9709118CE8FB}" type="parTrans" cxnId="{D037AAA4-2C6D-4EEF-A09F-DC1308AF0D16}">
      <dgm:prSet/>
      <dgm:spPr/>
      <dgm:t>
        <a:bodyPr/>
        <a:lstStyle/>
        <a:p>
          <a:endParaRPr lang="uk-UA"/>
        </a:p>
      </dgm:t>
    </dgm:pt>
    <dgm:pt modelId="{72B82B7E-ADDA-4254-B98F-925018F1C383}" type="sibTrans" cxnId="{D037AAA4-2C6D-4EEF-A09F-DC1308AF0D16}">
      <dgm:prSet/>
      <dgm:spPr/>
      <dgm:t>
        <a:bodyPr/>
        <a:lstStyle/>
        <a:p>
          <a:endParaRPr lang="uk-UA"/>
        </a:p>
      </dgm:t>
    </dgm:pt>
    <dgm:pt modelId="{5B818C78-5508-40A4-9F75-C6B9091CFEB6}">
      <dgm:prSet phldrT="[Текст]"/>
      <dgm:spPr/>
      <dgm:t>
        <a:bodyPr/>
        <a:lstStyle/>
        <a:p>
          <a:r>
            <a:rPr lang="uk-UA" dirty="0" smtClean="0"/>
            <a:t>Телебачення</a:t>
          </a:r>
          <a:endParaRPr lang="uk-UA" dirty="0"/>
        </a:p>
      </dgm:t>
    </dgm:pt>
    <dgm:pt modelId="{803B9B21-AF9D-45ED-8646-5D8A017F304C}" type="parTrans" cxnId="{9A1D6F21-636E-434F-ABA6-75D3C0A54800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A78E195F-39AA-464E-8801-0085D7E156AC}" type="sibTrans" cxnId="{9A1D6F21-636E-434F-ABA6-75D3C0A54800}">
      <dgm:prSet/>
      <dgm:spPr/>
      <dgm:t>
        <a:bodyPr/>
        <a:lstStyle/>
        <a:p>
          <a:endParaRPr lang="uk-UA"/>
        </a:p>
      </dgm:t>
    </dgm:pt>
    <dgm:pt modelId="{0EFE8341-22EF-4605-932A-087931AB7CC4}">
      <dgm:prSet phldrT="[Текст]"/>
      <dgm:spPr/>
      <dgm:t>
        <a:bodyPr/>
        <a:lstStyle/>
        <a:p>
          <a:r>
            <a:rPr lang="uk-UA" dirty="0" smtClean="0"/>
            <a:t>Інтернет-видання</a:t>
          </a:r>
          <a:endParaRPr lang="uk-UA" dirty="0"/>
        </a:p>
      </dgm:t>
    </dgm:pt>
    <dgm:pt modelId="{6FB52EEC-ADBF-4111-BC41-E5C0523757E7}" type="parTrans" cxnId="{02C587C0-3625-4ECA-AEF2-67BEAA7B830F}">
      <dgm:prSet/>
      <dgm:spPr>
        <a:effectLst>
          <a:glow rad="101600">
            <a:srgbClr val="FF0000">
              <a:alpha val="60000"/>
            </a:srgbClr>
          </a:glow>
        </a:effectLst>
      </dgm:spPr>
      <dgm:t>
        <a:bodyPr/>
        <a:lstStyle/>
        <a:p>
          <a:endParaRPr lang="uk-UA"/>
        </a:p>
      </dgm:t>
    </dgm:pt>
    <dgm:pt modelId="{22F386A2-3C19-4F36-8439-3327FDF5ADAF}" type="sibTrans" cxnId="{02C587C0-3625-4ECA-AEF2-67BEAA7B830F}">
      <dgm:prSet/>
      <dgm:spPr/>
      <dgm:t>
        <a:bodyPr/>
        <a:lstStyle/>
        <a:p>
          <a:endParaRPr lang="uk-UA"/>
        </a:p>
      </dgm:t>
    </dgm:pt>
    <dgm:pt modelId="{352CF792-14EC-4585-B1A9-B238E4E85916}" type="pres">
      <dgm:prSet presAssocID="{5BD105A9-7017-406E-AE15-C48535697E9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FA3C156-D2B6-481A-A606-65B8668A526A}" type="pres">
      <dgm:prSet presAssocID="{2087AF98-654B-41C8-BAAF-F7AB0AFE88EF}" presName="centerShape" presStyleLbl="node0" presStyleIdx="0" presStyleCnt="1" custScaleX="124813"/>
      <dgm:spPr/>
      <dgm:t>
        <a:bodyPr/>
        <a:lstStyle/>
        <a:p>
          <a:endParaRPr lang="uk-UA"/>
        </a:p>
      </dgm:t>
    </dgm:pt>
    <dgm:pt modelId="{66B245A5-FC10-4272-90BB-1C6D6645B85A}" type="pres">
      <dgm:prSet presAssocID="{803B9B21-AF9D-45ED-8646-5D8A017F304C}" presName="parTrans" presStyleLbl="bgSibTrans2D1" presStyleIdx="0" presStyleCnt="2" custAng="16858794" custFlipHor="1" custScaleX="33892" custLinFactNeighborX="25738" custLinFactNeighborY="68670"/>
      <dgm:spPr/>
      <dgm:t>
        <a:bodyPr/>
        <a:lstStyle/>
        <a:p>
          <a:endParaRPr lang="uk-UA"/>
        </a:p>
      </dgm:t>
    </dgm:pt>
    <dgm:pt modelId="{5D500C29-B253-4247-BC0C-9D07FDD7F6B7}" type="pres">
      <dgm:prSet presAssocID="{5B818C78-5508-40A4-9F75-C6B9091CFEB6}" presName="node" presStyleLbl="node1" presStyleIdx="0" presStyleCnt="2" custRadScaleRad="106640" custRadScaleInc="534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D99002A-B277-4206-BCB5-5F275211D631}" type="pres">
      <dgm:prSet presAssocID="{6FB52EEC-ADBF-4111-BC41-E5C0523757E7}" presName="parTrans" presStyleLbl="bgSibTrans2D1" presStyleIdx="1" presStyleCnt="2" custAng="10758669" custScaleX="28978" custLinFactNeighborX="-24913" custLinFactNeighborY="72558"/>
      <dgm:spPr/>
      <dgm:t>
        <a:bodyPr/>
        <a:lstStyle/>
        <a:p>
          <a:endParaRPr lang="uk-UA"/>
        </a:p>
      </dgm:t>
    </dgm:pt>
    <dgm:pt modelId="{F9FF5555-A95C-4B56-8707-966794EBD2D6}" type="pres">
      <dgm:prSet presAssocID="{0EFE8341-22EF-4605-932A-087931AB7CC4}" presName="node" presStyleLbl="node1" presStyleIdx="1" presStyleCnt="2" custRadScaleRad="106510" custRadScaleInc="-51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D037AAA4-2C6D-4EEF-A09F-DC1308AF0D16}" srcId="{5BD105A9-7017-406E-AE15-C48535697E9E}" destId="{2087AF98-654B-41C8-BAAF-F7AB0AFE88EF}" srcOrd="0" destOrd="0" parTransId="{5DBA48CC-4759-4AF1-89D6-9709118CE8FB}" sibTransId="{72B82B7E-ADDA-4254-B98F-925018F1C383}"/>
    <dgm:cxn modelId="{9A1D6F21-636E-434F-ABA6-75D3C0A54800}" srcId="{2087AF98-654B-41C8-BAAF-F7AB0AFE88EF}" destId="{5B818C78-5508-40A4-9F75-C6B9091CFEB6}" srcOrd="0" destOrd="0" parTransId="{803B9B21-AF9D-45ED-8646-5D8A017F304C}" sibTransId="{A78E195F-39AA-464E-8801-0085D7E156AC}"/>
    <dgm:cxn modelId="{ABE32D6A-A096-42A4-9E50-A2CEA1E7E3E9}" type="presOf" srcId="{803B9B21-AF9D-45ED-8646-5D8A017F304C}" destId="{66B245A5-FC10-4272-90BB-1C6D6645B85A}" srcOrd="0" destOrd="0" presId="urn:microsoft.com/office/officeart/2005/8/layout/radial4"/>
    <dgm:cxn modelId="{02C587C0-3625-4ECA-AEF2-67BEAA7B830F}" srcId="{2087AF98-654B-41C8-BAAF-F7AB0AFE88EF}" destId="{0EFE8341-22EF-4605-932A-087931AB7CC4}" srcOrd="1" destOrd="0" parTransId="{6FB52EEC-ADBF-4111-BC41-E5C0523757E7}" sibTransId="{22F386A2-3C19-4F36-8439-3327FDF5ADAF}"/>
    <dgm:cxn modelId="{4A504922-F5FE-434F-8C82-61F66D156DA8}" type="presOf" srcId="{5B818C78-5508-40A4-9F75-C6B9091CFEB6}" destId="{5D500C29-B253-4247-BC0C-9D07FDD7F6B7}" srcOrd="0" destOrd="0" presId="urn:microsoft.com/office/officeart/2005/8/layout/radial4"/>
    <dgm:cxn modelId="{D6D2367C-81D5-49BE-B09E-D7021FDB4F81}" type="presOf" srcId="{2087AF98-654B-41C8-BAAF-F7AB0AFE88EF}" destId="{4FA3C156-D2B6-481A-A606-65B8668A526A}" srcOrd="0" destOrd="0" presId="urn:microsoft.com/office/officeart/2005/8/layout/radial4"/>
    <dgm:cxn modelId="{5AB06E34-1198-4B25-9BD4-1A428FBC585E}" type="presOf" srcId="{6FB52EEC-ADBF-4111-BC41-E5C0523757E7}" destId="{DD99002A-B277-4206-BCB5-5F275211D631}" srcOrd="0" destOrd="0" presId="urn:microsoft.com/office/officeart/2005/8/layout/radial4"/>
    <dgm:cxn modelId="{7134848B-A72D-4C45-9F7D-A85C8E208942}" type="presOf" srcId="{5BD105A9-7017-406E-AE15-C48535697E9E}" destId="{352CF792-14EC-4585-B1A9-B238E4E85916}" srcOrd="0" destOrd="0" presId="urn:microsoft.com/office/officeart/2005/8/layout/radial4"/>
    <dgm:cxn modelId="{5AF38938-0078-45AB-9477-AEDC75EF4260}" type="presOf" srcId="{0EFE8341-22EF-4605-932A-087931AB7CC4}" destId="{F9FF5555-A95C-4B56-8707-966794EBD2D6}" srcOrd="0" destOrd="0" presId="urn:microsoft.com/office/officeart/2005/8/layout/radial4"/>
    <dgm:cxn modelId="{CF00828C-B609-42A3-AA93-68FF950DA4D2}" type="presParOf" srcId="{352CF792-14EC-4585-B1A9-B238E4E85916}" destId="{4FA3C156-D2B6-481A-A606-65B8668A526A}" srcOrd="0" destOrd="0" presId="urn:microsoft.com/office/officeart/2005/8/layout/radial4"/>
    <dgm:cxn modelId="{32BD7A4D-5453-473A-B851-EF739D375C13}" type="presParOf" srcId="{352CF792-14EC-4585-B1A9-B238E4E85916}" destId="{66B245A5-FC10-4272-90BB-1C6D6645B85A}" srcOrd="1" destOrd="0" presId="urn:microsoft.com/office/officeart/2005/8/layout/radial4"/>
    <dgm:cxn modelId="{A7161FA7-56CF-443D-AFAE-693BDD286397}" type="presParOf" srcId="{352CF792-14EC-4585-B1A9-B238E4E85916}" destId="{5D500C29-B253-4247-BC0C-9D07FDD7F6B7}" srcOrd="2" destOrd="0" presId="urn:microsoft.com/office/officeart/2005/8/layout/radial4"/>
    <dgm:cxn modelId="{6720486B-0A52-42C0-AF7E-37CD84177B2B}" type="presParOf" srcId="{352CF792-14EC-4585-B1A9-B238E4E85916}" destId="{DD99002A-B277-4206-BCB5-5F275211D631}" srcOrd="3" destOrd="0" presId="urn:microsoft.com/office/officeart/2005/8/layout/radial4"/>
    <dgm:cxn modelId="{9763431D-936B-494D-8374-5AA9956C78EF}" type="presParOf" srcId="{352CF792-14EC-4585-B1A9-B238E4E85916}" destId="{F9FF5555-A95C-4B56-8707-966794EBD2D6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EDBCBF-D5E8-4F30-AED9-87564245B824}">
      <dsp:nvSpPr>
        <dsp:cNvPr id="0" name=""/>
        <dsp:cNvSpPr/>
      </dsp:nvSpPr>
      <dsp:spPr>
        <a:xfrm>
          <a:off x="1291829" y="829576"/>
          <a:ext cx="5643159" cy="5643159"/>
        </a:xfrm>
        <a:prstGeom prst="blockArc">
          <a:avLst>
            <a:gd name="adj1" fmla="val 8995404"/>
            <a:gd name="adj2" fmla="val 16288680"/>
            <a:gd name="adj3" fmla="val 4643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D566684-1CAF-476B-AC06-8F612366B35C}">
      <dsp:nvSpPr>
        <dsp:cNvPr id="0" name=""/>
        <dsp:cNvSpPr/>
      </dsp:nvSpPr>
      <dsp:spPr>
        <a:xfrm>
          <a:off x="1907155" y="1792459"/>
          <a:ext cx="5345200" cy="4884775"/>
        </a:xfrm>
        <a:prstGeom prst="blockArc">
          <a:avLst>
            <a:gd name="adj1" fmla="val 1481436"/>
            <a:gd name="adj2" fmla="val 9280445"/>
            <a:gd name="adj3" fmla="val 4643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25F7219-88B8-4E16-9B66-D328C447695B}">
      <dsp:nvSpPr>
        <dsp:cNvPr id="0" name=""/>
        <dsp:cNvSpPr/>
      </dsp:nvSpPr>
      <dsp:spPr>
        <a:xfrm>
          <a:off x="1835305" y="840822"/>
          <a:ext cx="5643159" cy="5643159"/>
        </a:xfrm>
        <a:prstGeom prst="blockArc">
          <a:avLst>
            <a:gd name="adj1" fmla="val 16025431"/>
            <a:gd name="adj2" fmla="val 1768584"/>
            <a:gd name="adj3" fmla="val 4643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18AE15-49CF-4EFB-91C5-46CF3BDF0F4E}">
      <dsp:nvSpPr>
        <dsp:cNvPr id="0" name=""/>
        <dsp:cNvSpPr/>
      </dsp:nvSpPr>
      <dsp:spPr>
        <a:xfrm>
          <a:off x="3148133" y="2368612"/>
          <a:ext cx="2599231" cy="2599231"/>
        </a:xfrm>
        <a:prstGeom prst="ellipse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i="1" u="none" kern="1200" cap="none" spc="0" dirty="0" smtClean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Види інтернет-видань</a:t>
          </a:r>
          <a:endParaRPr lang="uk-UA" sz="2700" b="1" i="1" u="none" kern="1200" cap="none" spc="0" dirty="0">
            <a:ln w="11430"/>
            <a:solidFill>
              <a:schemeClr val="accent5">
                <a:lumMod val="40000"/>
                <a:lumOff val="60000"/>
              </a:schemeClr>
            </a:solidFill>
            <a:effectLst>
              <a:glow rad="101600">
                <a:schemeClr val="accent5">
                  <a:lumMod val="40000"/>
                  <a:lumOff val="60000"/>
                  <a:alpha val="60000"/>
                </a:schemeClr>
              </a:glow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528782" y="2749261"/>
        <a:ext cx="1837933" cy="1837933"/>
      </dsp:txXfrm>
    </dsp:sp>
    <dsp:sp modelId="{AE976899-AD77-47B6-B072-32F417A92087}">
      <dsp:nvSpPr>
        <dsp:cNvPr id="0" name=""/>
        <dsp:cNvSpPr/>
      </dsp:nvSpPr>
      <dsp:spPr>
        <a:xfrm>
          <a:off x="3074668" y="145"/>
          <a:ext cx="2884647" cy="181946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i="0" kern="1200" noProof="0" dirty="0" err="1" smtClean="0"/>
            <a:t>Інтернет-версії</a:t>
          </a:r>
          <a:r>
            <a:rPr lang="uk-UA" sz="2200" b="0" i="0" kern="1200" noProof="0" dirty="0" smtClean="0"/>
            <a:t> друкованих чи електронних ЗМІ</a:t>
          </a:r>
          <a:endParaRPr lang="uk-UA" sz="2200" kern="1200" noProof="0" dirty="0"/>
        </a:p>
      </dsp:txBody>
      <dsp:txXfrm>
        <a:off x="3497115" y="266599"/>
        <a:ext cx="2039753" cy="1286553"/>
      </dsp:txXfrm>
    </dsp:sp>
    <dsp:sp modelId="{1F2DACC8-FDF3-45F7-9641-AE9F75CB2F00}">
      <dsp:nvSpPr>
        <dsp:cNvPr id="0" name=""/>
        <dsp:cNvSpPr/>
      </dsp:nvSpPr>
      <dsp:spPr>
        <a:xfrm>
          <a:off x="5834299" y="4301359"/>
          <a:ext cx="2443828" cy="143442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0" i="0" kern="1200" dirty="0" err="1" smtClean="0"/>
            <a:t>Інтернет-видання</a:t>
          </a:r>
          <a:endParaRPr lang="uk-UA" sz="2900" kern="1200" dirty="0"/>
        </a:p>
      </dsp:txBody>
      <dsp:txXfrm>
        <a:off x="6192189" y="4511426"/>
        <a:ext cx="1728048" cy="1014293"/>
      </dsp:txXfrm>
    </dsp:sp>
    <dsp:sp modelId="{67AEC22A-63F1-4884-80D8-75596297F4D4}">
      <dsp:nvSpPr>
        <dsp:cNvPr id="0" name=""/>
        <dsp:cNvSpPr/>
      </dsp:nvSpPr>
      <dsp:spPr>
        <a:xfrm>
          <a:off x="613250" y="4206358"/>
          <a:ext cx="2895327" cy="16798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err="1" smtClean="0"/>
            <a:t>Сайти</a:t>
          </a:r>
          <a:r>
            <a:rPr lang="ru-RU" sz="2200" b="0" i="0" kern="1200" dirty="0" smtClean="0"/>
            <a:t> </a:t>
          </a:r>
          <a:r>
            <a:rPr lang="ru-RU" sz="2200" b="0" i="0" kern="1200" dirty="0" err="1" smtClean="0"/>
            <a:t>інформаційних</a:t>
          </a:r>
          <a:r>
            <a:rPr lang="ru-RU" sz="2200" b="0" i="0" kern="1200" dirty="0" smtClean="0"/>
            <a:t> агентств</a:t>
          </a:r>
          <a:endParaRPr lang="uk-UA" sz="2200" kern="1200" dirty="0"/>
        </a:p>
      </dsp:txBody>
      <dsp:txXfrm>
        <a:off x="1037261" y="4452362"/>
        <a:ext cx="2047305" cy="11878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D51BE-4291-4493-A010-F8073F25AA29}">
      <dsp:nvSpPr>
        <dsp:cNvPr id="0" name=""/>
        <dsp:cNvSpPr/>
      </dsp:nvSpPr>
      <dsp:spPr>
        <a:xfrm>
          <a:off x="4724399" y="2456502"/>
          <a:ext cx="2411615" cy="2209286"/>
        </a:xfrm>
        <a:prstGeom prst="ellipse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cap="none" spc="0" dirty="0" smtClean="0">
              <a:ln w="11430"/>
              <a:solidFill>
                <a:schemeClr val="accent5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lumMod val="40000"/>
                    <a:lumOff val="60000"/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Жанри інтернет-видання</a:t>
          </a:r>
          <a:endParaRPr lang="uk-UA" sz="2400" b="1" i="1" kern="1200" cap="none" spc="0" dirty="0">
            <a:ln w="11430"/>
            <a:solidFill>
              <a:schemeClr val="accent5">
                <a:lumMod val="40000"/>
                <a:lumOff val="60000"/>
              </a:schemeClr>
            </a:solidFill>
            <a:effectLst>
              <a:glow rad="101600">
                <a:schemeClr val="accent5">
                  <a:lumMod val="40000"/>
                  <a:lumOff val="60000"/>
                  <a:alpha val="60000"/>
                </a:schemeClr>
              </a:glow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5077572" y="2780044"/>
        <a:ext cx="1705269" cy="1562202"/>
      </dsp:txXfrm>
    </dsp:sp>
    <dsp:sp modelId="{022074B7-69D7-447A-B190-ADFA6C67E925}">
      <dsp:nvSpPr>
        <dsp:cNvPr id="0" name=""/>
        <dsp:cNvSpPr/>
      </dsp:nvSpPr>
      <dsp:spPr>
        <a:xfrm rot="16200000">
          <a:off x="5751403" y="1793262"/>
          <a:ext cx="357608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>
        <a:off x="5805044" y="1981301"/>
        <a:ext cx="250326" cy="403192"/>
      </dsp:txXfrm>
    </dsp:sp>
    <dsp:sp modelId="{EDAD0C2F-261B-40E1-96A1-0A0F612B8915}">
      <dsp:nvSpPr>
        <dsp:cNvPr id="0" name=""/>
        <dsp:cNvSpPr/>
      </dsp:nvSpPr>
      <dsp:spPr>
        <a:xfrm>
          <a:off x="4853352" y="2976"/>
          <a:ext cx="2153710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Аналітичні</a:t>
          </a:r>
          <a:endParaRPr lang="uk-UA" sz="2200" kern="1200" dirty="0"/>
        </a:p>
      </dsp:txBody>
      <dsp:txXfrm>
        <a:off x="5168756" y="263474"/>
        <a:ext cx="1522902" cy="1257797"/>
      </dsp:txXfrm>
    </dsp:sp>
    <dsp:sp modelId="{3A87BB84-94CB-4643-A85B-7D04F9FCB8C2}">
      <dsp:nvSpPr>
        <dsp:cNvPr id="0" name=""/>
        <dsp:cNvSpPr/>
      </dsp:nvSpPr>
      <dsp:spPr>
        <a:xfrm rot="19319673">
          <a:off x="6990019" y="2145236"/>
          <a:ext cx="644290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>
        <a:off x="7010512" y="2339141"/>
        <a:ext cx="451003" cy="403192"/>
      </dsp:txXfrm>
    </dsp:sp>
    <dsp:sp modelId="{008375AD-D0F2-4FA3-833E-630010CFF54F}">
      <dsp:nvSpPr>
        <dsp:cNvPr id="0" name=""/>
        <dsp:cNvSpPr/>
      </dsp:nvSpPr>
      <dsp:spPr>
        <a:xfrm>
          <a:off x="7463960" y="574011"/>
          <a:ext cx="230140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Спортивні</a:t>
          </a:r>
          <a:endParaRPr lang="uk-UA" sz="2200" kern="1200" dirty="0"/>
        </a:p>
      </dsp:txBody>
      <dsp:txXfrm>
        <a:off x="7800993" y="834509"/>
        <a:ext cx="1627337" cy="1257797"/>
      </dsp:txXfrm>
    </dsp:sp>
    <dsp:sp modelId="{805CDA2B-82A8-4EDE-AD5D-C78336A49ED4}">
      <dsp:nvSpPr>
        <dsp:cNvPr id="0" name=""/>
        <dsp:cNvSpPr/>
      </dsp:nvSpPr>
      <dsp:spPr>
        <a:xfrm rot="669183">
          <a:off x="7428602" y="3599756"/>
          <a:ext cx="803338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>
        <a:off x="7430506" y="3714657"/>
        <a:ext cx="601742" cy="403192"/>
      </dsp:txXfrm>
    </dsp:sp>
    <dsp:sp modelId="{A3AAFA89-3AE0-480D-950C-B9C63637ACDB}">
      <dsp:nvSpPr>
        <dsp:cNvPr id="0" name=""/>
        <dsp:cNvSpPr/>
      </dsp:nvSpPr>
      <dsp:spPr>
        <a:xfrm>
          <a:off x="8553726" y="3429707"/>
          <a:ext cx="244196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Літературні</a:t>
          </a:r>
          <a:endParaRPr lang="uk-UA" sz="2200" kern="1200" dirty="0"/>
        </a:p>
      </dsp:txBody>
      <dsp:txXfrm>
        <a:off x="8911343" y="3690205"/>
        <a:ext cx="1726729" cy="1257797"/>
      </dsp:txXfrm>
    </dsp:sp>
    <dsp:sp modelId="{4F8CBF99-6E0A-4841-BA6F-AE5C6BB3E741}">
      <dsp:nvSpPr>
        <dsp:cNvPr id="0" name=""/>
        <dsp:cNvSpPr/>
      </dsp:nvSpPr>
      <dsp:spPr>
        <a:xfrm rot="3190567">
          <a:off x="6633210" y="4452557"/>
          <a:ext cx="432026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>
        <a:off x="6659173" y="4535081"/>
        <a:ext cx="302418" cy="403192"/>
      </dsp:txXfrm>
    </dsp:sp>
    <dsp:sp modelId="{BCDDB757-01B9-4FB6-A8E1-75EDDD6D6247}">
      <dsp:nvSpPr>
        <dsp:cNvPr id="0" name=""/>
        <dsp:cNvSpPr/>
      </dsp:nvSpPr>
      <dsp:spPr>
        <a:xfrm>
          <a:off x="6616580" y="4985451"/>
          <a:ext cx="209200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Науково-популярні</a:t>
          </a:r>
          <a:endParaRPr lang="uk-UA" sz="2200" kern="1200" dirty="0"/>
        </a:p>
      </dsp:txBody>
      <dsp:txXfrm>
        <a:off x="6922947" y="5245949"/>
        <a:ext cx="1479269" cy="1257797"/>
      </dsp:txXfrm>
    </dsp:sp>
    <dsp:sp modelId="{7F344FD8-61C6-41CD-93EB-A9696BCF05AA}">
      <dsp:nvSpPr>
        <dsp:cNvPr id="0" name=""/>
        <dsp:cNvSpPr/>
      </dsp:nvSpPr>
      <dsp:spPr>
        <a:xfrm rot="7517016">
          <a:off x="4809565" y="4489588"/>
          <a:ext cx="451827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 rot="10800000">
        <a:off x="4916487" y="4568662"/>
        <a:ext cx="316279" cy="403192"/>
      </dsp:txXfrm>
    </dsp:sp>
    <dsp:sp modelId="{79B18DD1-1D37-4CCD-9494-1EDBC4CF1520}">
      <dsp:nvSpPr>
        <dsp:cNvPr id="0" name=""/>
        <dsp:cNvSpPr/>
      </dsp:nvSpPr>
      <dsp:spPr>
        <a:xfrm>
          <a:off x="3378745" y="5020593"/>
          <a:ext cx="177879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Жіночі</a:t>
          </a:r>
          <a:endParaRPr lang="uk-UA" sz="2200" kern="1200" dirty="0"/>
        </a:p>
      </dsp:txBody>
      <dsp:txXfrm>
        <a:off x="3639243" y="5281091"/>
        <a:ext cx="1257797" cy="1257797"/>
      </dsp:txXfrm>
    </dsp:sp>
    <dsp:sp modelId="{642EBF25-9514-4905-9446-0BD37F8B07E8}">
      <dsp:nvSpPr>
        <dsp:cNvPr id="0" name=""/>
        <dsp:cNvSpPr/>
      </dsp:nvSpPr>
      <dsp:spPr>
        <a:xfrm rot="10148791">
          <a:off x="3592918" y="3593974"/>
          <a:ext cx="827219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 rot="10800000">
        <a:off x="3792711" y="3709392"/>
        <a:ext cx="625623" cy="403192"/>
      </dsp:txXfrm>
    </dsp:sp>
    <dsp:sp modelId="{F49EE610-E9CE-43B1-AFC5-808B9301B766}">
      <dsp:nvSpPr>
        <dsp:cNvPr id="0" name=""/>
        <dsp:cNvSpPr/>
      </dsp:nvSpPr>
      <dsp:spPr>
        <a:xfrm>
          <a:off x="1454214" y="3359399"/>
          <a:ext cx="177879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/>
            <a:t>Дитячі</a:t>
          </a:r>
          <a:endParaRPr lang="uk-UA" sz="2200" kern="1200" dirty="0"/>
        </a:p>
      </dsp:txBody>
      <dsp:txXfrm>
        <a:off x="1714712" y="3619897"/>
        <a:ext cx="1257797" cy="1257797"/>
      </dsp:txXfrm>
    </dsp:sp>
    <dsp:sp modelId="{E57F694F-00AB-48FB-8C12-FD9730EAB11F}">
      <dsp:nvSpPr>
        <dsp:cNvPr id="0" name=""/>
        <dsp:cNvSpPr/>
      </dsp:nvSpPr>
      <dsp:spPr>
        <a:xfrm rot="12934497">
          <a:off x="4065343" y="2154100"/>
          <a:ext cx="734903" cy="67198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glow rad="101600">
            <a:srgbClr val="FF0000">
              <a:alpha val="60000"/>
            </a:srgb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3000" kern="1200"/>
        </a:p>
      </dsp:txBody>
      <dsp:txXfrm rot="10800000">
        <a:off x="4248126" y="2347139"/>
        <a:ext cx="533307" cy="403192"/>
      </dsp:txXfrm>
    </dsp:sp>
    <dsp:sp modelId="{C8F0E62B-33A5-45CA-8480-FA19F50695C1}">
      <dsp:nvSpPr>
        <dsp:cNvPr id="0" name=""/>
        <dsp:cNvSpPr/>
      </dsp:nvSpPr>
      <dsp:spPr>
        <a:xfrm>
          <a:off x="2239182" y="667832"/>
          <a:ext cx="1778793" cy="177879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err="1" smtClean="0"/>
            <a:t>Новинні</a:t>
          </a:r>
          <a:endParaRPr lang="uk-UA" sz="2200" kern="1200" dirty="0"/>
        </a:p>
      </dsp:txBody>
      <dsp:txXfrm>
        <a:off x="2499680" y="928330"/>
        <a:ext cx="1257797" cy="12577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364636-0E4E-4839-A8A3-936D3650090D}">
      <dsp:nvSpPr>
        <dsp:cNvPr id="0" name=""/>
        <dsp:cNvSpPr/>
      </dsp:nvSpPr>
      <dsp:spPr>
        <a:xfrm>
          <a:off x="3112477" y="0"/>
          <a:ext cx="5967046" cy="5967046"/>
        </a:xfrm>
        <a:prstGeom prst="diamond">
          <a:avLst/>
        </a:prstGeom>
        <a:solidFill>
          <a:schemeClr val="accent5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B0D75FD-53D1-410C-B04C-8C8EE4F02924}">
      <dsp:nvSpPr>
        <dsp:cNvPr id="0" name=""/>
        <dsp:cNvSpPr/>
      </dsp:nvSpPr>
      <dsp:spPr>
        <a:xfrm>
          <a:off x="3059719" y="566869"/>
          <a:ext cx="2862671" cy="23271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Оперативність</a:t>
          </a:r>
          <a:endParaRPr lang="uk-UA" sz="2800" kern="1200" dirty="0"/>
        </a:p>
      </dsp:txBody>
      <dsp:txXfrm>
        <a:off x="3173321" y="680471"/>
        <a:ext cx="2635467" cy="2099943"/>
      </dsp:txXfrm>
    </dsp:sp>
    <dsp:sp modelId="{645CF8BC-B7C8-4EF5-8736-20B8629E3B34}">
      <dsp:nvSpPr>
        <dsp:cNvPr id="0" name=""/>
        <dsp:cNvSpPr/>
      </dsp:nvSpPr>
      <dsp:spPr>
        <a:xfrm>
          <a:off x="6445285" y="566869"/>
          <a:ext cx="2534776" cy="23271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Доступність інтернету</a:t>
          </a:r>
          <a:endParaRPr lang="uk-UA" sz="2800" kern="1200" dirty="0"/>
        </a:p>
      </dsp:txBody>
      <dsp:txXfrm>
        <a:off x="6558887" y="680471"/>
        <a:ext cx="2307572" cy="2099943"/>
      </dsp:txXfrm>
    </dsp:sp>
    <dsp:sp modelId="{3A3C37DD-5541-4445-AA12-100A7CE17178}">
      <dsp:nvSpPr>
        <dsp:cNvPr id="0" name=""/>
        <dsp:cNvSpPr/>
      </dsp:nvSpPr>
      <dsp:spPr>
        <a:xfrm>
          <a:off x="3327481" y="3073028"/>
          <a:ext cx="2327147" cy="23271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Режим реального часу</a:t>
          </a:r>
          <a:endParaRPr lang="uk-UA" sz="2800" kern="1200" dirty="0"/>
        </a:p>
      </dsp:txBody>
      <dsp:txXfrm>
        <a:off x="3441083" y="3186630"/>
        <a:ext cx="2099943" cy="2099943"/>
      </dsp:txXfrm>
    </dsp:sp>
    <dsp:sp modelId="{034D6647-E230-4504-9E0D-7D9824E53A7E}">
      <dsp:nvSpPr>
        <dsp:cNvPr id="0" name=""/>
        <dsp:cNvSpPr/>
      </dsp:nvSpPr>
      <dsp:spPr>
        <a:xfrm>
          <a:off x="6445285" y="3073028"/>
          <a:ext cx="2511318" cy="232714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Собівартість</a:t>
          </a:r>
          <a:endParaRPr lang="uk-UA" sz="2800" kern="1200" dirty="0"/>
        </a:p>
      </dsp:txBody>
      <dsp:txXfrm>
        <a:off x="6558887" y="3186630"/>
        <a:ext cx="2284114" cy="20999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D4575A-C6C0-489E-9F56-E8B979A8391B}">
      <dsp:nvSpPr>
        <dsp:cNvPr id="0" name=""/>
        <dsp:cNvSpPr/>
      </dsp:nvSpPr>
      <dsp:spPr>
        <a:xfrm>
          <a:off x="1174282" y="0"/>
          <a:ext cx="5884985" cy="5884985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4E4FE12-C9E5-414F-B421-DBA4984DE381}">
      <dsp:nvSpPr>
        <dsp:cNvPr id="0" name=""/>
        <dsp:cNvSpPr/>
      </dsp:nvSpPr>
      <dsp:spPr>
        <a:xfrm>
          <a:off x="3842887" y="591659"/>
          <a:ext cx="4373014" cy="139308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635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1" kern="1200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 закріплені законодавством</a:t>
          </a:r>
          <a:endParaRPr lang="uk-UA" sz="3600" b="1" i="1" kern="1200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910892" y="659664"/>
        <a:ext cx="4237004" cy="1257076"/>
      </dsp:txXfrm>
    </dsp:sp>
    <dsp:sp modelId="{8544DD2A-BEEE-4BB4-8BCA-8392A41E50CF}">
      <dsp:nvSpPr>
        <dsp:cNvPr id="0" name=""/>
        <dsp:cNvSpPr/>
      </dsp:nvSpPr>
      <dsp:spPr>
        <a:xfrm>
          <a:off x="4116774" y="2158881"/>
          <a:ext cx="3825240" cy="139308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635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1" kern="1200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Неякісна інформація</a:t>
          </a:r>
          <a:endParaRPr lang="uk-UA" sz="3600" b="1" i="1" kern="1200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4184779" y="2226886"/>
        <a:ext cx="3689230" cy="1257076"/>
      </dsp:txXfrm>
    </dsp:sp>
    <dsp:sp modelId="{68402E59-0CF0-4ED0-AD6F-2FBD7431C14C}">
      <dsp:nvSpPr>
        <dsp:cNvPr id="0" name=""/>
        <dsp:cNvSpPr/>
      </dsp:nvSpPr>
      <dsp:spPr>
        <a:xfrm>
          <a:off x="4116774" y="3726103"/>
          <a:ext cx="3825240" cy="1393086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635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  <a:scene3d>
            <a:camera prst="orthographicFront"/>
            <a:lightRig rig="flat" dir="tl">
              <a:rot lat="0" lon="0" rev="6600000"/>
            </a:lightRig>
          </a:scene3d>
          <a:sp3d extrusionH="25400" contourW="8890">
            <a:bevelT w="38100" h="31750"/>
            <a:contourClr>
              <a:schemeClr val="accent2">
                <a:shade val="75000"/>
              </a:schemeClr>
            </a:contourClr>
          </a:sp3d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1" kern="1200" cap="none" spc="0" dirty="0" smtClean="0">
              <a:ln w="11430"/>
              <a:solidFill>
                <a:schemeClr val="accent1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Залежність від інтернету</a:t>
          </a:r>
          <a:endParaRPr lang="uk-UA" sz="3600" b="1" i="1" kern="1200" cap="none" spc="0" dirty="0">
            <a:ln w="11430"/>
            <a:solidFill>
              <a:schemeClr val="accent1">
                <a:lumMod val="75000"/>
              </a:schemeClr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4184779" y="3794108"/>
        <a:ext cx="3689230" cy="12570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B85590-DD4B-4DAC-B7A7-A4CA9851ED3C}">
      <dsp:nvSpPr>
        <dsp:cNvPr id="0" name=""/>
        <dsp:cNvSpPr/>
      </dsp:nvSpPr>
      <dsp:spPr>
        <a:xfrm>
          <a:off x="3059566" y="0"/>
          <a:ext cx="2757892" cy="1341120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“</a:t>
          </a:r>
          <a:r>
            <a:rPr lang="uk-UA" sz="3200" kern="1200" noProof="0" dirty="0" err="1" smtClean="0"/>
            <a:t>Традиційні”</a:t>
          </a:r>
          <a:r>
            <a:rPr lang="uk-UA" sz="3200" kern="1200" noProof="0" dirty="0" smtClean="0"/>
            <a:t> ЗМІ</a:t>
          </a:r>
          <a:endParaRPr lang="uk-UA" sz="3200" kern="1200" dirty="0"/>
        </a:p>
      </dsp:txBody>
      <dsp:txXfrm>
        <a:off x="3098846" y="39280"/>
        <a:ext cx="2679332" cy="1262560"/>
      </dsp:txXfrm>
    </dsp:sp>
    <dsp:sp modelId="{FDE16E97-2FEF-48F8-B54A-A94D443F20A1}">
      <dsp:nvSpPr>
        <dsp:cNvPr id="0" name=""/>
        <dsp:cNvSpPr/>
      </dsp:nvSpPr>
      <dsp:spPr>
        <a:xfrm>
          <a:off x="6718417" y="0"/>
          <a:ext cx="2414016" cy="1341120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/>
            <a:t>Інтернет-видання</a:t>
          </a:r>
          <a:endParaRPr lang="uk-UA" sz="3600" kern="1200" noProof="0" dirty="0"/>
        </a:p>
      </dsp:txBody>
      <dsp:txXfrm>
        <a:off x="6757697" y="39280"/>
        <a:ext cx="2335456" cy="1262560"/>
      </dsp:txXfrm>
    </dsp:sp>
    <dsp:sp modelId="{8C0CCE31-7431-4707-A26F-F966EE35D754}">
      <dsp:nvSpPr>
        <dsp:cNvPr id="0" name=""/>
        <dsp:cNvSpPr/>
      </dsp:nvSpPr>
      <dsp:spPr>
        <a:xfrm>
          <a:off x="5593080" y="5699760"/>
          <a:ext cx="1005840" cy="1005840"/>
        </a:xfrm>
        <a:prstGeom prst="triangle">
          <a:avLst/>
        </a:prstGeom>
        <a:solidFill>
          <a:schemeClr val="accent5">
            <a:lumMod val="75000"/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E77DE-A1DD-4B5E-B349-11FCA84A2758}">
      <dsp:nvSpPr>
        <dsp:cNvPr id="0" name=""/>
        <dsp:cNvSpPr/>
      </dsp:nvSpPr>
      <dsp:spPr>
        <a:xfrm rot="240000">
          <a:off x="3077558" y="5268746"/>
          <a:ext cx="6036883" cy="422139"/>
        </a:xfrm>
        <a:prstGeom prst="rect">
          <a:avLst/>
        </a:prstGeom>
        <a:solidFill>
          <a:schemeClr val="accent5">
            <a:lumMod val="75000"/>
            <a:alpha val="9000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C85CA-A551-4E7B-B828-F0BBE0C3E36E}">
      <dsp:nvSpPr>
        <dsp:cNvPr id="0" name=""/>
        <dsp:cNvSpPr/>
      </dsp:nvSpPr>
      <dsp:spPr>
        <a:xfrm rot="240000">
          <a:off x="6708677" y="4508245"/>
          <a:ext cx="2395668" cy="8273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Собівартість</a:t>
          </a:r>
          <a:r>
            <a:rPr lang="uk-UA" sz="2800" kern="1200" dirty="0" smtClean="0"/>
            <a:t> </a:t>
          </a:r>
          <a:endParaRPr lang="uk-UA" sz="2800" kern="1200" dirty="0"/>
        </a:p>
      </dsp:txBody>
      <dsp:txXfrm>
        <a:off x="6749064" y="4548632"/>
        <a:ext cx="2314894" cy="746556"/>
      </dsp:txXfrm>
    </dsp:sp>
    <dsp:sp modelId="{87C4EBDC-7695-450A-8C1F-E3387DE2FC0E}">
      <dsp:nvSpPr>
        <dsp:cNvPr id="0" name=""/>
        <dsp:cNvSpPr/>
      </dsp:nvSpPr>
      <dsp:spPr>
        <a:xfrm rot="240000">
          <a:off x="6775733" y="3623105"/>
          <a:ext cx="2395668" cy="8273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Доступність інтернету</a:t>
          </a:r>
          <a:endParaRPr lang="uk-UA" sz="2400" kern="1200" dirty="0"/>
        </a:p>
      </dsp:txBody>
      <dsp:txXfrm>
        <a:off x="6816120" y="3663492"/>
        <a:ext cx="2314894" cy="746556"/>
      </dsp:txXfrm>
    </dsp:sp>
    <dsp:sp modelId="{5D1A2436-FF6B-46F8-A067-C3994CB1AEB0}">
      <dsp:nvSpPr>
        <dsp:cNvPr id="0" name=""/>
        <dsp:cNvSpPr/>
      </dsp:nvSpPr>
      <dsp:spPr>
        <a:xfrm rot="240000">
          <a:off x="6842789" y="2737966"/>
          <a:ext cx="2395668" cy="8273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Оперативність</a:t>
          </a:r>
          <a:endParaRPr lang="uk-UA" sz="2400" kern="1200" dirty="0"/>
        </a:p>
      </dsp:txBody>
      <dsp:txXfrm>
        <a:off x="6883176" y="2778353"/>
        <a:ext cx="2314894" cy="746556"/>
      </dsp:txXfrm>
    </dsp:sp>
    <dsp:sp modelId="{0024E08F-7031-41D8-B261-B3BEE13987F4}">
      <dsp:nvSpPr>
        <dsp:cNvPr id="0" name=""/>
        <dsp:cNvSpPr/>
      </dsp:nvSpPr>
      <dsp:spPr>
        <a:xfrm rot="240000">
          <a:off x="6909845" y="1852827"/>
          <a:ext cx="2395668" cy="8273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Режим реального часу</a:t>
          </a:r>
          <a:endParaRPr lang="uk-UA" sz="2400" kern="1200" dirty="0"/>
        </a:p>
      </dsp:txBody>
      <dsp:txXfrm>
        <a:off x="6950232" y="1893214"/>
        <a:ext cx="2314894" cy="746556"/>
      </dsp:txXfrm>
    </dsp:sp>
    <dsp:sp modelId="{0B940907-EB4C-4A47-836B-017B7F0F8797}">
      <dsp:nvSpPr>
        <dsp:cNvPr id="0" name=""/>
        <dsp:cNvSpPr/>
      </dsp:nvSpPr>
      <dsp:spPr>
        <a:xfrm rot="240000">
          <a:off x="3117298" y="4105626"/>
          <a:ext cx="2604602" cy="98567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Достовірна та якісна інформація</a:t>
          </a:r>
          <a:endParaRPr lang="uk-UA" sz="2400" kern="1200" dirty="0"/>
        </a:p>
      </dsp:txBody>
      <dsp:txXfrm>
        <a:off x="3165415" y="4153743"/>
        <a:ext cx="2508368" cy="889441"/>
      </dsp:txXfrm>
    </dsp:sp>
    <dsp:sp modelId="{0CB049C0-E2A2-42EA-812C-5CA485DF41D6}">
      <dsp:nvSpPr>
        <dsp:cNvPr id="0" name=""/>
        <dsp:cNvSpPr/>
      </dsp:nvSpPr>
      <dsp:spPr>
        <a:xfrm rot="240000">
          <a:off x="3184170" y="3248365"/>
          <a:ext cx="2604970" cy="81269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Закріплені законодавством</a:t>
          </a:r>
          <a:endParaRPr lang="uk-UA" sz="2400" kern="1200" dirty="0"/>
        </a:p>
      </dsp:txBody>
      <dsp:txXfrm>
        <a:off x="3223842" y="3288037"/>
        <a:ext cx="2525626" cy="733350"/>
      </dsp:txXfrm>
    </dsp:sp>
    <dsp:sp modelId="{FCB76A08-1F8F-41C9-99E6-B2D8D3F30CA9}">
      <dsp:nvSpPr>
        <dsp:cNvPr id="0" name=""/>
        <dsp:cNvSpPr/>
      </dsp:nvSpPr>
      <dsp:spPr>
        <a:xfrm rot="240000">
          <a:off x="3355877" y="2367638"/>
          <a:ext cx="2395668" cy="82733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Не залежать від мережі</a:t>
          </a:r>
          <a:endParaRPr lang="uk-UA" sz="2400" kern="1200" dirty="0"/>
        </a:p>
      </dsp:txBody>
      <dsp:txXfrm>
        <a:off x="3396264" y="2408025"/>
        <a:ext cx="2314894" cy="7465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3605-0C0C-4258-9724-5F2F9BB3BC90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3FFE7F-C917-439A-8026-3D301EB5CC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99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31B3D-E4E3-4A80-AB70-C5564C267266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0B30D-C07A-425B-A90C-BA7BEB1910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90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4245434"/>
            <a:ext cx="8686800" cy="1464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731795"/>
            <a:ext cx="8686800" cy="44040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6400" y="457200"/>
            <a:ext cx="1828800" cy="5719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457200"/>
            <a:ext cx="7955280" cy="5719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242816"/>
            <a:ext cx="8686800" cy="146304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799" y="5733288"/>
            <a:ext cx="8686800" cy="43891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904999"/>
            <a:ext cx="4800600" cy="42719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4600" y="1772815"/>
            <a:ext cx="4800600" cy="737121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2509937"/>
            <a:ext cx="4800600" cy="36622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0672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799" y="457200"/>
            <a:ext cx="5410201" cy="5715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760" y="3093099"/>
            <a:ext cx="4663440" cy="18288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2760" y="4983480"/>
            <a:ext cx="4663440" cy="11887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457518"/>
            <a:ext cx="10058400" cy="11887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100584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80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2849" y="6400800"/>
            <a:ext cx="7315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7920" y="6400800"/>
            <a:ext cx="109728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5"/>
        </a:buClr>
        <a:buSzPct val="9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accent5"/>
        </a:buClr>
        <a:buSzPct val="9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5"/>
        </a:buClr>
        <a:buSzPct val="9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40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accent5"/>
        </a:buClr>
        <a:buSzPct val="9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78872"/>
            <a:ext cx="8335109" cy="4809659"/>
          </a:xfrm>
        </p:spPr>
        <p:txBody>
          <a:bodyPr>
            <a:noAutofit/>
          </a:bodyPr>
          <a:lstStyle/>
          <a:p>
            <a:pPr algn="ctr"/>
            <a:r>
              <a:rPr lang="uk-UA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>Питання</a:t>
            </a:r>
            <a:r>
              <a:rPr lang="uk-UA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>Роль Інтернету</a:t>
            </a:r>
            <a:r>
              <a:rPr lang="en-US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51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>у щоденному інформуванні людини: плюси та мінуси. Проілюструйте на прикладі трьох обраних вами </a:t>
            </a:r>
            <a:r>
              <a:rPr lang="uk-UA" sz="5100" dirty="0" err="1" smtClean="0">
                <a:effectLst>
                  <a:glow rad="101600">
                    <a:srgbClr val="FF0000">
                      <a:alpha val="60000"/>
                    </a:srgb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>Інтернет-видань</a:t>
            </a:r>
            <a:endParaRPr lang="en-US" sz="5100" dirty="0">
              <a:effectLst>
                <a:glow rad="101600">
                  <a:srgbClr val="FF0000">
                    <a:alpha val="60000"/>
                  </a:srgbClr>
                </a:glow>
                <a:outerShdw blurRad="635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37418" y="4900246"/>
            <a:ext cx="3754582" cy="1957754"/>
          </a:xfrm>
          <a:effectLst/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2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uk-UA" sz="2800" b="1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011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news2day.ru/uploads/2010_02/1265896413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374" y="2924944"/>
            <a:ext cx="4681739" cy="3284578"/>
          </a:xfrm>
          <a:prstGeom prst="rect">
            <a:avLst/>
          </a:prstGeom>
          <a:noFill/>
        </p:spPr>
      </p:pic>
      <p:pic>
        <p:nvPicPr>
          <p:cNvPr id="20484" name="Picture 4" descr="http://newsimg.bbc.co.uk/media/images/67373000/jpg/_67373987_09f1654a-e583-4b5f-bfc4-f05850c6d3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5624" y="1"/>
            <a:ext cx="4420751" cy="23414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19741" y="883747"/>
            <a:ext cx="5618087" cy="6145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</a:t>
            </a:r>
            <a:r>
              <a:rPr lang="uk-UA" sz="3200" dirty="0" err="1" smtClean="0"/>
              <a:t>ітер</a:t>
            </a:r>
            <a:r>
              <a:rPr lang="uk-UA" sz="3200" dirty="0" smtClean="0"/>
              <a:t> </a:t>
            </a:r>
            <a:r>
              <a:rPr lang="uk-UA" sz="3200" dirty="0" err="1" smtClean="0"/>
              <a:t>Хоррокс</a:t>
            </a:r>
            <a:endParaRPr lang="uk-UA" sz="3200" dirty="0" smtClean="0"/>
          </a:p>
          <a:p>
            <a:endParaRPr lang="en-US" sz="3200" dirty="0" smtClean="0"/>
          </a:p>
          <a:p>
            <a:r>
              <a:rPr lang="uk-UA" sz="3200" i="1" dirty="0" err="1" smtClean="0"/>
              <a:t>“Це</a:t>
            </a:r>
            <a:r>
              <a:rPr lang="uk-UA" sz="3200" i="1" dirty="0" smtClean="0"/>
              <a:t> не примха "повернутого" ​​на нових технологіях людини. Боюся, що ви елементарно не зможете справлятися зі своєю роботою, якщо не навчитеся користуватися соціальними </a:t>
            </a:r>
            <a:r>
              <a:rPr lang="uk-UA" sz="3200" i="1" dirty="0" err="1" smtClean="0"/>
              <a:t>медіа.”</a:t>
            </a:r>
            <a:endParaRPr lang="uk-UA" sz="3200" i="1" dirty="0" smtClean="0"/>
          </a:p>
          <a:p>
            <a:r>
              <a:rPr lang="en-US" sz="3200" dirty="0" smtClean="0"/>
              <a:t>The Guardian</a:t>
            </a:r>
          </a:p>
          <a:p>
            <a:r>
              <a:rPr lang="en-US" sz="3200" dirty="0" smtClean="0"/>
              <a:t>11.02.2010</a:t>
            </a:r>
            <a:endParaRPr lang="uk-UA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4149" y="0"/>
            <a:ext cx="9603701" cy="1143000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Землетрус на Гаїті</a:t>
            </a:r>
            <a:endParaRPr lang="uk-UA" sz="5400" dirty="0"/>
          </a:p>
        </p:txBody>
      </p:sp>
      <p:pic>
        <p:nvPicPr>
          <p:cNvPr id="4" name="Содержимое 3" descr="800px-Haiti_earthquake_aftermath_tent_ci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744" t="10777" r="5220" b="20249"/>
          <a:stretch>
            <a:fillRect/>
          </a:stretch>
        </p:blipFill>
        <p:spPr>
          <a:xfrm>
            <a:off x="766019" y="4365104"/>
            <a:ext cx="4465659" cy="2304256"/>
          </a:xfrm>
        </p:spPr>
      </p:pic>
      <p:pic>
        <p:nvPicPr>
          <p:cNvPr id="5" name="Рисунок 4" descr="h38_2169.jpg"/>
          <p:cNvPicPr>
            <a:picLocks noChangeAspect="1"/>
          </p:cNvPicPr>
          <p:nvPr/>
        </p:nvPicPr>
        <p:blipFill>
          <a:blip r:embed="rId3" cstate="print"/>
          <a:srcRect t="9434" r="5901" b="7547"/>
          <a:stretch>
            <a:fillRect/>
          </a:stretch>
        </p:blipFill>
        <p:spPr>
          <a:xfrm>
            <a:off x="261832" y="1124744"/>
            <a:ext cx="5618087" cy="3168352"/>
          </a:xfrm>
          <a:prstGeom prst="rect">
            <a:avLst/>
          </a:prstGeom>
        </p:spPr>
      </p:pic>
      <p:pic>
        <p:nvPicPr>
          <p:cNvPr id="22530" name="Picture 2" descr="http://donbass.ua/multimedia/images/gallery/640_480/2010/01/14/haiti_earthquake_12.jpg"/>
          <p:cNvPicPr>
            <a:picLocks noChangeAspect="1" noChangeArrowheads="1"/>
          </p:cNvPicPr>
          <p:nvPr/>
        </p:nvPicPr>
        <p:blipFill>
          <a:blip r:embed="rId4" cstate="print"/>
          <a:srcRect t="19595" b="6662"/>
          <a:stretch>
            <a:fillRect/>
          </a:stretch>
        </p:blipFill>
        <p:spPr bwMode="auto">
          <a:xfrm>
            <a:off x="6096000" y="1124744"/>
            <a:ext cx="5737330" cy="2808312"/>
          </a:xfrm>
          <a:prstGeom prst="rect">
            <a:avLst/>
          </a:prstGeom>
          <a:noFill/>
        </p:spPr>
      </p:pic>
      <p:pic>
        <p:nvPicPr>
          <p:cNvPr id="22532" name="Picture 4" descr="http://www.tourprom.ru/site_media/images/news/7834/gaiti_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4005064"/>
            <a:ext cx="4681739" cy="27173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872515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Недоліки інтернет-видання</a:t>
            </a:r>
            <a:endParaRPr lang="uk-UA" sz="5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00908" y="973015"/>
          <a:ext cx="9390184" cy="58849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52400"/>
          <a:ext cx="12192000" cy="670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523" y="0"/>
            <a:ext cx="10058400" cy="872515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Переваги інтернет-видання</a:t>
            </a:r>
            <a:endParaRPr lang="uk-UA" sz="5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50277"/>
          <a:ext cx="12192000" cy="6107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690" y="193963"/>
            <a:ext cx="10058400" cy="842674"/>
          </a:xfrm>
        </p:spPr>
        <p:txBody>
          <a:bodyPr/>
          <a:lstStyle/>
          <a:p>
            <a:pPr algn="ctr"/>
            <a:r>
              <a:rPr lang="en-US" dirty="0" smtClean="0"/>
              <a:t>The New York Times</a:t>
            </a:r>
            <a:endParaRPr lang="ru-RU" dirty="0"/>
          </a:p>
        </p:txBody>
      </p:sp>
      <p:pic>
        <p:nvPicPr>
          <p:cNvPr id="1026" name="Picture 2" descr="Lenta.ru: Интернет и СМИ: Пресса: The New York Times позволит читателям превратить любое предложение в тви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4836" y="1108364"/>
            <a:ext cx="9130145" cy="55556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219" y="249381"/>
            <a:ext cx="10058400" cy="856529"/>
          </a:xfrm>
        </p:spPr>
        <p:txBody>
          <a:bodyPr/>
          <a:lstStyle/>
          <a:p>
            <a:pPr algn="ctr"/>
            <a:r>
              <a:rPr lang="en-US" dirty="0" smtClean="0"/>
              <a:t>The Daily Mail</a:t>
            </a:r>
            <a:endParaRPr lang="ru-RU" dirty="0"/>
          </a:p>
        </p:txBody>
      </p:sp>
      <p:pic>
        <p:nvPicPr>
          <p:cNvPr id="41986" name="Picture 2" descr="BBC News - Today - How Mail Online took over the worl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945" y="1246909"/>
            <a:ext cx="9102438" cy="54448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218" y="277091"/>
            <a:ext cx="10058400" cy="77340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The Wall Street</a:t>
            </a:r>
            <a:r>
              <a:rPr lang="ru-RU" dirty="0" smtClean="0"/>
              <a:t> </a:t>
            </a:r>
            <a:r>
              <a:rPr lang="ru-RU" dirty="0" err="1" smtClean="0"/>
              <a:t>Journal</a:t>
            </a:r>
            <a:endParaRPr lang="ru-RU" dirty="0"/>
          </a:p>
        </p:txBody>
      </p:sp>
      <p:pic>
        <p:nvPicPr>
          <p:cNvPr id="43012" name="Picture 4" descr="Страница 30 раздела Март - 2013 - ЖурДом - Новости С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8178" y="1052945"/>
            <a:ext cx="9984106" cy="555567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31631" y="685800"/>
          <a:ext cx="100584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1672"/>
            <a:ext cx="10058400" cy="1188720"/>
          </a:xfrm>
        </p:spPr>
        <p:txBody>
          <a:bodyPr>
            <a:normAutofit/>
          </a:bodyPr>
          <a:lstStyle/>
          <a:p>
            <a:pPr algn="ctr"/>
            <a:r>
              <a:rPr lang="uk-UA" sz="6600" dirty="0" err="1" smtClean="0"/>
              <a:t>Інтернет-журналістика</a:t>
            </a:r>
            <a:endParaRPr lang="uk-UA" sz="6600" dirty="0"/>
          </a:p>
        </p:txBody>
      </p:sp>
      <p:pic>
        <p:nvPicPr>
          <p:cNvPr id="6" name="Содержимое 3" descr="392_300_21714_novob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6300" y="1676400"/>
            <a:ext cx="4055918" cy="3906982"/>
          </a:xfrm>
        </p:spPr>
      </p:pic>
      <p:pic>
        <p:nvPicPr>
          <p:cNvPr id="7" name="Рисунок 6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2284" y="1628800"/>
            <a:ext cx="3600400" cy="3954582"/>
          </a:xfrm>
          <a:prstGeom prst="rect">
            <a:avLst/>
          </a:prstGeom>
        </p:spPr>
      </p:pic>
      <p:pic>
        <p:nvPicPr>
          <p:cNvPr id="8" name="Рисунок 7" descr="internet_journalizm_and_s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62110" y="1634836"/>
            <a:ext cx="3443086" cy="3948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2600" y="2004046"/>
            <a:ext cx="8686800" cy="2849909"/>
          </a:xfrm>
        </p:spPr>
        <p:txBody>
          <a:bodyPr>
            <a:noAutofit/>
          </a:bodyPr>
          <a:lstStyle/>
          <a:p>
            <a:pPr algn="ctr"/>
            <a:r>
              <a:rPr lang="uk-UA" sz="11500" dirty="0" smtClean="0"/>
              <a:t>Дякуємо за увагу!</a:t>
            </a:r>
            <a:endParaRPr lang="uk-UA" sz="115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7590" y="1465385"/>
            <a:ext cx="4663440" cy="3397899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/>
              <a:t>Перше </a:t>
            </a:r>
            <a:r>
              <a:rPr lang="uk-UA" sz="6000" dirty="0" err="1" smtClean="0"/>
              <a:t>інтернет-видання</a:t>
            </a:r>
            <a:r>
              <a:rPr lang="uk-UA" sz="6000" dirty="0" smtClean="0"/>
              <a:t> у світі</a:t>
            </a:r>
            <a:endParaRPr lang="uk-UA" sz="60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893169" y="4971756"/>
            <a:ext cx="5298831" cy="1886244"/>
          </a:xfrm>
        </p:spPr>
        <p:txBody>
          <a:bodyPr>
            <a:normAutofit/>
          </a:bodyPr>
          <a:lstStyle/>
          <a:p>
            <a:r>
              <a:rPr lang="uk-UA" sz="2400" dirty="0" err="1" smtClean="0"/>
              <a:t>Weekend</a:t>
            </a:r>
            <a:r>
              <a:rPr lang="uk-UA" sz="2400" dirty="0" smtClean="0"/>
              <a:t> </a:t>
            </a:r>
            <a:r>
              <a:rPr lang="uk-UA" sz="2400" dirty="0" err="1" smtClean="0"/>
              <a:t>City</a:t>
            </a:r>
            <a:r>
              <a:rPr lang="uk-UA" sz="2400" dirty="0" smtClean="0"/>
              <a:t> </a:t>
            </a:r>
            <a:r>
              <a:rPr lang="uk-UA" sz="2400" dirty="0" err="1" smtClean="0"/>
              <a:t>Press</a:t>
            </a:r>
            <a:r>
              <a:rPr lang="uk-UA" sz="2400" dirty="0" smtClean="0"/>
              <a:t> </a:t>
            </a:r>
            <a:r>
              <a:rPr lang="uk-UA" sz="2400" dirty="0" err="1" smtClean="0"/>
              <a:t>Review</a:t>
            </a:r>
            <a:r>
              <a:rPr lang="uk-UA" sz="2400" dirty="0" smtClean="0"/>
              <a:t> першим у Великобританії та у світі почав подавати бізнес-новини в Інтернеті: перша така публікація з'явилась у 1995 р.</a:t>
            </a:r>
            <a:endParaRPr lang="ru-RU" sz="2400" dirty="0" smtClean="0"/>
          </a:p>
          <a:p>
            <a:endParaRPr lang="uk-UA" dirty="0"/>
          </a:p>
        </p:txBody>
      </p:sp>
      <p:pic>
        <p:nvPicPr>
          <p:cNvPr id="11" name="Рисунок 10" descr="Wcp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553" y="2011973"/>
            <a:ext cx="5989978" cy="2013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601" y="0"/>
            <a:ext cx="8686800" cy="969733"/>
          </a:xfrm>
        </p:spPr>
        <p:txBody>
          <a:bodyPr>
            <a:normAutofit/>
          </a:bodyPr>
          <a:lstStyle/>
          <a:p>
            <a:pPr algn="ctr"/>
            <a:r>
              <a:rPr lang="uk-UA" sz="5400" dirty="0" err="1" smtClean="0"/>
              <a:t>Інтернет-видання</a:t>
            </a:r>
            <a:endParaRPr lang="uk-UA" sz="5400" dirty="0"/>
          </a:p>
        </p:txBody>
      </p:sp>
      <p:pic>
        <p:nvPicPr>
          <p:cNvPr id="4" name="Рисунок 3" descr="Безымянный.JPG"/>
          <p:cNvPicPr>
            <a:picLocks noChangeAspect="1"/>
          </p:cNvPicPr>
          <p:nvPr/>
        </p:nvPicPr>
        <p:blipFill>
          <a:blip r:embed="rId2" cstate="print"/>
          <a:srcRect l="10342" t="9060" r="11983" b="5470"/>
          <a:stretch>
            <a:fillRect/>
          </a:stretch>
        </p:blipFill>
        <p:spPr>
          <a:xfrm>
            <a:off x="0" y="1230922"/>
            <a:ext cx="6099376" cy="5369169"/>
          </a:xfrm>
          <a:prstGeom prst="rect">
            <a:avLst/>
          </a:prstGeom>
        </p:spPr>
      </p:pic>
      <p:pic>
        <p:nvPicPr>
          <p:cNvPr id="5" name="Рисунок 4" descr="Безымянный1.JPG"/>
          <p:cNvPicPr>
            <a:picLocks noChangeAspect="1"/>
          </p:cNvPicPr>
          <p:nvPr/>
        </p:nvPicPr>
        <p:blipFill>
          <a:blip r:embed="rId3" cstate="print"/>
          <a:srcRect l="11846" t="10427" r="13350" b="4103"/>
          <a:stretch>
            <a:fillRect/>
          </a:stretch>
        </p:blipFill>
        <p:spPr>
          <a:xfrm>
            <a:off x="6449379" y="1266091"/>
            <a:ext cx="5732797" cy="5240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887416" y="0"/>
          <a:ext cx="866974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2246" y="164123"/>
            <a:ext cx="8487508" cy="1482115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/>
              <a:t>Інтернет-видання у Законодавстві Україні</a:t>
            </a:r>
            <a:endParaRPr lang="uk-UA" sz="5400" dirty="0"/>
          </a:p>
        </p:txBody>
      </p:sp>
      <p:pic>
        <p:nvPicPr>
          <p:cNvPr id="4" name="Содержимое 3" descr="935039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254" y="1792897"/>
            <a:ext cx="4947607" cy="3963134"/>
          </a:xfrm>
        </p:spPr>
      </p:pic>
      <p:pic>
        <p:nvPicPr>
          <p:cNvPr id="5" name="Рисунок 4" descr="31113956Dergslugb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2616" y="1728787"/>
            <a:ext cx="6601558" cy="4291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860792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/>
              <a:t>Переваги інтернет-видання</a:t>
            </a:r>
            <a:endParaRPr lang="uk-UA" sz="5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90954"/>
          <a:ext cx="12192000" cy="5967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cisio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7877" y="1828800"/>
            <a:ext cx="7672160" cy="3600449"/>
          </a:xfrm>
          <a:prstGeom prst="rect">
            <a:avLst/>
          </a:prstGeom>
          <a:noFill/>
        </p:spPr>
      </p:pic>
      <p:pic>
        <p:nvPicPr>
          <p:cNvPr id="2051" name="Picture 3" descr="C:\Users\Lenovo\Desktop\foggybottom_gw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818" y="193964"/>
            <a:ext cx="5486400" cy="64700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S103031002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erryBlossom">
      <a:dk1>
        <a:srgbClr val="595959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7CB48F5-D6B9-4A73-B7C9-0F05E58E1A9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TS103031002</Template>
  <TotalTime>0</TotalTime>
  <Words>148</Words>
  <Application>Microsoft Office PowerPoint</Application>
  <PresentationFormat>Произвольный</PresentationFormat>
  <Paragraphs>56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TS103031002</vt:lpstr>
      <vt:lpstr>Питання Роль Інтернету у щоденному інформуванні людини: плюси та мінуси. Проілюструйте на прикладі трьох обраних вами Інтернет-видань</vt:lpstr>
      <vt:lpstr>Інтернет-журналістика</vt:lpstr>
      <vt:lpstr>Перше інтернет-видання у світі</vt:lpstr>
      <vt:lpstr>Інтернет-видання</vt:lpstr>
      <vt:lpstr>Презентация PowerPoint</vt:lpstr>
      <vt:lpstr>Презентация PowerPoint</vt:lpstr>
      <vt:lpstr>Інтернет-видання у Законодавстві Україні</vt:lpstr>
      <vt:lpstr>Переваги інтернет-видання</vt:lpstr>
      <vt:lpstr>Презентация PowerPoint</vt:lpstr>
      <vt:lpstr>Презентация PowerPoint</vt:lpstr>
      <vt:lpstr>Презентация PowerPoint</vt:lpstr>
      <vt:lpstr>Землетрус на Гаїті</vt:lpstr>
      <vt:lpstr>Недоліки інтернет-видання</vt:lpstr>
      <vt:lpstr>Презентация PowerPoint</vt:lpstr>
      <vt:lpstr>Переваги інтернет-видання</vt:lpstr>
      <vt:lpstr>The New York Times</vt:lpstr>
      <vt:lpstr>The Daily Mail</vt:lpstr>
      <vt:lpstr>The Wall Street Journal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2014-03-06T17:56:33Z</dcterms:created>
  <dcterms:modified xsi:type="dcterms:W3CDTF">2017-02-06T08:22:03Z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TC030310029991</vt:lpwstr>
  </property>
</Properties>
</file>