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77" d="100"/>
          <a:sy n="77" d="100"/>
        </p:scale>
        <p:origin x="-10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266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F70A2D-7C72-40EB-83B3-6CA5270BE324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335167-72BA-4D8D-91B7-28AE5B2CC7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2652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C276D-EB53-444D-868D-10682E961F07}" type="datetimeFigureOut">
              <a:rPr lang="uk-UA" smtClean="0"/>
              <a:pPr/>
              <a:t>13.02.2017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AAA53-75B0-4BA2-89EF-5F35E613595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100;&#1090;\Desktop\&#1089;&#1090;&#1088;&#1110;&#1090;&#1077;&#1085;&#1085;&#1103;%20&#1075;&#1086;&#1090;\&#1053;&#1086;&#1074;&#1072;&#1103;%20&#1087;&#1072;&#1087;&#1082;&#1072;\'-8948,%2028948,%20A-=5G--'%20-%20C-@0W=AL-0%20=0@-4=0%20-VA=O%20-%20-V=CA-2-0.mp4" TargetMode="External"/><Relationship Id="rId4" Type="http://schemas.openxmlformats.org/officeDocument/2006/relationships/hyperlink" Target="file:///C:\Users\&#1100;&#1090;\Desktop\&#1089;&#1090;&#1088;&#1110;&#1090;&#1077;&#1085;&#1085;&#1103;%20&#1075;&#1086;&#1090;\&#1053;&#1086;&#1074;&#1072;&#1103;%20&#1087;&#1072;&#1087;&#1082;&#1072;\'-8948,%2028948,%20A-=5G--'%20-%20C-@0W=AL-0%20=0@-4=0%20-VA=O%20-%20-V=CA-2-0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1089;&#1090;&#1088;&#1110;&#1090;&#1077;&#1085;&#1085;&#1103;%20&#1075;&#1086;&#1090;\&#1053;&#1086;&#1074;&#1072;%20&#1087;&#1072;&#1087;&#1082;&#1072;\'-9%20-8=C;0%20265%2078-0'%20-%20-V=CA%207V%20A;-20-8%20(online-video-cutter.com)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100;&#1090;\Desktop\&#1089;&#1090;&#1088;&#1110;&#1090;&#1077;&#1085;&#1085;&#1103;%20&#1075;&#1086;&#1090;\'&#1057;&#1042;&#1071;&#1058;&#1054;%20&#1042;&#1045;&#1057;&#1053;&#1048;'%20(online-video-cutter.com)%20(1)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100;&#1090;\Desktop\&#1089;&#1090;&#1088;&#1110;&#1090;&#1077;&#1085;&#1085;&#1103;%20&#1075;&#1086;&#1090;\&#1053;&#1086;&#1074;&#1072;%20&#1087;&#1072;&#1087;&#1082;&#1072;\&#1042;&#1077;&#1089;&#1077;&#1085;&#1085;&#1077;&#1077;%20&#1087;&#1088;&#1086;&#1073;&#1091;&#1078;&#1076;&#1077;&#1085;&#1080;&#1077;%20&#1087;&#1088;&#1080;&#1088;&#1086;&#1076;&#1099;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9;&#1090;&#1088;&#1110;&#1090;&#1077;&#1085;&#1085;&#1103;%20&#1075;&#1086;&#1090;\&#1053;&#1086;&#1074;&#1072;%20&#1087;&#1072;&#1087;&#1082;&#1072;\&#1042;&#1077;&#1089;&#1077;&#1085;&#1085;&#1077;&#1077;%20&#1087;&#1088;&#1086;&#1073;&#1091;&#1078;&#1076;&#1077;&#1085;&#1080;&#1077;%20&#1087;&#1088;&#1080;&#1088;&#1086;&#1076;&#1099;%20(online-video-cutter.com).mp4" TargetMode="Externa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9;&#1090;&#1088;&#1110;&#1090;&#1077;&#1085;&#1085;&#1103;%20&#1075;&#1086;&#1090;\&#1053;&#1086;&#1074;&#1072;%20&#1087;&#1072;&#1087;&#1082;&#1072;\&#1074;&#1077;&#1089;&#1085;&#1072;.mp3" TargetMode="Externa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100;&#1090;\Desktop\&#1089;&#1090;&#1088;&#1110;&#1090;&#1077;&#1085;&#1085;&#1103;%20&#1075;&#1086;&#1090;\&#1053;&#1086;&#1074;&#1072;%20&#1087;&#1072;&#1087;&#1082;&#1072;\Muzyka_dlya_konkursov_-_Veselaya_i_bystraya_dlya_konkursa__muzofon.tv.mp3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1089;&#1090;&#1088;&#1110;&#1090;&#1077;&#1085;&#1085;&#1103;%20&#1075;&#1086;&#1090;\&#1053;&#1086;&#1074;&#1072;%20&#1087;&#1072;&#1087;&#1082;&#1072;\&#1052;&#1072;&#1088;&#1090;%20&#1055;&#1077;&#1089;&#1085;&#1103;%20&#1078;&#1072;&#1074;&#1086;&#1088;&#1086;&#1085;&#1082;&#1072;%20&#1055;%20&#1048;%20&#1063;&#1072;&#1081;&#1082;&#1086;&#1074;&#1089;&#1082;&#1080;&#1081;%20(online-video-cutter.com)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9;&#1090;&#1088;&#1110;&#1090;&#1077;&#1085;&#1085;&#1103;%20&#1075;&#1086;&#1090;\&#1053;&#1086;&#1074;&#1072;%20&#1087;&#1072;&#1087;&#1082;&#1072;\!B@VB5==O%20(online-video-cutter.com).mp4" TargetMode="External"/><Relationship Id="rId4" Type="http://schemas.openxmlformats.org/officeDocument/2006/relationships/hyperlink" Target="file:///C:\Users\&#1100;&#1090;\Desktop\&#1089;&#1090;&#1088;&#1110;&#1090;&#1077;&#1085;&#1085;&#1103;%20&#1075;&#1086;&#1090;\&#1053;&#1086;&#1074;&#1072;%20&#1087;&#1072;&#1087;&#1082;&#1072;\!B@VB5==O%20(online-video-cutter.com).mp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100;&#1090;\Desktop\&#1089;&#1090;&#1088;&#1110;&#1090;&#1077;&#1085;&#1085;&#1103;%20&#1075;&#1086;&#1090;\&#1053;&#1086;&#1074;&#1072;%20&#1087;&#1072;&#1087;&#1082;&#1072;\&#1065;&#1077;&#1073;&#1077;&#1090;&#1072;&#1083;&#1072;%20&#1087;&#1090;&#1072;&#1096;&#1077;&#1095;&#1082;&#1072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9;&#1090;&#1088;&#1110;&#1090;&#1077;&#1085;&#1085;&#1103;%20&#1075;&#1086;&#1090;\&#1053;&#1086;&#1074;&#1072;%20&#1087;&#1072;&#1087;&#1082;&#1072;\-V9%20DV;L-%20-@8A2OGCN%20A2-W-%20CG=O-.%20'&amp;5%2025A=0'--0B0;VO%20-09%20(%20-VA=N%2028--=CT%203C@B'!-@026=V%204V2G0B0')%20(online-video-cutter.com)%20(1).mp4" TargetMode="External"/><Relationship Id="rId4" Type="http://schemas.openxmlformats.org/officeDocument/2006/relationships/hyperlink" Target="file:///C:\Users\&#1100;&#1090;\Desktop\&#1089;&#1090;&#1088;&#1110;&#1090;&#1077;&#1085;&#1085;&#1103;%20&#1075;&#1086;&#1090;\&#1053;&#1086;&#1074;&#1072;&#1103;%20&#1087;&#1072;&#1087;&#1082;&#1072;\-V9%20DV;L-%20-@8A2OGCN%20A2-W-%20CG=O-.%20'&amp;5%2025A=0'--0B0;VO%20-09%20(%20-VA=N%2028--=CT%203C@B'!-@026=V%204V2G0B0')%20(online-video-cutter.com).mp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100;&#1090;\Desktop\&#1089;&#1090;&#1088;&#1110;&#1090;&#1077;&#1085;&#1085;&#1103;%20&#1075;&#1086;&#1090;\&#1053;&#1086;&#1074;&#1072;%20&#1087;&#1072;&#1087;&#1082;&#1072;\Zima_-_V_ter_v_Hurtovina_muzofon.tv.mp3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ьт\Desktop\стрітення\Нова папка\746845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Наталя\Desktop\стрітення\Нова папка\img_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93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1" name="Picture 15" descr="C:\Users\Наталя\Desktop\стрітення\Нова папка\Новый рисунок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46" y="0"/>
            <a:ext cx="92627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Результат пошуку зображень за запитом &quot;зимова ялинка у лісі без фону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651" y="-697210"/>
            <a:ext cx="5843857" cy="779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77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вийди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'-8948, 28948, A-=5G--' - C-@0W=AL-0 =0@-4=0 -VA=O - -V=CA-2-0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4" action="ppaction://hlinkfile" highlightClick="1"/>
          </p:cNvPr>
          <p:cNvSpPr/>
          <p:nvPr/>
        </p:nvSpPr>
        <p:spPr>
          <a:xfrm>
            <a:off x="8072462" y="6357958"/>
            <a:ext cx="928694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604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Ой минула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'-9 -8=C;0 265 78-0' - -V=CA 7V A;-20-8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31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27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Свято весни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'СВЯТО ВЕСНИ' (online-video-cutter.com)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12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Весняне пробудження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6" name="Управляющая кнопка: далее 5">
            <a:hlinkClick r:id="rId3" action="ppaction://hlinkfile" highlightClick="1"/>
          </p:cNvPr>
          <p:cNvSpPr/>
          <p:nvPr/>
        </p:nvSpPr>
        <p:spPr>
          <a:xfrm>
            <a:off x="7858148" y="5786454"/>
            <a:ext cx="642942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Весеннее пробуждение природы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86776" y="6286520"/>
            <a:ext cx="571504" cy="2143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425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стрітення\Нова папка\83666036_large_0_34d96_7085be44_XL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вес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1436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4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6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стрітення\Нова папка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rId3" action="ppaction://hlinkfile" highlightClick="1"/>
          </p:cNvPr>
          <p:cNvSpPr/>
          <p:nvPr/>
        </p:nvSpPr>
        <p:spPr>
          <a:xfrm>
            <a:off x="8358214" y="6072206"/>
            <a:ext cx="571504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535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Жайворонок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арт Песня жаворонка П И Чайковский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1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!B@VB5==O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4" action="ppaction://hlinkfile" highlightClick="1"/>
          </p:cNvPr>
          <p:cNvSpPr/>
          <p:nvPr/>
        </p:nvSpPr>
        <p:spPr>
          <a:xfrm>
            <a:off x="8215338" y="6357958"/>
            <a:ext cx="92866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щебетала</a:t>
            </a:r>
            <a:endParaRPr lang="uk-UA" dirty="0"/>
          </a:p>
        </p:txBody>
      </p:sp>
      <p:pic>
        <p:nvPicPr>
          <p:cNvPr id="4" name="Щебетала пташеч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26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/>
          <a:lstStyle/>
          <a:p>
            <a:r>
              <a:rPr lang="uk-UA" dirty="0" smtClean="0"/>
              <a:t>Це весна 126</a:t>
            </a:r>
            <a:endParaRPr lang="uk-UA" dirty="0"/>
          </a:p>
        </p:txBody>
      </p:sp>
      <p:pic>
        <p:nvPicPr>
          <p:cNvPr id="10" name="-V9 DV;L- -@8A2OGCN A2-W- CG=O-. '&amp;5 25A=0'--0B0;VO -09 ( -VA=N 28--=CT 3C@B'!-@026=V 4V2G0B0') (online-video-cutter.com)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" y="27384"/>
            <a:ext cx="9144000" cy="6858000"/>
          </a:xfrm>
          <a:prstGeom prst="rect">
            <a:avLst/>
          </a:prstGeom>
        </p:spPr>
      </p:pic>
      <p:sp>
        <p:nvSpPr>
          <p:cNvPr id="12" name="Управляющая кнопка: далее 11">
            <a:hlinkClick r:id="rId4" action="ppaction://hlinkfile" highlightClick="1"/>
          </p:cNvPr>
          <p:cNvSpPr/>
          <p:nvPr/>
        </p:nvSpPr>
        <p:spPr>
          <a:xfrm>
            <a:off x="7786710" y="6215082"/>
            <a:ext cx="571504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271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2931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я\Desktop\стрітення\Нова папка\DSC_61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07296" y="4797152"/>
            <a:ext cx="63367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Ой,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громице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свічечко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Святая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водичечко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 біди оберігай наш майбутній урожай!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 здоров’я нам усім та достатку в кожен дім!</a:t>
            </a:r>
          </a:p>
          <a:p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Свічечко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свічка, гори, на діточок укажи!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щасті – долі щоб жили і здоров’я берегли!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я\Desktop\стрітення\Нова папка\24941834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45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аталя\Desktop\стрітення\Нова папка\Presentazione-tempi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13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таля\Desktop\стрітення\Нова папка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42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таля\Desktop\стрітення\Нова папка\прогул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22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аталя\Desktop\стрітення\Нова папка\69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ima_-_V_ter_v_Hurtovina_muzofon.t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8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2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Наталя\Desktop\стрітення\Нова папка\33057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32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58</Words>
  <Application>Microsoft Office PowerPoint</Application>
  <PresentationFormat>Экран (4:3)</PresentationFormat>
  <Paragraphs>12</Paragraphs>
  <Slides>22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вийди</vt:lpstr>
      <vt:lpstr>Ой минула</vt:lpstr>
      <vt:lpstr>Презентация PowerPoint</vt:lpstr>
      <vt:lpstr>Свято весни </vt:lpstr>
      <vt:lpstr>Весняне пробудження </vt:lpstr>
      <vt:lpstr>Презентация PowerPoint</vt:lpstr>
      <vt:lpstr>Презентация PowerPoint</vt:lpstr>
      <vt:lpstr>Жайворонок </vt:lpstr>
      <vt:lpstr>щебетала</vt:lpstr>
      <vt:lpstr>Це весна 126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ьт</dc:creator>
  <cp:lastModifiedBy>RePack by Diakov</cp:lastModifiedBy>
  <cp:revision>28</cp:revision>
  <dcterms:created xsi:type="dcterms:W3CDTF">2017-02-11T16:14:50Z</dcterms:created>
  <dcterms:modified xsi:type="dcterms:W3CDTF">2017-02-13T17:08:22Z</dcterms:modified>
</cp:coreProperties>
</file>