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919" r:id="rId2"/>
  </p:sldMasterIdLst>
  <p:notesMasterIdLst>
    <p:notesMasterId r:id="rId50"/>
  </p:notesMasterIdLst>
  <p:handoutMasterIdLst>
    <p:handoutMasterId r:id="rId51"/>
  </p:handoutMasterIdLst>
  <p:sldIdLst>
    <p:sldId id="305" r:id="rId3"/>
    <p:sldId id="308" r:id="rId4"/>
    <p:sldId id="307" r:id="rId5"/>
    <p:sldId id="310" r:id="rId6"/>
    <p:sldId id="316" r:id="rId7"/>
    <p:sldId id="356" r:id="rId8"/>
    <p:sldId id="357" r:id="rId9"/>
    <p:sldId id="358" r:id="rId10"/>
    <p:sldId id="359" r:id="rId11"/>
    <p:sldId id="360" r:id="rId12"/>
    <p:sldId id="361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3" r:id="rId33"/>
    <p:sldId id="341" r:id="rId34"/>
    <p:sldId id="300" r:id="rId35"/>
    <p:sldId id="299" r:id="rId36"/>
    <p:sldId id="275" r:id="rId37"/>
    <p:sldId id="301" r:id="rId38"/>
    <p:sldId id="278" r:id="rId39"/>
    <p:sldId id="282" r:id="rId40"/>
    <p:sldId id="302" r:id="rId41"/>
    <p:sldId id="281" r:id="rId42"/>
    <p:sldId id="280" r:id="rId43"/>
    <p:sldId id="285" r:id="rId44"/>
    <p:sldId id="277" r:id="rId45"/>
    <p:sldId id="284" r:id="rId46"/>
    <p:sldId id="286" r:id="rId47"/>
    <p:sldId id="386" r:id="rId48"/>
    <p:sldId id="385" r:id="rId49"/>
  </p:sldIdLst>
  <p:sldSz cx="9144000" cy="6858000" type="screen4x3"/>
  <p:notesSz cx="6815138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FF"/>
    <a:srgbClr val="0000FF"/>
    <a:srgbClr val="FF0000"/>
    <a:srgbClr val="FFFF66"/>
    <a:srgbClr val="660066"/>
    <a:srgbClr val="2EF233"/>
    <a:srgbClr val="CC0000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24" autoAdjust="0"/>
  </p:normalViewPr>
  <p:slideViewPr>
    <p:cSldViewPr>
      <p:cViewPr>
        <p:scale>
          <a:sx n="50" d="100"/>
          <a:sy n="50" d="100"/>
        </p:scale>
        <p:origin x="-2082" y="-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080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1F28C1A-0472-4F73-B0F6-26D6904E3E9F}" type="datetimeFigureOut">
              <a:rPr lang="ru-RU" altLang="ru-RU"/>
              <a:pPr>
                <a:defRPr/>
              </a:pPr>
              <a:t>15.11.2016</a:t>
            </a:fld>
            <a:endParaRPr lang="ru-RU" altLang="ru-RU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5275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60800" y="9444038"/>
            <a:ext cx="295275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19E611B7-CAAF-4DBD-A6F9-1321694962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460042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80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6F2DEED-14A6-4519-8647-7D72F6915EF4}" type="datetimeFigureOut">
              <a:rPr lang="ru-RU"/>
              <a:pPr>
                <a:defRPr/>
              </a:pPr>
              <a:t>15.11.2016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53062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80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CDBEA04-49A5-4A55-86BC-EE7C2F5AB1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08431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loraMas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5796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3899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249987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249987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8193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3E8F0-846E-450B-9D26-D1A62F0CD8BA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56DCC-49A0-451F-BD0D-0B0271D012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65762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1051F-CDE9-4681-9D4C-EDE605D6BE1C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27C77-E35A-49A4-A43E-CA1E8F4C9F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9727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A255E-DFA9-4826-819D-95E215B6C71D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F62A-8600-42F4-B0EF-C480AA9F6C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2268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B5E4C-FA4C-40AD-8CB1-CE2446D53F3D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2F8B7-6FB5-46F1-BB25-7A516F92E9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43656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286A6-C9A5-4D2E-9ACA-A49913CE4373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3D211-A839-4F64-B914-B6FD74E772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475615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31F90-BB43-41BC-8D9C-1AEEFE75062F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250E3-E5A9-4F32-811D-001268F9AB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7329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0978E-6E01-4A2B-B4DE-A00D47C5184A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B03A7-DF16-4BA9-9A59-8A5AE484EC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15195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8117E-093E-4EF3-A0BB-78E1DB489B22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FCE0C-E5B8-4781-B720-A38B7F3F4C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5856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32424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00A70-E701-49C1-B295-61440822EC61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F42D8-58E6-4538-821C-FE2C228236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900293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30F48-115B-4CCC-9437-111EDEFCEA12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2D04F-FB27-4BCF-A86E-CF210D0DEDF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065405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6CCA0-3B93-4BEB-A97A-470E0F5CF36D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882B7-7C7C-4B78-A8CF-FABE9E4006B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3553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</p:spTree>
    <p:extLst>
      <p:ext uri="{BB962C8B-B14F-4D97-AF65-F5344CB8AC3E}">
        <p14:creationId xmlns="" xmlns:p14="http://schemas.microsoft.com/office/powerpoint/2010/main" val="2529171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2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2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7672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3839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2071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21981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</p:spTree>
    <p:extLst>
      <p:ext uri="{BB962C8B-B14F-4D97-AF65-F5344CB8AC3E}">
        <p14:creationId xmlns="" xmlns:p14="http://schemas.microsoft.com/office/powerpoint/2010/main" val="2752150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</p:spTree>
    <p:extLst>
      <p:ext uri="{BB962C8B-B14F-4D97-AF65-F5344CB8AC3E}">
        <p14:creationId xmlns="" xmlns:p14="http://schemas.microsoft.com/office/powerpoint/2010/main" val="74693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rgbClr val="FFFF00"/>
            </a:gs>
            <a:gs pos="48000">
              <a:srgbClr val="FFFF00"/>
            </a:gs>
            <a:gs pos="100000">
              <a:srgbClr val="0066F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loraSlaid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3" r:id="rId1"/>
    <p:sldLayoutId id="2147484162" r:id="rId2"/>
    <p:sldLayoutId id="2147484163" r:id="rId3"/>
    <p:sldLayoutId id="2147484164" r:id="rId4"/>
    <p:sldLayoutId id="2147484165" r:id="rId5"/>
    <p:sldLayoutId id="2147484166" r:id="rId6"/>
    <p:sldLayoutId id="2147484167" r:id="rId7"/>
    <p:sldLayoutId id="2147484168" r:id="rId8"/>
    <p:sldLayoutId id="2147484169" r:id="rId9"/>
    <p:sldLayoutId id="2147484170" r:id="rId10"/>
    <p:sldLayoutId id="21474841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48000">
              <a:srgbClr val="FFFF00"/>
            </a:gs>
            <a:gs pos="100000">
              <a:srgbClr val="0066F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 smtClean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32DC083-1597-4528-92DA-FA65B2797A86}" type="datetime1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63A648C4-577D-4C24-B30D-AE466C8833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2" r:id="rId1"/>
    <p:sldLayoutId id="2147484173" r:id="rId2"/>
    <p:sldLayoutId id="2147484174" r:id="rId3"/>
    <p:sldLayoutId id="2147484175" r:id="rId4"/>
    <p:sldLayoutId id="2147484176" r:id="rId5"/>
    <p:sldLayoutId id="2147484177" r:id="rId6"/>
    <p:sldLayoutId id="2147484178" r:id="rId7"/>
    <p:sldLayoutId id="2147484179" r:id="rId8"/>
    <p:sldLayoutId id="2147484180" r:id="rId9"/>
    <p:sldLayoutId id="2147484181" r:id="rId10"/>
    <p:sldLayoutId id="214748418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23628" y="2187697"/>
            <a:ext cx="7920372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Моя Україна – єдина країна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2" descr="http://atotarho12.narod.ru/clipart/v/vflo/flovin17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42863"/>
            <a:ext cx="1576388" cy="419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 descr="http://atotarho12.narod.ru/clipart/v/vflo/flovin17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32275"/>
            <a:ext cx="1595438" cy="419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 flipV="1">
            <a:off x="7924800" y="7137412"/>
            <a:ext cx="787660" cy="144016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4098" name="Picture 2" descr="C:\Users\Фантом\Desktop\Вихвний захід\1 урок\картинки\картинка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5123" name="Picture 3" descr="C:\Users\Фантом\Desktop\Вихвний захід\1 урок\kiїv---stolicya оригінал\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7452828" cy="5164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7170" name="Picture 2" descr="C:\Users\Фантом\Desktop\Вихвний захід\1 урок\kiїv---stolicya оригінал\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8194" name="Picture 2" descr="C:\Users\Фантом\Desktop\Вихвний захід\1 урок\kiїv---stolicya оригінал\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pic>
        <p:nvPicPr>
          <p:cNvPr id="9218" name="Picture 2" descr="C:\Users\Фантом\Desktop\Вихвний захід\1 урок\kiїv---stolicya оригінал\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pic>
        <p:nvPicPr>
          <p:cNvPr id="10242" name="Picture 2" descr="C:\Users\Фантом\Desktop\Вихвний захід\1 урок\kiїv---stolicya оригінал\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pic>
        <p:nvPicPr>
          <p:cNvPr id="11266" name="Picture 2" descr="C:\Users\Фантом\Desktop\Вихвний захід\1 урок\kiїv---stolicya оригінал\1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12290" name="Picture 2" descr="C:\Users\Фантом\Desktop\Вихвний захід\1 урок\kiїv---stolicya оригінал\11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pic>
        <p:nvPicPr>
          <p:cNvPr id="13314" name="Picture 2" descr="C:\Users\Фантом\Desktop\Вихвний захід\1 урок\kiїv---stolicya оригінал\111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pic>
        <p:nvPicPr>
          <p:cNvPr id="14338" name="Picture 2" descr="C:\Users\Фантом\Desktop\Вихвний захід\1 урок\kiїv---stolicya оригінал\1111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97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data:image/jpeg;base64,/9j/4AAQSkZJRgABAQAAAQABAAD/2wCEAAkGBxMTEhUTEhMWFhUXFRgXGBgXFxsYFxcYFxoYFhUYFx4YHyggGBolHRgXITEiJSkrLi4uGCIzODMtNygtLi0BCgoKDg0OGxAQGzIlHyUvLS0tMDItLS0wLS0tLS0tLS01Ly0xLS8tLS8tLS0tLS0tLS0tLS0tLS0tLS0tLS8tLf/AABEIAKcBLgMBIgACEQEDEQH/xAAbAAACAwEBAQAAAAAAAAAAAAAEBQIDBgABB//EAEEQAAECBAMFBgQEAwcEAwAAAAECEQADBCESMUEFIlFhcQYTFDKBkaGxwfBCUtHhYnKSBxUjM6Ky8UOCwtIWU6P/xAAbAQACAwEBAQAAAAAAAAAAAAABAgADBAUGB//EADARAAIBAgUCAwcFAQEAAAAAAAABAgMRBBITITFBUSJhoQUUMnGBkcFCsdHh8PEj/9oADAMBAAIRAxEAPwDHeEjvCRpPA8o8NDyjo5zNkM4aSPPCRo/A8oiaGDnJlM74WPPCxovAx3geUTOiZTO+Fj3wsaHwPKO8DyiZkTIZ3wsSFLGg8ByjvAcomZByiDw0SFPD4UEeihhcyCoiIU3KPfCcofCh5RMUXKA5DKJnvAiPRs+NGmh5RYmgEK5jZTNDZ5iQoDwjUJoIsTs+FdQOQy6aI8IsTR8o1Sdn8osTs7lCOqMomXTRxcij5Rphs0cIsGzIR1EOomcRRcouRRRoE7Ni1NAeEI5jJCKXSQVLp+UOEUXKLkUfKKpMdChNFExQ8odIpIIRTRW5BM9/d4OkVr2XyjUijiYo+IiKpYhl5VFygqVRcoemhiaaWA5XCmJkUPKJGhh+ilifhIS4bmfTs+Jqo2h+KaKl0zxOSZjOqooj4GND4OPfCQ9wXMh4LlHeB5RoPDR3ho1ahnyGe8DyjvA8o0Xho7wsTVJkM74DlHeA5RovCx6KWDqkyGc8Byj3wHKNH4WPfCxNUmQzfgOUe+A5RpPCx3hYmqHIZvwHKPRQco0nhY9FLA1SZDOCgj3wHKNH4WO8LA1A5DOihiYoYf8AhY7w0DUJlEQoommkh34aPRTQM4conTTRamnhqKeJCnhXINhamRFqZEMBIiYkwrYQASeUWJk8oOTJiYlQjCBJkCLU04gxMqJiXAIBpphFgpoMEuJhEDclwRNPFiZEEhMTAgAuDCRExSwUkRYkQyQrkCopol4eCwI5os0xc4GZEQMiDSIgUwrjYKkBmRHncwXhjsECw2Yz2CPcEfPKKuqZdhNUBwLEemIGDk7eqkj/ADEqOmJKfXJo1vDyXVCKtF9DbYI7BGLk9papJGIIW+mFj6YTDSR2pfzSSOhf5gfOEdGa8wqpFmh7uPRLhJN7ToGUtZ6sPrFkjtGhX4Fj2P1hdKfYbPHuOO7j3u4VTtvoA3Uk9bQtnbcnEuFBI4BIb/U5gqlNgc4o1Hdx3dxmDtydx/0iJjbk/wDh9UxNGZNSJpe7jsEZkdoJ/BH9J+hiE3blQrIpT0T/AOzxNGZNSJqsEd3cYyZXVJL96r0LfARRPmzl+daj1UW9obQfcGouxuFsm6iAOZb5xWZ8v86P6h+sYGZKbzEQLNWkcT0vB938wap9FmVslPmmyx1Wn9Yombapk5zk+jq/2gx86VU/llE9T+kcqoV/9Qfr+0H3fuyah9Cl9oKY/wDUbqlX6RCf2kp05Y1/yp/9mj56J005JSPQ/rBCamZqgH3gaCCpmyHayW/+UtuohhTbekKzUUngpJ+YcRgk1C/yNBCFq1B94WVOIyZvv7zlaEnoD9YkdrSRmtuoMYaXMmaYveJjHwhMiDc2q9syQLLxHgP3iEvbL/8ATPop/pGQGLn6CJoxjImFcLBNj/e3CX7q/aCJG0QfMkp+IjHS5kzRSveL0y1K8xJ6mK2rBsbSTPQryqB9YsVNSM1AdSIx6ZSQHcAO1+OTQRISkhwzcYTMTKabxssfjHpf5RaipQfxD3jMy5yGJxBgHPyicmulkslWhPsHMLqtAdM0/fJ4x73o4j3jO1E8ISVE2H/EDTdsIS+8Sxa136fekPrPqDSNWVjUxDvU8R7xlk7ZQUlTlgoDnfX5+0TTthDPfNm979LRNVMmkzUCOaEaa0YcWjO76Zxaax8z/qg5gZGfK51BWkvh9kpOVxneA5my6t3ImOOAA+TcBH1Y0CfyiFwqKcSxNK0oQ6gFLOAbqik+ZnDix1jrKsuyMTpW6sxVFLqAwUlZ66NkQdDDKZTVLvcjkm3qzGDq3trs+XYzws8JaVLfk4DfGMltb+0oKAEhKkneKsTaKGEJz/C72zMVPd3SHU4pWbG60TiWKT6i3XOPUyZ+iHHIPCKd22rppBp6NQTq6FLf1sIPpu1dYLro1NyTMB+CSIV1ox7BSbD07Pnv5FNyBEWLkLSQlTOXISuxIFyzwsqe11SQyJC5f8yZh990fOECk1c5ZWpS7EsVS3BclX4nOaiPaA8RDqwqD6GrmVsoE4Slx/CT7FP7QPO28pKThAJ/iDAczd4z6aKpsVLIJsUskZcAGj2ZsOcpjMLtoXb76wksZRS7jKjUY3l9oZ5fclkXAYnMMDkb5G3OKZu1qrMrQkccNh1d7RXSbNwEEpDu/mUA+mZgjauy0z0YVApuCcK82v8AiQXite0aXVDPCz6M6XtKpNiUqfiP0IiM2sqUKJKENwwm3+rWFyOzU8BRlT1EKGH/ABAU4RhIsUkvoMhlDqRPqEylCbKxkJOHCMQLC10ks99NekNHH0m7Jojw80jtmbRKrTkpBfMBhyHKDJ9ZLSWwO2bERcjZgLOCLcIsmbIlhnxezNGq13dPYozW2sCSa+USxQoc2H6wdK7pWRT6kB/eF03Z190EDmYrXsmZ/wAF4Dj5hVTyHnhk6BPuIHnTJaXchxCqmopiVhTPxu3pF66dZLlKcmvvW9YRxlcZTVglW0JKfxo/qGkQTtWSbYwOoP6ZQGrYwJ8oHT94tOxQWcCw4X9eMFxQVUY0mTkpSVKIYB3BiM7aEpGJ1h0hyNb5AcTyhUvZstOaY9lUEtX4IRxQymy49pZbHChRNmBs979LfOCB2ilYVEA4gLJbM3+EUHZ8sDLKICSgZJEVSXYsTL//AJG5ISi2HXPFx6RCftmaojDu7uEtdyczyyi6VSIzYQXLp5fCKJRbLFJCxAxZk5u2IkOcz1MHU5IDAkDgH1zg1FKjhBHhkRnlTY+YASpoMkqYXiaZSRxj0oSNYTSDmKpcxyflnF4D6J9hEJUhOj8YLkyk8YLpEzFKZaT+Eewj2dKQPMgew94JElPFrsP0igz5L/5gc4//AM7L9ommHMUnDhKA6UnRmiApQzJWwfW2WXzPvEtlVsmeFYbYQ6gpnCXUAfg/qIIp8C5i5aLlGEnhvB/vrDqHmDMY+Z2wmLUJau+CciyMF7AXQsFs+MUyqCm8xkSFDTcL8c1P8orqJZRMwjV7Hl9cohUz0yQJilMfirO37xz/AHqrO2VvfzYlord2+wemmo0kf4ElJ/kR1/K8HU6pA8gQn+VIHyFo+c7U2+pZIQkYdMYB9gMjzeAPHTSQrEQRk1m6NGqOCrzV5yKXjYRdkj7GmUDcFJj1Mjn8IwGx+1uBhMQx/MgZ/wAw/T2jVUvaykWwXMwktdjnzEY6uFqw/Tc1QxVKS5GiqZ/xqHQkfVjAc6pKLd8Hf/qowk/yndB6h4YyUImB5UwK5pN4zHbLY9QpAUhSVlBxXZK0kaukgKHJopoNSnklt8x6k7RulcV7TmoqZsuZiAwkoxvuOkuSh9TiHtyiyftsIWRbBi3SLYwQ4PTMO1oyeypqpqwmYjEUGxw+VR8rqyLkZEQ9nzEKBE28tQdGbhRLHC2oUx6Ec46c6ChJRe/kZo1bq6NTIIUHubXZr9H/AFg2XTAjP0Z+mRjKU9alCi6iAClKi7puCUmw6DTnpDKZtsy5kpKgwmBTkvYjIC2RvmBGaVGV9i5Vo9Rz3ZFt3lZQ+F4vSVDNjzf9RaFK+0YRgdO6o4XfI8x95GDVbTxeeSrqA/8AsxfERXovqhtWIzkr4Ee4+zFq6lgSUBQAc5AgetvjCaXU05PmUk/xOD6amJUCe+xiakHCrCAoA29eIY+sXU81PiTQG4z8xiNqU+ArKWAe4DhxmHFngfYG1U1IU6AnC1uofPWDJSCLO3s3DSLky2uRfiLe/GNax01zuUvDwfBROMoLEsllFJVfJhb9faJy6IEOkgg6i7x1dQomJ3hfRWR9SH+UA7OmTKckTQVJJYEXQAAWJI8uQfrGmnjlLlFMsPbgZpouMSVs5MXS9oS1AFOVi5LBjrCnaFarvgpICkI8rF3cXdrxeq8ZcMTTa5C1bKSTcxYjZSRkIsk7SExC+7ThWEg73A2JDagQNsWsXjQCSxABcuHLkM+toLkFIL/usH8MeDYCT+Ew97wR74gZQrbGQj/+PAxYjs+2UNZ1chABUoByEh9SSwA5vFhqwMzCMYWHZJGUSGyXHCCztqUFLSVB5eHFyK/KPiPeEnbzbglU2FJ35hwhrM1yfkPWEaQbsOotnoWHCsQxKT6pLHrlC3tFUIplS0lIJWTmWYApBz1v8IzXY3tApVUhJO6pSzc3dSSSOGYHCF/9qG0yuqCAQRLSBrbFcu9j+8KlsG5oO1u1TSLly0gErSS/ByAn6/CFQ7RAmtYlsI7vVjaWWy4gxia/akyapKpiiopAA/7QAPkIqlFtYkohUkNjtubil4l2llw5OYLjKA5u0FEviP4h/Vm3vAsyKlWgKGxMw92btYyZc5IJ35bAPZy2LP1yinYu35siYVBVyjC6icnDaH5QlUomI4ScosjDuK5H1LtUnDTrURvAMkjRWh9LmPlFZOmFR71RJ/it8OHSHPavtQlczBImTDJICiCpTBbkkAHy/EXhfWbbSuUlAx2BBZZSA5BD2IXlrz42yezsJPD00nG9/uv92MmIqxqN7/2LpQ+9Ilg5H6RbVbdUqWhF1KSS6lgFTHLezA5RVP2uVEkJAJuepzbhHUSk+hkkkuBpQbJXMTiDCxIBzVhzHL1ikS2hbRbSmyy6Sc+Nj9vBcysIVi8znPmb5QuWabv9Ayy2Vvqa7srtDAQCshns1iOdvrG7RWhQuEqHNiPV4+So2nMTcISPlqxt92guX2jmh7BnfXmG6fpHLxGCqVJZomuljI042ZvZ+waGY5VISlWplkyz1/wyH9oT7V7MUYllAqZ8pI3mUnvEDDlhKkg+yozo7Rz7FKumJlN6kPBKe108eYJbWxHyMJHC4qL+L1/lMd4yi+noXy+w9SUhcifKnILOFYpai2mahm2oyiE6mrklPiaRasBcKSAu4dvITu+W3IRbL7YzRdLdCHHuGaGEj+0FSUnvJYLC7Kb4EH5w7WMv4oKXo/wvQGtQ6NozO0Qn/CUoLlvgOBSSQSMQu9wpyonNwYYSEdytU7vSqSpJUzZflB6aE8Rwh+O1VFVIKVy2GoUm3rgN+rQm2rSU60d3KmqljPCFd4ghxYpVhUEuB+K0WwzS8Motd+uwZVILdMhU1y1SlEqBQEndWgP/AAsoa6ZaGHFHs3vkIUicoFBBIAsX0c3DcH1yjLyyqWDLJTORqEEBV3xOFcCXDfSLU9p1yQe6AAVcpIIwnEcTAkuGtnrlDyw82rQAsRFbs+kmcQkFTFs2u3B2y6wTKP4klwc9faPl1F2wWhS8UsbynDaKNlEdc40FL2xO4EIAJUkKOmE8tC5zEZ5YKpHoXRxkH1N0IhOVhBLEWPQ+uQ9YW0W3pU2eZCMwgrJ0zYj6wyKyCwIcuW1YMDl1ijI48o0Kaa2F8mjlz5QUQUFaQ+GzdPWBqbY82SvEg94MCgNCC264NjkBD6Xe+R9vQvEis9IsVVrgDinyAJnp8pSngoM3Ulook4bliLhgPML7ucK6/thJK0pUkGW++czhIUxFrXCT/wBwgfbvaKTTnBKUSrGkKuVAAkPd3LAm3KNUIz2VmUyqRW9zTrqkp3lTVIHBWRPLX4RjZHbICqAWo4GW6ibAKLj5CMlt3by58xRK90FkgPhKU2+Jv6wkXNuTxjbCi7eJmSeIu7RRv+2/aATJiESpjpQXURliDEEHXqIK7a9piESEoP8AmIExXopJSLc0qj5ouoYQVKlTJmEqBwhIAKrBhdh7n3izT7i6z3GSduzVGaon/NWFKtqlQUCOmTRou31eJk2WynAlJNjqrePzHtGOTKwqCVeUm7cOTxpJUmWkPhy1Vc26xVUsh41GgfszU93Uy5qkqKEkktzBFoB2zUmZPmzG8y1KbqbC3CGUyrTqSXDsLWhHUl1lsnJitbjqbZU8MaPu8OJWfIwqmH5xZJUwvDuGwcwfUTQbJsNOkCTQeESxCPUzBr0+/aFjEbMDwTRTWJgWZYxfLQNSfSLXHYGYW1LBJTNk4FA4gSkoJ4pvA/dJLEOPjblH3ju1eVSkLRzsRyOYhBOpaZc0ylIS6QyjhRY6Na/sI4dD2/GV80LfJ39LXEqYJ7WZ8jQgBfEE/DJonNpAVbpsTwyF/ePodZ2dkgkgSWu243uyQAYXTdkS3tLlK/lUR/sVaOpT9pUp7oySpSjyYtaAkhtGz1+8o9Ky1o1K9gytZJHMLUf9zwPP2JKAbfHUhvlF8cTTkVvZWZn5E8pu/LP7tEzUlag1rac4IrJUqXcFy9gRb3Bv7QD4wMwSkZaXbqItclygRjfcLAUi6v2ixFWXANw9+hz+ntAhngjATqG1ia6dSVEKzwuLZwYtS5A423CZhwvve14Fmz3LX+9Y9nF25Br/AFipKMy78v3hlZcipX3Caepw5PfU5cYoM1SlOouYsdD5extFC5RxkDqOhgpobKH0tQy8YHDXXj98IM2htFKlDcSbOSc76A5jrCbeTmG5kWvF8xW6LvlpkR+0Dw3uLZhJAQp0nmH0J569YupZiixf2N84XLnNmH/5iUqpZTt0EOtwNNDRFTNkzhOlEvooXZwxB94dyu1K/FCeTvYEoLjQgFTN/FGdn1mAgF7gOzC/1iirn7yVA6fWEyQm915Fkak4rY+r03bNLDEEkk6Fj9YX7d7dpCJiJSVYigh3FioKGnAt8Y+eUkxSgzgNd+cUrUQSVcS/vf5xV7lRTu0W++VXtcul1OhJvY3zZh9IqmzCS/28eJQACXzybR+MQXNsyQ7O/XjGnYqXmcA2meUGGkCGMxicsIPzaKQoFiW3bXa/R4rnVaTmPiYSzY2cd0NNLsUyx/Mo/KKtpVQKsAuzX5n7EK/FWsW5cIiV3eK3De7GiXzcwR8TDCdNLAkl+sKBPaOE/QvnCuNy9NByJmpPKKlznvA8yaHYZRGesWaIokuWIXdvWLQn8RLvoIFkoJLC5PtBdHTqCh3lgNAQSToAxhrIjkeImWiUsE5Byz25QVKkpQCWxKUMm8o1gqesy0AIbgwub5vxy6RW3bgbOACmmnJJAyc2v69YJm7PUkDeSTlkW9Cc4nQrWq+Jy/Gw94pqlKURvMzhvrCyb6AUrs10+aghpFWU3DJnJKm5OLt1jLiiqJczF30k3JCu8YO7vkXd9eEfTaumSpJeWh9HGZ0yDxlK7YqCc5aVHQKY8LODHj8NjE7p+qT9Vb8mudNx3X5PKCZVIlhKFWzdJC3JLk3B+MQm10y+M9cUtLdPLaBBspQILlQGoWAQzZt9GilUieDYkAWuoq92+sbKag3dW+3/AEzylLuwwbZw+dMs9EAfJoEm7QkqulLPoLO8UFE3gDbNiPkYlRrmixZuRJ+DRsioLdfuZ25MBrp0piFS0qH3+Vm0zhfJVRlYSqWHPBRYHq940hpUKLqKEngQPewixFMAohIH/YGB5iLliYra7+4uRoWnZ0kEEU6i3J4vmTgA3ckfzI+2g4IVzPJh+sG0MpAIK20Sx5lnz6iEnilFXbuSFKU5WRm1zyoFKkgA5/ecU0ScLh09Sh7ZC5ctGqnbABY8c7BhnqA/K/DnAiqBKF4XS4zYaZZxIY6nNeFhlQnDZoyVTtNQWEukXayQPdoY16Zi5QI3uIQhx/UBZofKkht0y/VRH0iHdTDmJZHDE4bkf2i/3mO1kLZmRpywJUkEKdgocOBbSHlBslC5e8nC+gsR8bWhhUUoElQQhIUEkJw3T0LCM1QJnqRPTNXgxWTiSSCXL2GQN4sjiMyuiZRguRs+XZZci5GJSuP5C3GPaOhoZqhhWQXsAoh/63+cZ+T2UqlXGAMbOSPbdhhQdm6iWtKlKADu6AtZF3eyW94aVdLiY7gmG7Z2JLSCt5nukZf9sLqcIWpMoJ9VZh+PKPoApJag6g44EN8IqNDL0Qn4f+USGJ25KsrMpO2JNQDhKVjglTKboW05wuXLCsaVAhRy5McmORLfGNH2oqPDAYkFKibAFwoZgvll92jJ0u0EqWSQxLl87n1aLYV3OOZb+ZNJp7lcqc6gQCQga3FsomqpCysnMi56XfrFsqfLD4U4XJILk31f70jw4UjGybnTTJo0KabBlAky1cDEk0atbdYOm4yk4cm0+ftA1NTT1LShvNYOQ3NyYd1LLdipN8HIpgMz9YhUTWs7+jBodTuzdQjOSpQYqdJCgQPy4Tc8s+UJ5ktKlGxDFjxDZgvkeUVwqwqbxkn8h8so/EimQXIHP4QcAkuALkuOWcVypSUkKALetvf7tHi54ezCGbGvfghgYkm9nDfX4xpdmbClrRLWsqUmalAOHNCysuTbLClsjdQztCCgdMxKiWckOQ6XILpL2IIcNwVGpolkJSAg4UqSCxLAgBQZuTXH1jm4/ETjZQdjXQgpchY7Ip7g4Jm93WNKSwJULrB5C3vCGt2OqSiStUxKjNdkpB3QMi/P0+cbOj2mxBxOQplOfMGABbO+Ihs8hfQGpwVCSlYWEiYpSApJThxahvMEjIBhc5nLmYf2liIy/wDR7X7b9dv2ZonhoW8PJljLYEhQLdcoHXNLE8bdIntZIlTCEKBR5gzgYS7Z3y5mFyZoZzreO9CWZKS6mPK1sw+TPIQkDNnbS5e/GPAsAklzp+kAy5qsUEJXeLA5T7JNmBYYKB6qB6fi+3hVUbOmLuJpI/lKurb8P07Hl5gO+pUSRzBJ6xUnZyJZGAHMvvqOYYltdI+bwrxj8L9EdRwb5MtW0XdpHeTEtbeUFg8L2MCIKGJCgeiT/wCTfb8I01UqcgOlSTcuLqLcgW0HFn6xSutS2ICURbzAHS98NnAPsLNHRp4qajsr/wC+RnlRTdxCAk2Dk5eYD5c9YC2gtKRctfLGsKH+m0bFEyjWjfRJDC4WlKcxxYQLUbBo59kTcNmATNSsNwZRJ+MNDGpS8aa/3+6Fbw9+GjCTaySkuUIKm/HjWo5s75wRO7TTpC5aTLSymKQkMALjCQRpl9YP2p/ZnUOFSqgTGyChhLfEH3EZ2t7K16ClMxPlfCdOOYz/AOI6NOphK1vGn87/AJBknDdpjKf2kUpTYSmzEYiPlmfu8WUlaQMSManGEuDm7KIe7O/Vozy9jzxdZSMtWzybSLqWgmoVhYhQ3m3geLxZKjSy+FokZuLvY0SahSEunEQu/FQN2uQc4r7nDNMyd3hCjmGa+TNf1gSupamTIE5JcKUUqCVHEh3w2a4I4QBSLqFDEVuGZyoJKRnZzYXiqFO6ck1bgMs0uTdSdiy1ICkJJdsIviuesL9o7LVK/NL6pBHGxY8RCWv7SqpRLQhQKh5iDiyNkh3vfMO0WUv9oajgTNJZLghgcV3GK3TLhCRp4teJK8fUEqVN7Xsw+RVFDEqCuqVZdcojOqsagpMxQGWA2S/t8IXS+0FGtZCpSg5fECQ+K5BHAYv9MNx2TqirFKKFIPlJUC6fw5WiyVVQf/p4fnbcodGX6d/kVy6tSjgBNuRPzg8U68JIUSAxJcAsbZHR2v0gGh2HORPSJ6E3a4WCRwIALtb5w+2ds4oqJiSCEqeWBe6SA/xcg84zV8RFfC09r/Mto4Zy5ESu8fcmqcHI/WPKrbUyWm5Q6iyTkx15ZPeHq+zs0FgpDPm63FvQNCfaXZ1cxQSZqQkC+EvvAlrHKBSxFOTs3sNGhPMthzV0iKulR3yULKRic2th0PFj/wARjqjsdJzlLXLJexBWk/X5xoKSgnplkKKAnAEJdyopSMLku2mWW96wLKolS7hwH0NrZjPjFmFryo3jGW19g4qDcr2MlP7LVCXwhMwaYVMfZTRZR7KmgEKlkEaHL0OUbSTKWoBjifjf94z3amdU/wCXKQpQOZSktaxSSLBj9I6VHHynLLsZdKT2EUvaCEK30CZphJLDjcEffwf7G2vSruum7u4cpmKCSHvYmwysP1jOI7M1ajvS0pvmqYgM3r9vDTZHZpSFPNnU5cEf5psLMqyW42P1eJialKabc9/Jv8M0UoKPT7n1GTIlqA7t0gh0sQQkjQA8XP1j55227PTRUrWkOlbKyYBX4gHsbuc9YeyAoBAEyWrAsk4ZmjNYFIZncZ5Z8We1Kh5ICFBaipNsQBAGYD2U1vR44+BqywtdO909n9+TRiFGpT25R8sqpcxL4kqAbhbllaBZFMtYxAchf1yj6TOpbOUt0IPuBCTaVFupXhZ1DKzObO4GceqhioS4t9zleJcoVbNp1BG8XLlwNEkHE7XvYenOGM2crDlZJ4t1FyMThuOR4PEqUJlrKM3ZRs6nBDBhmH484qq6hgWWXKyWIZ93VjZrG44Ry6+9Z7G6i/AiyTtJSZigtL8gXQmxzwAsNXDNaDvFOCnGlTkXcbgZRUQCwZipv5jxJgCQlKlEh8O6kjE5JKUpLuRYObG1oslrwzhiJZnJQwORY4Q+umrZXaMs4p8Lexo3HEnY9PVIKNwrAOFYcbosCxGgBABbL2zO3OzipC2USUEnArMEZtyLftDbZdfgUpTH2dRwgEOR5jY25+sPNqBNZTlKd1QU6XYAlmcsFFssm6xKOKq0aqi34H6CyhGcNuT55gSLJN+MTQhP5rxSqlUk72Y05gxUpwMRydrx6DnhmI+5omSwwBWGsP1Dm/HX5x7K2hKUooBJUDqMiMxez5+xjB9odpVAmqUiU6UKWUlLoKu7X3b2LFWJeFiXbEW0hLsfailTJs1SiySrgkEEviViIwsd7OwaPFQ9lynDPf8A6dLUs7G/2jVbNmJOLQOcClJt0drxjq6loSkzJC5jEsN4EK3ms4F7aHWMvtSeDMVvIUkpOFSWISAFOzHTMg8OUB7JrVSwUDFgzY+UKYl3tduGcdah7OdKN4zfyvsZpyUnukbORsMTGXJmIKQ9lWULnzA2+PGDaXsuo2M6WkkZB1a5t9IylDtcykjCpwpQf+KzAcsx83jUU1aZqcSVltdDp8OQiuvGvDh7d7CJQ5aHVF2WUACKxaeiCOVmMO6LZ1VLZq0TB+VaXBGV9fjGRTWzEk4SQ7dD6ExFO1ZoOZ6M7N96RzalGtU5kn9F/BdGrSjwn92ana2wZ8595CUqAcJYg9MSLaHO0LKrsnUNZplmbvCkNpkoQvTteeSDjXbgcntceuvCCJW2JrMJy+m7+xygRhiKaSTX2C505cpg9Vs/afd91Kp0oDhz3iHYZCxLh2OptAKuzdao4iiWknzsrdOQyazlzb5xfXbZnvacrlo3CA523Kkkf4yyOIsfhG2nr22UV9GK6sL9fQUbY7G15YiTiYfhUl83H3o0eV/YColyQUy1qnWJDjC29kCPM2B7tnDJdfMPnmqZ9SxgyVtRITafN/qccNS0afecTFJK30T/AJE1KbvsYaZsCtl3VTzWwgkhL6tcC4L6Zx9G2bXViZKTLXLIYDeThUwTZLLIuLsRbLQQGNoS380xRg2QETLDF7+vDpFWJryqxWpFbeX8ghKz8P7mgpNrSpoSqayFgXBIY2LlLnK2Wl7GGkjacskpStBAuN8FvbIu8IJPZ9SsiodQ/wD4u0UT+yE0jcPp5fpHHdOhJ2zW/BqU6i/SMtpbdlIJJUlwGcKBOTtb2uI+d7f2nMKlTJRUSWCSUkBmud5g+WXCG9Z2enod0qTzCUkdcx0gKbsichKSlRIVixApZmO6xBvr0jq4SlRpbxdzNOvN9LFey9t1oSHJF9cISBwuCf8Aj1hhU9oVlO8ADxFzrkYDptnTlkgLuHuXBdnYc7HODZmwmSFlRPEFII9DlwEWVNHNdpX8itzqyRRK2rNmJ3V4SAAGLE6PYOP2i2fJmqD41E5sXAItnZwfT0iyRJlJcKCjf8LAtzN7fekTV4cOUoWHOqrW0sH0hHKKfhXoBbrdi9cl7EBm1US3DR/hEfDpByS7Md9+XG/7w0RUSE2FMnLiTbhnEzthgMMqUkZXQ5tpA1J9F/vuyWXcVy5CQ2l7cmyZ9f0EEJS+QWVZlkj0sD9vBw7QrDt3YGTBCRbK7Jj07dmWIV7Bj8IVzqPp6/0MlDv6f2eSdkT5gdMlTaOkAte2+bfd4bSdkVaQGQoWy3RkzZG2fPKFytsT80rWLWdQt6HOIr2/WAFp3+lPtkIzyVeXGX63LlpLqwraNEtnVTAkZKMsOPzDEkOxBOZhBtGkp8LspKgCbE4Sp7hlEh2yA5cIZjtRXZEpNtU/s0eTdvVCkYVyJKw19CHOIta2vGLaWvC17fSX8jZod/QTro5b40TilJmEs1whLd2o3Y+ZAz1j1UuYCpx3qVuN07xxKAbdL4mLtfiHZ4jS7PQAozQsqxJGJJLBASyuWIkgvfy9YZy9lpGEyqkkFXlO4eNyzE5F7ezPpnVS63+n5Q178CuWqUZawp0MUqQynUR5rMAS4Jvo8XSZ04JExKgcSSksTiTisCTkT5RYacbw+HZfvZSSJQCiXVM8xIJCgA1kMLMBlZxeGuzuzklWNCcYAZILKS9jiuWxcIoeNoRd3336+XqNpytsfLVCYpRJDuXJ66xbhLAEZcbfP7uY2+2/7PpgvJUSPy5tllkW94ztV2drJVjJWoPmkYh6MHHqI7tD2hh6qWSa+V7MwujOPKHPbmXjkLmTFTEd3gcJNlkqAALFvNYKI1duGQl1mKRiMtHdrlqbALqMs3EwrcqupI9Sxjo6MPs5Xw/1t6XNtX4voLKqnVhwoCRbE6RdIweUYi4twMBpSo+beHF+OZAOV2946OjfCTMzLaKUos5DWOrgKBKWfk/qY1mycb4EpAFwSVO6gHPsbZR5HRkxktmSw4XRLBdVmHHLVrZwdT7Emre4b0/cR0dHCq4icY3RdChFuzCpHZ6aQXUAzWcHjyiEzYKuI+HppHR0ZI4uo2y/3aFiid2cmM7BuLj5Qsn7CmgOACLDNjf1jo6NmFxM58lVXDQjwKZmz5n5UkjifjbWJSqOZYFjfIWHD1MdHR0pVXwYVFDKi2QpXmOEM4u7njbpB9JTmUR/iEWzbPI8LZcI6OjDKrKUmnwacqith2jtQEj8zDgXz4+0VT+15I3EkfG8dHQqwdHmxJYifcUVG3Z0wEqWSMuHGPJ20FGUQobwGIbxawDvo+R6nlHsdGhUoLZISLbTbYLR7XwFJ1bEbZaW9efvDSonpKSFuXCGLkO+9pqRxjo6DVpxTTQ9P4bCioZS04SAFMzAgAkkEMbjpcRROUAtSCQopLEMRzjo6LIR3t5FDStfzPUOfwj76ReZBADgM/COjoqlJ3AkT7nRhEjLCR+0dHRXmbCXBuLaZfOJS56Lmxvw9Dn1jyOiKNxkwhE1NnbJ7vl9iLUolkXHsI6OiqSLUy6VIQOXMh+UFiglqsG/pb5NHR0Zpya3uWxSLkSygshak2LtYWbnDOVNmtmFuLYgI6OjNNp2ui+HIXKrSPOkpPIuPv0gL+9cRmIGIlC2JG6bjEOTMR7R0dDLDwScvJP1Q09j/9k="/>
          <p:cNvSpPr>
            <a:spLocks noChangeAspect="1" noChangeArrowheads="1"/>
          </p:cNvSpPr>
          <p:nvPr/>
        </p:nvSpPr>
        <p:spPr bwMode="auto">
          <a:xfrm>
            <a:off x="155575" y="-1790700"/>
            <a:ext cx="676275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8195" name="Picture 4" descr="http://zabugor.com/uploads/thumb/0/page_backimage/3248-505670_pejzazh_xolmy_derevya_priroda_5576x3087_%28www.GdeFon.ru%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850" r="8348"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812360" y="6492875"/>
            <a:ext cx="762000" cy="365125"/>
          </a:xfrm>
        </p:spPr>
        <p:txBody>
          <a:bodyPr/>
          <a:lstStyle/>
          <a:p>
            <a:pPr>
              <a:defRPr/>
            </a:pPr>
            <a:fld id="{9C4CFEF9-0367-47B5-A51E-5630C44CCCE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pic>
        <p:nvPicPr>
          <p:cNvPr id="15362" name="Picture 2" descr="C:\Users\Фантом\Desktop\Вихвний захід\1 урок\kiїv---stolicya оригінал\11111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16386" name="Picture 2" descr="C:\Users\Фантом\Desktop\Вихвний захід\1 урок\kiїv---stolicya оригінал\111111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pic>
        <p:nvPicPr>
          <p:cNvPr id="17410" name="Picture 2" descr="C:\Users\Фантом\Desktop\Вихвний захід\1 урок\kiїv---stolicya оригінал\1111111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pic>
        <p:nvPicPr>
          <p:cNvPr id="18434" name="Picture 2" descr="C:\Users\Фантом\Desktop\Вихвний захід\1 урок\kiїv---stolicya оригінал\11111111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pic>
        <p:nvPicPr>
          <p:cNvPr id="19458" name="Picture 2" descr="C:\Users\Фантом\Desktop\Вихвний захід\1 урок\kiїv---stolicya оригінал\111111111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pic>
        <p:nvPicPr>
          <p:cNvPr id="20482" name="Picture 2" descr="C:\Users\Фантом\Desktop\Вихвний захід\1 урок\kiїv---stolicya оригінал\1111111111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pic>
        <p:nvPicPr>
          <p:cNvPr id="21506" name="Picture 2" descr="C:\Users\Фантом\Desktop\Вихвний захід\1 урок\kiїv---stolicya оригінал\1111111111111111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11660" y="3140968"/>
            <a:ext cx="1070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Харьков</a:t>
            </a:r>
            <a:endParaRPr lang="ru-RU" dirty="0"/>
          </a:p>
        </p:txBody>
      </p:sp>
      <p:pic>
        <p:nvPicPr>
          <p:cNvPr id="1026" name="Picture 2" descr="I:\Заметка Буськ\картинки\241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524" y="980728"/>
            <a:ext cx="4608512" cy="3456384"/>
          </a:xfrm>
          <a:prstGeom prst="rect">
            <a:avLst/>
          </a:prstGeom>
          <a:noFill/>
        </p:spPr>
      </p:pic>
      <p:pic>
        <p:nvPicPr>
          <p:cNvPr id="1027" name="Picture 3" descr="I:\Заметка Буськ\картинки\48f27368-e4f8-48b2-bdc1-ae511fbb8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1970" y="3392996"/>
            <a:ext cx="4698522" cy="31323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148064" y="0"/>
            <a:ext cx="30963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Харків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23628" y="512676"/>
            <a:ext cx="29163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Дніпро</a:t>
            </a:r>
            <a:endParaRPr lang="ru-RU" sz="6000" b="1" dirty="0"/>
          </a:p>
        </p:txBody>
      </p:sp>
      <p:pic>
        <p:nvPicPr>
          <p:cNvPr id="2050" name="Picture 2" descr="I:\Заметка Буськ\картинки\krasivyy-nochnoy-gorod-Dnepropetrov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196752"/>
            <a:ext cx="4355658" cy="2927970"/>
          </a:xfrm>
          <a:prstGeom prst="rect">
            <a:avLst/>
          </a:prstGeom>
          <a:noFill/>
        </p:spPr>
      </p:pic>
      <p:pic>
        <p:nvPicPr>
          <p:cNvPr id="2051" name="Picture 3" descr="I:\Заметка Буськ\картинки\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525" y="4178712"/>
            <a:ext cx="4068452" cy="2355252"/>
          </a:xfrm>
          <a:prstGeom prst="rect">
            <a:avLst/>
          </a:prstGeom>
          <a:noFill/>
        </p:spPr>
      </p:pic>
      <p:pic>
        <p:nvPicPr>
          <p:cNvPr id="2052" name="Picture 4" descr="I:\Заметка Буськ\картинки\vokzal1_hdr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524" y="3537012"/>
            <a:ext cx="4068452" cy="3053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40052" y="512676"/>
            <a:ext cx="23762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Одеса</a:t>
            </a:r>
            <a:endParaRPr lang="ru-RU" sz="6000" b="1" dirty="0"/>
          </a:p>
        </p:txBody>
      </p:sp>
      <p:pic>
        <p:nvPicPr>
          <p:cNvPr id="3074" name="Picture 2" descr="I:\Заметка Буськ\картинки\d5173aa0c8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4028" y="3212976"/>
            <a:ext cx="4024511" cy="3298846"/>
          </a:xfrm>
          <a:prstGeom prst="rect">
            <a:avLst/>
          </a:prstGeom>
          <a:noFill/>
        </p:spPr>
      </p:pic>
      <p:pic>
        <p:nvPicPr>
          <p:cNvPr id="3075" name="Picture 3" descr="I:\Заметка Буськ\картинки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532" y="1340768"/>
            <a:ext cx="4220158" cy="3317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encrypted-tbn2.gstatic.com/images?q=tbn:ANd9GcTqo_izmtp6av-_ZTr1amhfHmjs4llGpkVBw2yndWDZGtV3rqm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341"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EDD89-146E-4A48-B626-9D6CAAFBBE0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80012" y="692696"/>
            <a:ext cx="37804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Запоріжжя</a:t>
            </a:r>
            <a:endParaRPr lang="ru-RU" sz="6000" b="1" dirty="0"/>
          </a:p>
        </p:txBody>
      </p:sp>
      <p:pic>
        <p:nvPicPr>
          <p:cNvPr id="4099" name="Picture 3" descr="I:\Заметка Буськ\картинки\62667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540" y="1340768"/>
            <a:ext cx="3903107" cy="2880320"/>
          </a:xfrm>
          <a:prstGeom prst="rect">
            <a:avLst/>
          </a:prstGeom>
          <a:noFill/>
        </p:spPr>
      </p:pic>
      <p:pic>
        <p:nvPicPr>
          <p:cNvPr id="4100" name="Picture 4" descr="I:\Заметка Буськ\картинки\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3988" y="3320988"/>
            <a:ext cx="4140460" cy="3018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992380" y="6492875"/>
            <a:ext cx="7620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56076" y="512676"/>
            <a:ext cx="27723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Львів</a:t>
            </a:r>
            <a:endParaRPr lang="ru-RU" sz="6000" b="1" dirty="0"/>
          </a:p>
        </p:txBody>
      </p:sp>
      <p:pic>
        <p:nvPicPr>
          <p:cNvPr id="5122" name="Picture 2" descr="I:\Заметка Буськ\картинки\1838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524" y="1088740"/>
            <a:ext cx="4066390" cy="3192264"/>
          </a:xfrm>
          <a:prstGeom prst="rect">
            <a:avLst/>
          </a:prstGeom>
          <a:noFill/>
        </p:spPr>
      </p:pic>
      <p:pic>
        <p:nvPicPr>
          <p:cNvPr id="5123" name="Picture 3" descr="I:\Заметка Буськ\картинки\cerk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068960"/>
            <a:ext cx="4325342" cy="3330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5" name="Picture 7" descr="https://encrypted-tbn2.gstatic.com/images?q=tbn:ANd9GcQ26v426pBGkw2bLhVyB-ZLT0taQQ8fYEPAzoFsYpqVgg3hfxvIU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2540" y="3159790"/>
            <a:ext cx="3743325" cy="374332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764704"/>
            <a:ext cx="9144000" cy="3060340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uk-UA" sz="8000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Бліц-турнір</a:t>
            </a:r>
            <a:r>
              <a:rPr lang="uk-UA" sz="800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 </a:t>
            </a:r>
          </a:p>
          <a:p>
            <a:pPr>
              <a:defRPr/>
            </a:pPr>
            <a:r>
              <a:rPr lang="uk-UA" sz="800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«Моя  Батьківщина»</a:t>
            </a:r>
            <a:endParaRPr lang="ru-RU" sz="800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4276" name="Picture 4" descr="http://1.bp.blogspot.com/-FpMFCu7T2ck/UVZ7VSvfayI/AAAAAAAAAEk/lpil5wP46Y0/s1600/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37013" y="2349500"/>
            <a:ext cx="4037013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9" descr="http://1.bp.blogspot.com/-rmJvw_pmQ4Y/U61SPnPBmwI/AAAAAAAAD4k/CRJ0MEdpNRo/s1600/deti_s_knigam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360" y="3032956"/>
            <a:ext cx="5760640" cy="4128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7A65D6-0303-48D5-BF2A-8CE26DAEF909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35" t="4362"/>
          <a:stretch>
            <a:fillRect/>
          </a:stretch>
        </p:blipFill>
        <p:spPr bwMode="auto">
          <a:xfrm>
            <a:off x="755650" y="404813"/>
            <a:ext cx="7632700" cy="552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Київ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4F3DDF-F510-47FE-B33D-9AF56C4A9CB1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96863"/>
            <a:ext cx="8083550" cy="536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Хрещатик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0D392A-4296-41BC-90B3-B43BC5ECCF11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D:\Секретар\Україна для Гринченко Г.О\на презентацію\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23" r="106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7" name="Picture 3" descr="D:\Секретар\Україна для Гринченко Г.О\на презентацію\1a6Ul00hH-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5" y="549275"/>
            <a:ext cx="3492500" cy="524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4" descr="D:\Секретар\Україна для Гринченко Г.О\на презентацію\0dfdffe1d5a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288" y="4041775"/>
            <a:ext cx="3541712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5" descr="D:\Секретар\Україна для Гринченко Г.О\на презентацію\герб-Украины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863"/>
            <a:ext cx="19081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5411450"/>
            <a:ext cx="91440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0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Герб, гімн, прапор</a:t>
            </a:r>
            <a:endParaRPr lang="ru-RU" sz="80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4E10CE-83FE-4CE7-9D52-D052EF4B03A0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" descr="D:\Секретар\Україна для Гринченко Г.О\на презентацію\89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476250"/>
            <a:ext cx="771525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Дніпро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AB5ABE-BC5F-455C-8E19-2DFC4C4EF38C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D:\Секретар\Україна для Гринченко Г.О\на презентацію\img--i-208589-w-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1113"/>
            <a:ext cx="6983413" cy="523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5" name="Picture 3" descr="D:\Секретар\Україна для Гринченко Г.О\на презентацію\5076886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1989138"/>
            <a:ext cx="4864101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Лелека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E37024-E611-4EA5-8C49-F4BF5EA6D59A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1" descr="D:\Секретар\Україна для Гринченко Г.О\на презентацію\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Picture 3" descr="D:\Секретар\Україна для Гринченко Г.О\на презентацію\grivi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 t="20181" r="25000" b="59637"/>
          <a:stretch>
            <a:fillRect/>
          </a:stretch>
        </p:blipFill>
        <p:spPr bwMode="auto">
          <a:xfrm rot="-2524600">
            <a:off x="6167438" y="3557588"/>
            <a:ext cx="2871787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4" name="Picture 3" descr="D:\Секретар\Україна для Гринченко Г.О\на презентацію\grivi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4767" b="79819"/>
          <a:stretch>
            <a:fillRect/>
          </a:stretch>
        </p:blipFill>
        <p:spPr bwMode="auto">
          <a:xfrm rot="-2524600">
            <a:off x="225425" y="1112838"/>
            <a:ext cx="291782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Picture 3" descr="D:\Секретар\Україна для Гринченко Г.О\на презентацію\grivi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181" r="75481" b="59637"/>
          <a:stretch>
            <a:fillRect/>
          </a:stretch>
        </p:blipFill>
        <p:spPr bwMode="auto">
          <a:xfrm rot="-2524600">
            <a:off x="211138" y="3975100"/>
            <a:ext cx="2471737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Picture 3" descr="D:\Секретар\Україна для Гринченко Г.О\на презентацію\grivi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 r="25000" b="79819"/>
          <a:stretch>
            <a:fillRect/>
          </a:stretch>
        </p:blipFill>
        <p:spPr bwMode="auto">
          <a:xfrm rot="-2524600">
            <a:off x="6323013" y="763588"/>
            <a:ext cx="2560637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7" name="Picture 2" descr="D:\Секретар\Україна для Гринченко Г.О\на презентацію\70-pobed_av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238" y="1168400"/>
            <a:ext cx="4071937" cy="407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Гривня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666136-B9E8-43B0-ABD2-3AA12941B803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Українська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67" name="Picture 5" descr="http://vidpochinok.at.ua/_nw/0/035704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863" y="442913"/>
            <a:ext cx="6624637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494C77-4B99-40D7-BD0B-B9D03D349736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Секретар\Україна для Гринченко Г.О\фото Україна - копия\144dec9b995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463550"/>
            <a:ext cx="8890000" cy="59309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FDBDD-82E7-4356-9BC0-5748FD923EE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" descr="D:\Секретар\Україна для Гринченко Г.О\на презентацію\4_Willo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657225"/>
            <a:ext cx="7343775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Верба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17B81C-62B0-4B24-A987-76807E0818AD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D:\Секретар\Україна для Гринченко Г.О\на презентацію\1900x1252_665893_www.ArtFile.ru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549275"/>
            <a:ext cx="780573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Калина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358289-FDD1-4FF8-AF09-F0D3806646B3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800100"/>
            <a:ext cx="826770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синій, жовтий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BA4B2E-D56F-41EE-9CD3-5C89B0015510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D:\Секретар\Україна для Гринченко Г.О\на презентацію\3(6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96863"/>
            <a:ext cx="3636963" cy="557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D:\Секретар\Україна для Гринченко Г.О\на презентацію\kobzar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 flipH="1">
            <a:off x="5139478" y="548680"/>
            <a:ext cx="3537726" cy="4982713"/>
          </a:xfrm>
          <a:prstGeom prst="rect">
            <a:avLst/>
          </a:prstGeom>
          <a:noFill/>
          <a:effectLst>
            <a:softEdge rad="12700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Т.Г. </a:t>
            </a:r>
            <a:r>
              <a:rPr lang="uk-UA" sz="8800" b="1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Шевченко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F0A8A3-5C85-45A5-9809-C5114E3E10B4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4" descr="G:\Україна для Гринченко Г.О\фото Україна\vaWFFTwCt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49275"/>
            <a:ext cx="7339012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8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 серпня</a:t>
            </a:r>
            <a:endParaRPr lang="ru-RU" sz="8800" b="1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856E5-1EBA-4104-AF72-D36839163DA1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" descr="D:\Секретар\Україна для Гринченко Г.О\на презентацію\456212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2D2527-78ED-4914-8A3D-530E9B793BD6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  <p:pic>
        <p:nvPicPr>
          <p:cNvPr id="1026" name="Picture 2" descr="C:\Users\Фантом\Desktop\10060575-3D-Map-of-Ukraine-Stock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9572" y="1772816"/>
            <a:ext cx="1739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Львів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84268" y="2348880"/>
            <a:ext cx="1983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Луганськ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1664804"/>
            <a:ext cx="981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Київ</a:t>
            </a:r>
            <a:endParaRPr lang="ru-RU" sz="2400" b="1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6" descr="data:image/jpeg;base64,/9j/4AAQSkZJRgABAQAAAQABAAD/2wCEAAkGBxITEhUSEBIVFRUVFRUVFRUVFRAVFRUVFRUWGBUVFRYYHSggGBolGxUVITEhJSkrLi4uFx8zODMtNygtLisBCgoKDg0OGxAQGi0lHyYrLS0tLS0tLS0tLS0tKy0tLS0tLS0tLS0tLS0tLS0tLS0tLS0tLS0tLS0tLS0tLS0tLf/AABEIASYAqwMBIgACEQEDEQH/xAAbAAACAwEBAQAAAAAAAAAAAAAABAIDBQYBB//EAD4QAAIBAgMFBQYEBAQHAAAAAAABAgMRBCExBRJBUWEGcYGRoRMiMrHB8EJSctFigqLhFCMzkgcVJFNzsvH/xAAaAQACAwEBAAAAAAAAAAAAAAAABAIDBQEG/8QAKREAAgMAAQMDBAIDAQAAAAAAAAECAxEhBBIxE0FRIiNhcRTwBZHhMv/aAAwDAQACEQMRAD8A+GgAAAAAAAAB6AHgE1E93VzA7jKwJWDcYBhED3dCwHDwAAAAAAAAAAAAAAAAAAAAAAAAAPQA8JRYJEQAlKR5c8AAPbhc8AAJqYbxA9A73MlYiexZ7JAdzSAHp4BEAAAAAAAAAAAAAAAACcYkUieniB1I8n0IgzwAJWPVEEiyMTjZOMdIbgbgxGmS9iyHeXKkW3SMoj0cMyFSgCmglQ8EiUZEpwIWJ6LtOLJSiQZKL5kpw4oDrWrSoCTRE6QAAAAAAAAAAPUgAspU7/fBakZvMYl7sf1fJa+vyFTiJy44ALHoM6RwnSQ/Ro3M+mzYwWZTa2hzpsfBdSwozDBjeHomhQwzM6dzRsV0JmYsGhPEYU62Gz8s7GRtWrSp5N3fBLNka7W3iJWUpR1nJ4qhYUcTcrYGcvenanHk/i8hepSpRyWb5mhCxZhlWdO298IyN0uoK/uvjp3jDoFLhYtUtFnU4vSmcbZMrG8aveb52fmk2K2JplM44yIHp4dIAAAAAXUKbk0lxZSPYSnaE58lurvevocbxE4R7nhRiat3lorJdyKkDRKKA5y2FjyRYolcgJSWI8Rp4OUoreVmuTdmZY1hp5NEZrUT6eWSOp2dtF5J0n4SizoMLXTy0fJ6nC4PaDjb3b+iNOnjJu8r87JKyXnnkZt3T7+Dd6fql48nYYqL3b3slqYFVU4qVSMUmnm7Xln6hDaUpU++1+9GVTk3Joprqa3Ri21S8F2LxMHC+9d30s7vX7zMmMN5m7DZUHm4+RbHZsV8KL1bCKxCzonN6zHeHyv92KvZLl4mviqJne1cH6Pl4oshPSqyrtM7GUbJdLryYgkdFKCqpqMbStey6cjCnCzGq5aZ99WPSucStovmipotTFZxIAAHSs9RqVVu0YR4u8n/ADaeiXmZaNXaGtuUYruySXyIT9i+leWZrJxgeJZjdCN2DeEoQ1lSpMrlTNb2NhavDPwRWpl0qjNlEnh5WkrksQs/AoTLvKFH9MuDqsFhE8zXo4NWyRz/AGdx6uqcv5X9DudnU1dN8zH6lyhLGel6NQuhqOR2ZByjLvYviavs5XaOghgJKtUjGOW/JrlZu69AxHZ5zfv5d531oKXPgP483HjyMdm9pU68XBxcZR7s1zX3xNXE7OSV0Z+wNm06Lk095tJepszrITtlHvfZ4H6YvsSn5OZx2Htc5vHPPP8A+HZ7RSscltCGY300hHrIfAvsvEONSEutpdzaKds0d2rNL8z9S2DUXdK/yHtv0N7cqrSrBTXespLwY53ZNMz3DYNfBz+5conE0sJTvJro/QVxNKza5DClzglZXxom0eFjRAtE2sPbmptH4r8JRi13OKa+ZlI1qsd6FKX8Dj/sk18rEJ/Jf0/uhSFO5pYSkhakhiiUzejcI4Nb2r6X9MvUQrDLXDqijExyfoQiWT8CVeN9BWdNrgP4aV5JEKzTbGE8E5Vxl9WiUZWOy7NdpNKdZ58Jc+j5M41onBHLqo2xyRzpeosonsP9fJ9XniZJ70Hn6DNLHScbzjd9EcNsLbrgvZ1s46KerXSS4o6XDUldOM208/idszDt6d1vGeq6fqY3LV/ocxFotttR421fdkLSxl2o2b/ieQ5DBq3wq/NshLCJZsqTQzKPwJ4uWRy2OleVje2lX/DHUwq8LfV8xzp1nJmdVL2F7XNbA0vbYWVNZzoyc4ri4S+K3qZUSzZ+MdGtCaf4lfrF2Uovo0NtNrjyJwkovnx4EacnGd1qmebTzkpcJRT+a+hqbewG5iKij8N1Jfplo0ZeJjkul15u5bCSeMosg1qM6aKy6qiqwwmZs1yRRrYWV6cVylNW71FmSjQwErqUVrlNfy/F6fIJ+DtDyRdAYiUJFkGLSNCJcmRqxugiSvwZDwyzNRk2tJrvRL2V+JZi6fvP74BSixjRRQx4Q9kuJbQoq5KVMuoUyEpcF0ILRtYVWHtnVpU/h05cP7FVNZDFCIlZLVjH6l2vUb2H2orZ3Xqe18ddZLzMmKJKYp2LdHvWlmMVxetzPqvmaOIkZ1UarEbXpVGOrE68sxqTFJwuNQFZnSKSq0KdVu7gnQqeFnTflb1MjEU8n0GeycXJ1qN8p0XJL+OEk4vycjxRvTm+nysV/wDiTX95Ld9StSa/qOdqalVi6xCw6jKkihDGFquMlJcM/wCwuiyJNlEDWnFcM4vOP6Xovp4HlM8wkt6m48YPe/kfxLwdn4snGItJYaUHqTL3EnTpX42PKaG8MheUsGYLRLF4VrO3z+XDIopKx0s8OpLvMuWEtKz5nI3aiUqRWnRuN0sMNUMLYfo4crnaWQpE4UCyFKzNWlg78C6tsuUUpOLS52autMuZVrYwq8MyMSM4j0sO0UVKZWnyTceDJxLsJN3y4j2LpZ5oTlT8BqDQpYmKzTzy01FnJjNbpfPIXruw1AUmafZKe7X3uUfm19Lju0MPuSrw5qUo90lf5lXYqnvSqSfDcXnvP6Gxt6ndwlzi4v1X7Cls8v7f0N0x3p9/ZwO7kVtDKj7vmUtGimZUkJ2LInqjkShEsbFYx5LaE2ndffQfpMzoj+CzuuOq621j5ZruKprR2rgcoPMYvZlcIrVaMu3MhKXkdiaOEndPp+9gx2EnJpwSeVpXdtNH1E9ky396LWThK/Udo05wtuTy/LNby89V5lDXaxqL7kW4XAtZuWfS9vU1sLhxSniN3/UjZfmi96PjxXqbOBs7Nac+AtZJ+4zCKR1PY7Ycak7yWSzZ3G39lwq0HFxWSvHTLuMbsJUVpLjY6fH1lGnJvkzW6RL0N/ZhddbP+SkvbMPiuNwtm1yyMmvSOl2o05t8/v8AYxa8TH7uT0CWoxcRRMvEUGjoKsTMxzsnw0Xm7MYqlzhRbBYYNVWd39+Alinm29BjFSV2lwdl3CNad8jSrRlXPDsexkLUJS/NUl5RjFL5se20r0W/yyT8PtCnZRWwkf8AyVLf0/sM1P8AMoVY9H6NmXa/vt/k06V9hL8HDSWXi/mLSG5RshSTzNiLMaaIU17oUdSVDQhNWZYL5wmWzhbMnRqOLUlk0013rQnB3KasLPoQ0uXHJ0EJJ2lH4Z5pcnf3o+D+gy1k+5/IydjVr3pv8XvQ/UtV4q677GrTE7Y9rHq5dyF+z1RKok+KaOhdCzOYxFF0578dG79z6nRYHaSnFJ68v2KOojv1IaoaX0seoKwzSwri96g0udN33Jdz/CxelIeozEXJodS06rsTjqnt43pVUtJvdcox3k0m5Rukr8za7Z7bjaNOnK91vS1WuifqR/4c142qxbzvF242s1fzudB2qt/hK2a/03rpfgalc4/xWk88mH1FqXWrY7mL/vj8nyrEVd4RqsnUk9eJRKp9/QyUb4tVM3H0/db8fLP6GjORVisNv05Ru07XTXB/sX1vHyUzWo4uvG7ckI1Y8Teq4Ld92pCaabvKKk0+62q0KP8AlzabSlrknGyXV3+SNWNkUZVlLZvdmZ/9HHpOovWL+pLZtW8qkeab+Z5sig6eGkm/xyfd7tP9hLZVX/O/UpLx1EJpSlNodg3GMEzDxcbOS5NmXJ5m1tyO7Oa639EYbZp08x0yOo4lhZhnkSrx4leFYzIsfDKK+YlVCYxKKaEb5jdKRyS9ycJbwVK8Ws7PVNfNM6fAYhVYuX4lbfS66TS5Pj17zBcU1Zk8JVnSkpxzt5NPWMlyZXZFWRz3LqpOEvwdMoJqzzIQwEeF0UYfaNOVs9x8pXt4S/c1aL0fPR6p9z0M6anA1K+2QUaMl+J+jXqPU95au/hYKSGowE5y0djHB3Yu3nhpuV7bysau0e13toulvfHZW9Tg+1rcKUZL/uJf0yMLY+0G69JN6zivPInHovUj6m/1Cd1lcbkpRW8HfVTOrTs89OPdz8DRkjLxpVX5HZ8FEqgzQnl98DGVXOz1Xy4PyNDDTz7rLx1fzS8BiUMKoy1mhKGQlXpj9N3RTXgVJ4TlETStQqd/0Oew9Tdq03/F81Y6bErdoS6u/lZfucdXnZxfLP1HOmXdon1D7cLe1UbVL84o59o6ftTG8acu9fU5zdNDpn9tGZ1UfuMooyzGlO4lEZpl8kJ0P2K6pdh5FVRFlBZHH4JQT9QcgM0UJ05j1Fi0+BqA1SwsJfEvFZP0GsLhJU3ejLvhLOE1yfJ9SmhI1aIpOySHq4JjGBxW81HdlCf5J8f0S0l8zUpz4PJ8nkxGEU1aSUk9U0mhqlSSVk5JcE5OSXcpXt4WEp9rfwaNepGT22SeHi23eNRbqvk95O910SOK2ZV3a1N8qkH/AFI7ftdBf4aV45qULSSutVzzg7X5rqfP6crST5NejNXol9nP2Y3+QeXp/o+tYiva5i43Fo0KkG/vmJ4nAt6WMqtJPk15ttcGI8SlNSl8N7P6euXiaVNtK78e/UUxGDS+NXV1dcG+CdutjQ9msrachqxrtWC8NT5NHBzusi2qjPhIk5dRRrkZ7uD3as0qbXS3ocVi3p3HQdoMXb3TnJTvKK5yS9UaPSwxaZ3VTTeGv2lf+XTXV+iRzjZsdpa/vKPJfMwHIa6eGQEuqmu8pRdTkUE4saZnQljLGeQk0TiDgRLmvdE6Ux2hUEYIZhEqmi6Dw2cMzQoVDFw02P0qojbA0ap4bVGoPU6hi0awzDEiUoMfhYiPa2b/AMNKyv70Lu+iv652OAlr4nabfq3w81+n/wBkcVLU1ehWV5+TH/yT21P8HXz7R1IR97dm0l7s4pPRWzjZjsdsRcbypyWWbg5SS52uvqYWJwDVGFaU03uxajb8PDPmdLsmtvRV3lKKFr41pal7/ofoc5SyT9lhlYzEQlTqSpTUt1ZrNSjmrNxfDqNbMq71KLu3ldt828153MzbGCdOrvQVlJ2l05+auM7JrJQhFflfne7v5nZxj6WxIRlJWZI1Ys8nVSTb0SuV3Edq4q0d1cdX9BWuHdLBmcsjpz+0cW5zbZDAZ1IfqT8sxetqMbNdpOX5Yt+LyRspJR4MWU9mU7Vrb1Sb6/LIR3iVWV2QLYxxYIWTcpNnlz254BMq0thItUxZMtiQaLoTLoyGKVRCiRKMJa2fkyDjpfGWGnTmXRrmZBSteztzs7A5spdejMZm3HEk1iTFhVYxSqMqlUi+Nxo7Rq3pTXRfNHMy1NfE1fdkuaMmpqX9PHtjgr1Uu56djTwUa+Fpreae5bLg1fVcRTYOIlBOjPWDt4P6FOwtp7sVB8DXxEYSXtFbe58WuonPY90JLhvUaNfbPtsi+UsZdjUqkGmY1CEKObvrx4s0HiYKN213GZVxSd0ndMjWnmexO1xb33Hau06dk4yWninyaMrF4m6yd+RTiKUX8KUX00feJ+1SW61Z8f7DVdMVyhO29+GVVHmaGEhuwd+Kcn3JZL75lWFor4peCPMdX91/xZeCzf0LvLxCj+lOTMuTPLgzwYM8t3A9meXByOFn0/BJU1zJqEepTcN44dUor2G4NcBrC4qbko7zsZe+XYOpaSZCUOC6u76kjt8LO0TA21hFF70Mk9VwT5rozQw+J9wTp4q80ubt+4jUpRk2a9vbKCRkwkMQkW7Swqg04/C+HJ9OhRYZ1NahJxcXjPa0smJzeY3UoTabUJNLNtRlZLm3YQlIsghe1juW7GcEk1lJLezt+LNvXpZZD8MXeOT8DPwWBq1E5QSte2cks+595bLY9fhu/wC+JGai3yyddkorUmJ16rb1PKdW3EvqbIr/AJL90oP6itXDTj8cZR7016liUWsQvKc1LWmMRxB7VW8uvASjIujMO3CcbVJYypzayuQlIsqFTJoWmmuDwAA6QPQPD0AADwAA9JQeZA9QAjVw+JyLsEvevwTMmnUsX08Q0USr+DQh1HCTOiqSg8pJPvue08RCOm6u5JHOSxL5kHVfMqVD+Scr95OkxeNThJX1jJeaZylyyc2Ul9UO1YKX2dzRubFxSjBp8ZX9DSjjI8zlI3LqcnwuQsq16W1XNJI6pYlFkcQvDlw8jn6MpLXLvPam01H4fefp/cp9F7wMeskuSW3cPBWnFKLbaaWj62MhSJYjESm7yd396FQ5GLSxmfZNOWosUiMkRTPWzpFy1EQADpAAAAAAAAAD08AAPT1MiAATUg3iB6cw73Ms31yPY1F+VepUiSQYSTbGoS3tFFO/BI8rVXom9M+/iRoVt3OxCMs78yOF28JJ8lm8pq2jWnJ9O8XnFrJkpRJb18n/AHOorf1efJQBc6ZU0SIOLR4AABEAAAAAAAAAAAAAAAAAAAAkeAAHT1Bc9A4dI3JRYAALyWykrZ3K4sAAm5ayxFU0AHEds8EWeABIpAAAAP/Z"/>
          <p:cNvSpPr>
            <a:spLocks noChangeAspect="1" noChangeArrowheads="1"/>
          </p:cNvSpPr>
          <p:nvPr/>
        </p:nvSpPr>
        <p:spPr bwMode="auto">
          <a:xfrm>
            <a:off x="155575" y="-1790700"/>
            <a:ext cx="21812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25603" name="Picture 8" descr="http://www.xrest.ru/schemes/00/05/ec/a0/%D0%94%D0%B5%D0%B2%D1%83%D1%88%D0%BA%D0%B0%20%D1%81%D0%BE%20%D1%81%D0%B2%D0%B5%D1%87%D0%BE%D0%B9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55875" y="80963"/>
            <a:ext cx="3856038" cy="6616700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B89FB1-E805-4761-9617-29DA9C6E01FA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Секретар\Україна для Гринченко Г.О\фото Україна - копия\Водоспад Шипі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00708"/>
            <a:ext cx="8759825" cy="52578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72D26-815D-40AF-B152-DCD33BD18370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http://3.bp.blogspot.com/-zLDxF34q6iU/U_RTU8lsN8I/AAAAAAAABdc/ak-7IbDPNG0/s1600/%D0%B3%D0%B5%D1%80%D0%B1-%D1%81%D0%B2%D1%8F%D1%82%D0%BE-%D1%83%D0%BA%D1%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76" y="828608"/>
            <a:ext cx="8969374" cy="573164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39E0B-60DC-45A0-B829-3297DC4136B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Секретар\День вишиванки\BeIXmPOyV5c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4874"/>
          <a:stretch/>
        </p:blipFill>
        <p:spPr bwMode="auto">
          <a:xfrm>
            <a:off x="4901907" y="3524948"/>
            <a:ext cx="4242093" cy="33222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:\Секретар\День вишиванки\20 різні презентації\8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518" y="1406007"/>
            <a:ext cx="5072672" cy="352770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Секретар\День вишиванки\QkZGRwqb3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950" y="106363"/>
            <a:ext cx="2273300" cy="3417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AABFD2-2C65-46E0-8893-82AA29E1CCD5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2050" name="Picture 2" descr="C:\Users\Фантом\Desktop\Вихвний захід\1 урок\картинки\картинка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63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B03A7-DF16-4BA9-9A59-8A5AE484EC99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3074" name="Picture 2" descr="C:\Users\Фантом\Desktop\Вихвний захід\1 урок\картинки\картинка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Flora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Апекс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3383</TotalTime>
  <Words>83</Words>
  <Application>Microsoft Office PowerPoint</Application>
  <PresentationFormat>Экран (4:3)</PresentationFormat>
  <Paragraphs>67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47</vt:i4>
      </vt:variant>
    </vt:vector>
  </HeadingPairs>
  <TitlesOfParts>
    <vt:vector size="49" baseType="lpstr">
      <vt:lpstr>Flora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Фантом</cp:lastModifiedBy>
  <cp:revision>193</cp:revision>
  <cp:lastPrinted>2016-03-21T13:37:57Z</cp:lastPrinted>
  <dcterms:created xsi:type="dcterms:W3CDTF">2011-07-06T07:21:00Z</dcterms:created>
  <dcterms:modified xsi:type="dcterms:W3CDTF">2016-11-15T19:27:07Z</dcterms:modified>
</cp:coreProperties>
</file>