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92" r:id="rId3"/>
    <p:sldId id="293" r:id="rId4"/>
    <p:sldId id="26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1" r:id="rId17"/>
    <p:sldId id="272" r:id="rId18"/>
    <p:sldId id="275" r:id="rId19"/>
    <p:sldId id="276" r:id="rId20"/>
    <p:sldId id="277" r:id="rId21"/>
    <p:sldId id="279" r:id="rId22"/>
    <p:sldId id="281" r:id="rId23"/>
    <p:sldId id="287" r:id="rId24"/>
    <p:sldId id="288" r:id="rId25"/>
    <p:sldId id="289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5/22/2015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7;&#1094;&#1077;&#1085;&#1072;&#1088;&#1080;&#1081;%20&#1080;%20&#1095;&#1090;&#1086;%20&#1084;&#1086;&#1078;&#1085;&#1086;%20&#1087;&#1086;&#1082;&#1091;&#1096;&#1072;&#1090;&#1100;\&#1052;&#1080;&#1093;&#1072;&#1081;&#1083;&#1086;%20&#1055;&#1086;&#1087;&#1083;&#1072;&#1074;&#1089;&#1100;&#1082;&#1080;&#1081;%20-%20&#1042;&#1072;&#1088;&#1077;&#1085;&#1080;&#1095;&#1082;&#1080;%20%20(audiopoisk.com).mp3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/>
              <a:t>Здоров</a:t>
            </a:r>
            <a:r>
              <a:rPr lang="en-US" sz="5400" dirty="0" smtClean="0"/>
              <a:t>’</a:t>
            </a:r>
            <a:r>
              <a:rPr lang="uk-UA" sz="5400" dirty="0" smtClean="0"/>
              <a:t>я може бути смачним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uk-UA" dirty="0" smtClean="0"/>
              <a:t>Виконала</a:t>
            </a:r>
          </a:p>
          <a:p>
            <a:pPr algn="r">
              <a:spcBef>
                <a:spcPct val="50000"/>
              </a:spcBef>
            </a:pPr>
            <a:r>
              <a:rPr lang="ru-RU" dirty="0" err="1" smtClean="0"/>
              <a:t>Вчитель</a:t>
            </a:r>
            <a:r>
              <a:rPr lang="ru-RU" dirty="0" smtClean="0"/>
              <a:t>  </a:t>
            </a:r>
          </a:p>
          <a:p>
            <a:pPr algn="r">
              <a:spcBef>
                <a:spcPct val="50000"/>
              </a:spcBef>
            </a:pPr>
            <a:r>
              <a:rPr lang="uk-UA" dirty="0" smtClean="0"/>
              <a:t>Бердянської ЗОШ </a:t>
            </a:r>
            <a:r>
              <a:rPr lang="uk-UA" dirty="0" err="1" smtClean="0"/>
              <a:t>І-ІІІст</a:t>
            </a:r>
            <a:r>
              <a:rPr lang="uk-UA" dirty="0" smtClean="0"/>
              <a:t> </a:t>
            </a:r>
          </a:p>
          <a:p>
            <a:pPr algn="r">
              <a:spcBef>
                <a:spcPct val="50000"/>
              </a:spcBef>
            </a:pPr>
            <a:r>
              <a:rPr lang="uk-UA" dirty="0" err="1" smtClean="0"/>
              <a:t>Полієвець</a:t>
            </a:r>
            <a:r>
              <a:rPr lang="uk-UA" dirty="0" smtClean="0"/>
              <a:t> Н .В.</a:t>
            </a:r>
            <a:endParaRPr lang="ru-RU" dirty="0" smtClean="0"/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Чому не можна під час вживання їжі розмовляти?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В роті є “ маленький язичок ”, який то відкриває, то закриває отвір між порожниною рота і порожниною носа. Коли ж розмовляти з набитим їжею ротом, “ маленький язичок “ може відкрити порожнину носа і шматочки опиняться в носі.</a:t>
            </a:r>
          </a:p>
          <a:p>
            <a:pPr>
              <a:buNone/>
            </a:pPr>
            <a:r>
              <a:rPr lang="uk-UA" dirty="0" smtClean="0"/>
              <a:t>Ще небезпечніше, коли їжа може потрапити в дихальне горло (гортань), або навіть в легені. Щоб видалити її звідти, необхідна термінова операція.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Запам’ятай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Зразу після бігу чи гри пити не дозволяється. Не можна пити прямо з крана.</a:t>
            </a:r>
          </a:p>
          <a:p>
            <a:r>
              <a:rPr lang="uk-UA" dirty="0" smtClean="0"/>
              <a:t>Перш ніж їсти фрукти, ягоди чи овочі, обов’язково помий їх.</a:t>
            </a:r>
          </a:p>
          <a:p>
            <a:r>
              <a:rPr lang="uk-UA" dirty="0" smtClean="0"/>
              <a:t>Перед їдою обов’язково мий руки.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>
            <a:noAutofit/>
          </a:bodyPr>
          <a:lstStyle/>
          <a:p>
            <a:r>
              <a:rPr lang="uk-UA" sz="8000" dirty="0" smtClean="0"/>
              <a:t>Сімейна сторінка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Довідкове бюро Всезнайка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Кажуть:” Не пересолюй, бо зіпсуєш “. То що ж таке сіль: друг чи ворог? Добовою нормою для дорослої людини вважається 10-15г солі. Хворим, дітям і людям похилого віку вживання солі потрібно обмежити. А для людей, в кого хворі нирки, сіль просто отрута.</a:t>
            </a:r>
          </a:p>
          <a:p>
            <a:pPr>
              <a:buNone/>
            </a:pPr>
            <a:r>
              <a:rPr lang="uk-UA" dirty="0" smtClean="0"/>
              <a:t>Та все ж без солі не можна приготувати майже жодної, навіть солодкої, страви. Сіль розчиняється для полоскання, коли болить горло. Вона добре зберігає тепло і розтоплює лід.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0" y="274638"/>
            <a:ext cx="54864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Поради кухаря </a:t>
            </a:r>
            <a:r>
              <a:rPr lang="uk-UA" dirty="0" err="1" smtClean="0"/>
              <a:t>Смачноїжка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251960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Поклади на дно хлібниці дрібку солі </a:t>
            </a:r>
            <a:r>
              <a:rPr lang="ru" dirty="0" smtClean="0"/>
              <a:t>–</a:t>
            </a:r>
            <a:r>
              <a:rPr lang="uk-UA" dirty="0" smtClean="0"/>
              <a:t> хліб не пліснявітиме.</a:t>
            </a:r>
          </a:p>
          <a:p>
            <a:r>
              <a:rPr lang="uk-UA" dirty="0" smtClean="0"/>
              <a:t>Щоб перевірити свіжість курячого яйця, опусти його в солону воду (1 столова ложка на склянку).</a:t>
            </a:r>
          </a:p>
          <a:p>
            <a:r>
              <a:rPr lang="uk-UA" dirty="0" smtClean="0"/>
              <a:t>Свіже опуститься на дно, знесене за тиждень затримається посередині, а знесене давно плаватиме на поверхні води.</a:t>
            </a:r>
          </a:p>
          <a:p>
            <a:r>
              <a:rPr lang="uk-UA" dirty="0" smtClean="0"/>
              <a:t>Якщо овочі варити в солоній воді, вони втрачають близько 70% вітамінів. Тому соли їх наприкінці варіння.</a:t>
            </a:r>
            <a:endParaRPr lang="ru-RU" dirty="0"/>
          </a:p>
        </p:txBody>
      </p:sp>
      <p:pic>
        <p:nvPicPr>
          <p:cNvPr id="4" name="Picture 6" descr="C:\Users\Школа\Desktop\скачанные файлы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38400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Цікаво знати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За рік доросла людина з’їдає від 6 до 7 кг солі.</a:t>
            </a:r>
          </a:p>
          <a:p>
            <a:r>
              <a:rPr lang="uk-UA" dirty="0" smtClean="0"/>
              <a:t>У </a:t>
            </a:r>
            <a:r>
              <a:rPr lang="en-US" dirty="0" smtClean="0"/>
              <a:t>XVIII </a:t>
            </a:r>
            <a:r>
              <a:rPr lang="uk-UA" dirty="0" smtClean="0"/>
              <a:t>столітті в Італії морську воду пильнувала поліція: щоб люди не розкрадали її і вдома не добували з неї солі. Сіль була на вагу золота.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Народ скаже, як зав’яже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Корова у дворі </a:t>
            </a:r>
            <a:r>
              <a:rPr lang="ru" dirty="0" smtClean="0"/>
              <a:t>–</a:t>
            </a:r>
            <a:r>
              <a:rPr lang="uk-UA" dirty="0" smtClean="0"/>
              <a:t> харч на столі.</a:t>
            </a:r>
          </a:p>
          <a:p>
            <a:r>
              <a:rPr lang="uk-UA" dirty="0" smtClean="0"/>
              <a:t>У корови молоко на язиці.</a:t>
            </a:r>
          </a:p>
          <a:p>
            <a:r>
              <a:rPr lang="uk-UA" dirty="0" smtClean="0"/>
              <a:t>Маслом каші не зіпсуєш.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00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Поради лікаря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/>
              <a:t>Будьздоровченка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718560"/>
          </a:xfrm>
        </p:spPr>
        <p:txBody>
          <a:bodyPr/>
          <a:lstStyle/>
          <a:p>
            <a:r>
              <a:rPr lang="uk-UA" dirty="0" smtClean="0"/>
              <a:t>Коли не спиться, випій на ніч склянку теплого молока з ложкою меду.</a:t>
            </a:r>
          </a:p>
          <a:p>
            <a:r>
              <a:rPr lang="uk-UA" dirty="0" smtClean="0"/>
              <a:t>Щоб молоко краще перетравлювалося , пий його маленькими ковтками, заїдаючи хлібом або печивом.</a:t>
            </a:r>
          </a:p>
          <a:p>
            <a:r>
              <a:rPr lang="uk-UA" dirty="0" smtClean="0"/>
              <a:t>Молоко потрібне при виснаженні, недокрів’ї, серцевих захворюваннях, хворобах шлунку, при отруєнні.</a:t>
            </a:r>
            <a:endParaRPr lang="ru-RU" dirty="0"/>
          </a:p>
        </p:txBody>
      </p:sp>
      <p:pic>
        <p:nvPicPr>
          <p:cNvPr id="4" name="Picture 3" descr="C:\Users\Школа\Desktop\скачанные файл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04800"/>
            <a:ext cx="2143125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 риба і м’ясо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Ще доісторична людина вживала в їжу рибу ті м’ясо. Вважалося, що м’ясо тварин та птахів, а також риба </a:t>
            </a:r>
            <a:r>
              <a:rPr lang="ru" dirty="0" smtClean="0"/>
              <a:t>–</a:t>
            </a:r>
            <a:r>
              <a:rPr lang="uk-UA" dirty="0" smtClean="0"/>
              <a:t> найголовніші продукти харчування для людини.</a:t>
            </a:r>
          </a:p>
          <a:p>
            <a:pPr>
              <a:buNone/>
            </a:pPr>
            <a:r>
              <a:rPr lang="uk-UA" dirty="0" smtClean="0"/>
              <a:t>Сучасна ж людина повинна вживати м’яса в міру. Більше місця в твоєму харчуванні повинні займати яйця та молоко, що за вмістом білків не поступаються  м’ясу.  Дуже  корисна  риба.  Але “ музикою харчування “ вчені вже назвали овочі.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Цікаво знати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uk-UA" dirty="0" smtClean="0"/>
              <a:t>За 70 років життя людина проводить за їжею 7 років, а з’їдає 160 кг шоколаду, 7300 яєць </a:t>
            </a:r>
            <a:r>
              <a:rPr lang="ru" dirty="0" smtClean="0"/>
              <a:t>–</a:t>
            </a:r>
            <a:r>
              <a:rPr lang="uk-UA" dirty="0" smtClean="0"/>
              <a:t> загалом 50 тон харчів. Цілий вагон!</a:t>
            </a:r>
          </a:p>
          <a:p>
            <a:r>
              <a:rPr lang="uk-UA" dirty="0" smtClean="0"/>
              <a:t>Шлях від рота до шлунка тверда їжа проходить за 6-8 сек., а рідка </a:t>
            </a:r>
            <a:r>
              <a:rPr lang="ru" dirty="0" smtClean="0"/>
              <a:t>–</a:t>
            </a:r>
            <a:r>
              <a:rPr lang="uk-UA" dirty="0" smtClean="0"/>
              <a:t> за 2-3 сек. Їж не поспішаючи!</a:t>
            </a:r>
          </a:p>
          <a:p>
            <a:r>
              <a:rPr lang="uk-UA" dirty="0" smtClean="0"/>
              <a:t>Один американський вчений вважав, що тіло дорослої людини масою 56 кг складається з: води, якої вистачить, щоб випрати дві сорочки; заліза, з якого можна виготувати 2 цвяхи; волосся </a:t>
            </a:r>
            <a:r>
              <a:rPr lang="ru" dirty="0" smtClean="0"/>
              <a:t>–</a:t>
            </a:r>
            <a:r>
              <a:rPr lang="uk-UA" dirty="0" smtClean="0"/>
              <a:t> на одну перуку; фосфору </a:t>
            </a:r>
            <a:r>
              <a:rPr lang="ru" dirty="0" smtClean="0"/>
              <a:t>–</a:t>
            </a:r>
            <a:r>
              <a:rPr lang="uk-UA" dirty="0" smtClean="0"/>
              <a:t> на 12 коробок сірників; і отрути, щоб убити одну блоху.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Мета проекту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ru-RU" dirty="0" smtClean="0"/>
              <a:t>Пропаганда здорового способу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п</a:t>
            </a:r>
            <a:r>
              <a:rPr lang="uk-UA" dirty="0" err="1" smtClean="0"/>
              <a:t>ід</a:t>
            </a:r>
            <a:r>
              <a:rPr lang="uk-UA" dirty="0" smtClean="0"/>
              <a:t> гаслом </a:t>
            </a:r>
            <a:r>
              <a:rPr lang="uk-UA" dirty="0" err="1" smtClean="0"/>
              <a:t>“Здоров</a:t>
            </a:r>
            <a:r>
              <a:rPr lang="en-US" dirty="0" smtClean="0"/>
              <a:t>’</a:t>
            </a:r>
            <a:r>
              <a:rPr lang="uk-UA" dirty="0" smtClean="0"/>
              <a:t>я може бути смачним ”. Формування оздоровчого підходу до життя. Турбота про власне здоров'я.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Поглиблення знань про здорову їжу;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Заохочення до вирішення проблемних завдань та креативного мислення, підтримка всебічних здібностей, створення умов для творчого розвитку.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Без хліба не ситно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Хліб є такою їжею, яку неможливо замінити нічим іншим. Він робить смачнішою іншу їжу, живить тебе білками.</a:t>
            </a:r>
          </a:p>
          <a:p>
            <a:pPr>
              <a:buNone/>
            </a:pPr>
            <a:r>
              <a:rPr lang="uk-UA" dirty="0" smtClean="0"/>
              <a:t>Пошуки археологів доводять, що перший хліб був з жолудів. Вимочені, висушені жолуді розтирали між камінням в борошно, з якого і були спечені перші коржі, що мало чим нагадували теперішній хліб.</a:t>
            </a:r>
          </a:p>
          <a:p>
            <a:pPr>
              <a:buNone/>
            </a:pPr>
            <a:r>
              <a:rPr lang="uk-UA" dirty="0" smtClean="0"/>
              <a:t>Більше 10 тисяч років тому наші дикі пращури  почали використовувати в їжу пшеницю. Свіжі зернята пшениці можна було їсти, але сухі були дуже тверді.</a:t>
            </a:r>
          </a:p>
          <a:p>
            <a:pPr>
              <a:buNone/>
            </a:pPr>
            <a:r>
              <a:rPr lang="uk-UA" dirty="0" smtClean="0"/>
              <a:t>Тоді й навчилися робити з них борошно, а замішавши з водою </a:t>
            </a:r>
            <a:r>
              <a:rPr lang="ru" dirty="0" smtClean="0"/>
              <a:t>–</a:t>
            </a:r>
            <a:r>
              <a:rPr lang="uk-UA" dirty="0" smtClean="0"/>
              <a:t> тісто. Спочатку шматочки тіста просто варили, а вже потім навчилися пекти на гарячому камінні. І тільки коли до тіста потрапили дріжджі, людина вперше взяла до рук хлібину, що нагадувала ту, якою смакуємо ми з тобою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Щедрим золотом колоситься поле</a:t>
            </a:r>
            <a:endParaRPr lang="ru-RU" dirty="0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676400"/>
            <a:ext cx="2466975" cy="1847850"/>
          </a:xfrm>
        </p:spPr>
      </p:pic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4114800"/>
            <a:ext cx="2619375" cy="1743075"/>
          </a:xfrm>
          <a:prstGeom prst="rect">
            <a:avLst/>
          </a:prstGeo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1752600"/>
            <a:ext cx="2619375" cy="1743075"/>
          </a:xfrm>
          <a:prstGeom prst="rect">
            <a:avLst/>
          </a:prstGeom>
        </p:spPr>
      </p:pic>
      <p:pic>
        <p:nvPicPr>
          <p:cNvPr id="7" name="Рисунок 6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4114800"/>
            <a:ext cx="24669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 город по вітаміни</a:t>
            </a:r>
            <a:endParaRPr lang="ru-RU" dirty="0"/>
          </a:p>
        </p:txBody>
      </p:sp>
      <p:pic>
        <p:nvPicPr>
          <p:cNvPr id="4" name="Рисунок 3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6" name="Рисунок 5" descr="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57200"/>
            <a:ext cx="9144000" cy="5715000"/>
          </a:xfrm>
          <a:prstGeom prst="rect">
            <a:avLst/>
          </a:prstGeom>
        </p:spPr>
      </p:pic>
      <p:pic>
        <p:nvPicPr>
          <p:cNvPr id="8" name="Рисунок 7" descr="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1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11" name="Рисунок 10" descr="1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1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1" dur="1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1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1" dur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1" dur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Які страви здавна полюбляли українці</a:t>
            </a:r>
            <a:endParaRPr lang="ru-RU" dirty="0"/>
          </a:p>
        </p:txBody>
      </p:sp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762"/>
            <a:ext cx="9144000" cy="6094476"/>
          </a:xfrm>
          <a:prstGeom prst="rect">
            <a:avLst/>
          </a:prstGeom>
        </p:spPr>
      </p:pic>
      <p:pic>
        <p:nvPicPr>
          <p:cNvPr id="5" name="Рисунок 4" descr="Гречневая_каш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578" y="0"/>
            <a:ext cx="8654844" cy="6858000"/>
          </a:xfrm>
          <a:prstGeom prst="rect">
            <a:avLst/>
          </a:prstGeom>
        </p:spPr>
      </p:pic>
      <p:pic>
        <p:nvPicPr>
          <p:cNvPr id="6" name="Рисунок 5" descr="1e65e0775aa5e675bfca44300b3b0b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3250" y="38100"/>
            <a:ext cx="7937500" cy="6781800"/>
          </a:xfrm>
          <a:prstGeom prst="rect">
            <a:avLst/>
          </a:prstGeom>
        </p:spPr>
      </p:pic>
      <p:pic>
        <p:nvPicPr>
          <p:cNvPr id="7" name="Рисунок 6" descr="0_8cd3c_564c9740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4188" y="381000"/>
            <a:ext cx="9178188" cy="6096000"/>
          </a:xfrm>
          <a:prstGeom prst="rect">
            <a:avLst/>
          </a:prstGeom>
        </p:spPr>
      </p:pic>
      <p:pic>
        <p:nvPicPr>
          <p:cNvPr id="8" name="Рисунок 7" descr="e23b528d4f1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762000"/>
            <a:ext cx="9098299" cy="5629667"/>
          </a:xfrm>
          <a:prstGeom prst="rect">
            <a:avLst/>
          </a:prstGeom>
        </p:spPr>
      </p:pic>
      <p:pic>
        <p:nvPicPr>
          <p:cNvPr id="9" name="Рисунок 8" descr="17454_file_12446_file_molok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id_12419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214312"/>
            <a:ext cx="9144000" cy="642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1" dur="1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1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1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Українці завжди були гостинні</a:t>
            </a:r>
            <a:endParaRPr lang="ru-RU" dirty="0"/>
          </a:p>
        </p:txBody>
      </p:sp>
      <p:pic>
        <p:nvPicPr>
          <p:cNvPr id="4" name="Рисунок 3" descr="_VOV00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124390"/>
          </a:xfrm>
          <a:prstGeom prst="rect">
            <a:avLst/>
          </a:prstGeom>
        </p:spPr>
      </p:pic>
      <p:pic>
        <p:nvPicPr>
          <p:cNvPr id="5" name="Рисунок 4" descr="1_53f61e8a68a8053f61e8a68ad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photos-nice-05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ukrainskaya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01053" y="0"/>
            <a:ext cx="514189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Хлебом-солью-встретят-вас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096000"/>
          </a:xfrm>
        </p:spPr>
      </p:pic>
      <p:pic>
        <p:nvPicPr>
          <p:cNvPr id="5" name="Михайло Поплавський - Варенички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1910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8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Учасники проекту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uk-UA" dirty="0" err="1" smtClean="0"/>
              <a:t>Максимчук</a:t>
            </a:r>
            <a:r>
              <a:rPr lang="uk-UA" dirty="0" smtClean="0"/>
              <a:t> Христина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err="1" smtClean="0"/>
              <a:t>Таушан</a:t>
            </a:r>
            <a:r>
              <a:rPr lang="uk-UA" dirty="0" smtClean="0"/>
              <a:t> Георгій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err="1" smtClean="0"/>
              <a:t>Мішин</a:t>
            </a:r>
            <a:r>
              <a:rPr lang="uk-UA" dirty="0" smtClean="0"/>
              <a:t> Кирило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err="1" smtClean="0"/>
              <a:t>Нєкрилов</a:t>
            </a:r>
            <a:r>
              <a:rPr lang="uk-UA" dirty="0" smtClean="0"/>
              <a:t> Євген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Курило Руслан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Денисенко Єгор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Букрєєва Катерина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Галкіна Галина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Бідило Карина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Навіщо потрібно їсти?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buNone/>
            </a:pPr>
            <a:r>
              <a:rPr lang="uk-UA" sz="4400" dirty="0" smtClean="0"/>
              <a:t>Їжа </a:t>
            </a:r>
            <a:r>
              <a:rPr lang="ru" sz="4400" dirty="0" smtClean="0"/>
              <a:t>–</a:t>
            </a:r>
            <a:r>
              <a:rPr lang="uk-UA" sz="4400" dirty="0" smtClean="0"/>
              <a:t> це джерело енергії, тепла, матеріал, з якого будується людське тіло. Твоє здоров</a:t>
            </a:r>
            <a:r>
              <a:rPr lang="en-US" sz="4400" dirty="0" smtClean="0"/>
              <a:t>’</a:t>
            </a:r>
            <a:r>
              <a:rPr lang="uk-UA" sz="4400" dirty="0" smtClean="0"/>
              <a:t>я теж залежить від того, що, коли і як ти їси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Що краще недоїсти чи переїсти?</a:t>
            </a:r>
            <a:endParaRPr lang="ru-RU" dirty="0"/>
          </a:p>
        </p:txBody>
      </p:sp>
      <p:pic>
        <p:nvPicPr>
          <p:cNvPr id="4" name="Содержимое 3" descr="inde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2286000"/>
            <a:ext cx="7057748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Від того що ти їси залежить твоє здоров</a:t>
            </a:r>
            <a:r>
              <a:rPr lang="en-US" dirty="0" smtClean="0"/>
              <a:t>’</a:t>
            </a:r>
            <a:r>
              <a:rPr lang="uk-UA" dirty="0" smtClean="0"/>
              <a:t>я</a:t>
            </a:r>
            <a:endParaRPr lang="ru-RU" dirty="0"/>
          </a:p>
        </p:txBody>
      </p:sp>
      <p:pic>
        <p:nvPicPr>
          <p:cNvPr id="4" name="Содержимое 3" descr="index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3352800"/>
            <a:ext cx="2590800" cy="1762125"/>
          </a:xfrm>
        </p:spPr>
      </p:pic>
      <p:pic>
        <p:nvPicPr>
          <p:cNvPr id="5" name="Рисунок 4" descr="index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1600200"/>
            <a:ext cx="1828800" cy="2505075"/>
          </a:xfrm>
          <a:prstGeom prst="rect">
            <a:avLst/>
          </a:prstGeom>
        </p:spPr>
      </p:pic>
      <p:pic>
        <p:nvPicPr>
          <p:cNvPr id="6" name="Рисунок 5" descr="index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3200400"/>
            <a:ext cx="2533650" cy="1800225"/>
          </a:xfrm>
          <a:prstGeom prst="rect">
            <a:avLst/>
          </a:prstGeom>
        </p:spPr>
      </p:pic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800" y="4343400"/>
            <a:ext cx="21431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Autofit/>
          </a:bodyPr>
          <a:lstStyle/>
          <a:p>
            <a:r>
              <a:rPr lang="uk-UA" sz="8000" dirty="0" smtClean="0"/>
              <a:t>Як і коли їсти?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Поради лікаря </a:t>
            </a:r>
            <a:r>
              <a:rPr lang="uk-UA" dirty="0" err="1" smtClean="0"/>
              <a:t>Будьздоровченка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388620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Якщо ти полюбляєш тістечка, цукерки, пиріжки, інші солодощі та вироби з борошна, запам’ятай:</a:t>
            </a:r>
          </a:p>
          <a:p>
            <a:r>
              <a:rPr lang="uk-UA" dirty="0" smtClean="0"/>
              <a:t>не їж ці страви в проміжках між основними прийомами їжі;</a:t>
            </a:r>
          </a:p>
          <a:p>
            <a:r>
              <a:rPr lang="uk-UA" dirty="0" smtClean="0"/>
              <a:t>їж з радістю не лише морозиво і цукерки, але й цибулю, рибу, петрушку;</a:t>
            </a:r>
          </a:p>
          <a:p>
            <a:r>
              <a:rPr lang="uk-UA" dirty="0" smtClean="0"/>
              <a:t>улюблені страви в день ти повинен з’їсти ні в якому разі не більше, ніж основні.</a:t>
            </a:r>
            <a:endParaRPr lang="ru-RU" dirty="0"/>
          </a:p>
        </p:txBody>
      </p:sp>
      <p:pic>
        <p:nvPicPr>
          <p:cNvPr id="1027" name="Picture 3" descr="C:\Users\Школа\Desktop\скачанные файл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1066801"/>
            <a:ext cx="2143125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274638"/>
            <a:ext cx="4953000" cy="2468562"/>
          </a:xfrm>
        </p:spPr>
        <p:txBody>
          <a:bodyPr>
            <a:normAutofit/>
          </a:bodyPr>
          <a:lstStyle/>
          <a:p>
            <a:r>
              <a:rPr lang="uk-UA" dirty="0" smtClean="0"/>
              <a:t> Поради кухаря </a:t>
            </a:r>
            <a:r>
              <a:rPr lang="uk-UA" dirty="0" err="1" smtClean="0"/>
              <a:t>Смачноїжка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4114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Здоров’я залежить і від того, як швидко ти їси і наскільки ретельно пережовуєш їжу. Тому:</a:t>
            </a:r>
          </a:p>
          <a:p>
            <a:r>
              <a:rPr lang="uk-UA" dirty="0" smtClean="0"/>
              <a:t>не поспішай, їж безшумно, не плямкай;</a:t>
            </a:r>
          </a:p>
          <a:p>
            <a:r>
              <a:rPr lang="uk-UA" dirty="0" smtClean="0"/>
              <a:t>жуй з закритим ротом;</a:t>
            </a:r>
          </a:p>
          <a:p>
            <a:r>
              <a:rPr lang="uk-UA" dirty="0" smtClean="0"/>
              <a:t>не будь жадібним: не їж зайвого, навіть якщо дуже смачно і тобі здається, що ти зміг би з’їсти ще;</a:t>
            </a:r>
          </a:p>
          <a:p>
            <a:r>
              <a:rPr lang="uk-UA" dirty="0" smtClean="0"/>
              <a:t>в тарілку клади рівно стільки скільки зможеш з’їсти і з’їдай все, що покладеш у неї</a:t>
            </a:r>
            <a:endParaRPr lang="ru-RU" dirty="0"/>
          </a:p>
        </p:txBody>
      </p:sp>
      <p:sp>
        <p:nvSpPr>
          <p:cNvPr id="2052" name="AutoShape 4" descr="Картинки по запросу рисунок пова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C:\Users\Школа\Desktop\скачанные файлы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33400"/>
            <a:ext cx="27432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444</TotalTime>
  <Words>1018</Words>
  <Application>Microsoft Office PowerPoint</Application>
  <PresentationFormat>Экран (4:3)</PresentationFormat>
  <Paragraphs>78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Здоров’я може бути смачним</vt:lpstr>
      <vt:lpstr>Мета проекту</vt:lpstr>
      <vt:lpstr>Учасники проекту</vt:lpstr>
      <vt:lpstr>Навіщо потрібно їсти?</vt:lpstr>
      <vt:lpstr>Що краще недоїсти чи переїсти?</vt:lpstr>
      <vt:lpstr>Від того що ти їси залежить твоє здоров’я</vt:lpstr>
      <vt:lpstr>Як і коли їсти?</vt:lpstr>
      <vt:lpstr>Поради лікаря Будьздоровченка</vt:lpstr>
      <vt:lpstr> Поради кухаря Смачноїжка</vt:lpstr>
      <vt:lpstr>Чому не можна під час вживання їжі розмовляти?</vt:lpstr>
      <vt:lpstr>Запам’ятай</vt:lpstr>
      <vt:lpstr>Сімейна сторінка</vt:lpstr>
      <vt:lpstr>Довідкове бюро Всезнайка</vt:lpstr>
      <vt:lpstr>Поради кухаря Смачноїжка</vt:lpstr>
      <vt:lpstr>Цікаво знати</vt:lpstr>
      <vt:lpstr>Народ скаже, як зав’яже</vt:lpstr>
      <vt:lpstr>Поради лікаря  Будьздоровченка</vt:lpstr>
      <vt:lpstr>І риба і м’ясо</vt:lpstr>
      <vt:lpstr>Цікаво знати</vt:lpstr>
      <vt:lpstr>Без хліба не ситно</vt:lpstr>
      <vt:lpstr>Щедрим золотом колоситься поле</vt:lpstr>
      <vt:lpstr>На город по вітаміни</vt:lpstr>
      <vt:lpstr>Які страви здавна полюбляли українці</vt:lpstr>
      <vt:lpstr>Українці завжди були гостинні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Здоров’я може бути смачним</dc:title>
  <dc:creator>Андрей</dc:creator>
  <cp:lastModifiedBy>Школа</cp:lastModifiedBy>
  <cp:revision>61</cp:revision>
  <dcterms:created xsi:type="dcterms:W3CDTF">2015-03-15T14:33:10Z</dcterms:created>
  <dcterms:modified xsi:type="dcterms:W3CDTF">2015-05-22T09:56:41Z</dcterms:modified>
</cp:coreProperties>
</file>