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4" r:id="rId2"/>
    <p:sldId id="263" r:id="rId3"/>
    <p:sldId id="266" r:id="rId4"/>
    <p:sldId id="267" r:id="rId5"/>
    <p:sldId id="268" r:id="rId6"/>
    <p:sldId id="265" r:id="rId7"/>
    <p:sldId id="270" r:id="rId8"/>
    <p:sldId id="271" r:id="rId9"/>
    <p:sldId id="272" r:id="rId10"/>
    <p:sldId id="269" r:id="rId11"/>
    <p:sldId id="256" r:id="rId12"/>
    <p:sldId id="257" r:id="rId13"/>
    <p:sldId id="258" r:id="rId14"/>
    <p:sldId id="259" r:id="rId15"/>
    <p:sldId id="260" r:id="rId16"/>
    <p:sldId id="261" r:id="rId17"/>
    <p:sldId id="262" r:id="rId18"/>
    <p:sldId id="276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8E728-9D66-49BD-899C-65082DE0B4FF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6954F90-5BC1-49A6-8411-4D949A0E0A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8E728-9D66-49BD-899C-65082DE0B4FF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4F90-5BC1-49A6-8411-4D949A0E0A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8E728-9D66-49BD-899C-65082DE0B4FF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4F90-5BC1-49A6-8411-4D949A0E0A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8E728-9D66-49BD-899C-65082DE0B4FF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6954F90-5BC1-49A6-8411-4D949A0E0A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8E728-9D66-49BD-899C-65082DE0B4FF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4F90-5BC1-49A6-8411-4D949A0E0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8E728-9D66-49BD-899C-65082DE0B4FF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4F90-5BC1-49A6-8411-4D949A0E0A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8E728-9D66-49BD-899C-65082DE0B4FF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6954F90-5BC1-49A6-8411-4D949A0E0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8E728-9D66-49BD-899C-65082DE0B4FF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4F90-5BC1-49A6-8411-4D949A0E0A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8E728-9D66-49BD-899C-65082DE0B4FF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4F90-5BC1-49A6-8411-4D949A0E0A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8E728-9D66-49BD-899C-65082DE0B4FF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4F90-5BC1-49A6-8411-4D949A0E0A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8E728-9D66-49BD-899C-65082DE0B4FF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4F90-5BC1-49A6-8411-4D949A0E0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638E728-9D66-49BD-899C-65082DE0B4FF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6954F90-5BC1-49A6-8411-4D949A0E0A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bigslide.ru/images/21/20730/831/img16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fs1.ppt4web.ru/images/101831/166671/640/img10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Интеллектуальное </a:t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6000" dirty="0" smtClean="0">
                <a:solidFill>
                  <a:srgbClr val="FF0000"/>
                </a:solidFill>
              </a:rPr>
              <a:t>кафе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737616"/>
          </a:xfrm>
        </p:spPr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05967" y="2967335"/>
            <a:ext cx="18473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ru-RU" sz="96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92892" y="2967334"/>
            <a:ext cx="6893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ЭВРИКА</a:t>
            </a:r>
            <a:endParaRPr lang="ru-RU" sz="9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828792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Рагу “из логических смекалок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с острыми приправами из внимания и мышления”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3286124"/>
            <a:ext cx="88582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Н Е Ы Л У Т А С О </a:t>
            </a:r>
          </a:p>
          <a:p>
            <a:pPr algn="ctr"/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Я Р К Г И ЧП Ц Д</a:t>
            </a:r>
          </a:p>
          <a:p>
            <a:pPr algn="ctr"/>
            <a:endParaRPr lang="ru-RU" sz="44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rhivurokov.ru/kopilka/uploads/user_file_557d4b46cade5/vnieklassnoie-mieropriiatiie-matiematichieskoie-kafie-2_2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7643866" cy="485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rhivurokov.ru/kopilka/uploads/user_file_557d4b46cade5/vnieklassnoie-mieropriiatiie-matiematichieskoie-kafie-2_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85794"/>
            <a:ext cx="821537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rhivurokov.ru/kopilka/uploads/user_file_557d4b46cade5/vnieklassnoie-mieropriiatiie-matiematichieskoie-kafie-2_4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8501122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rhivurokov.ru/kopilka/uploads/user_file_557d4b46cade5/vnieklassnoie-mieropriiatiie-matiematichieskoie-kafie-2_5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7805786" cy="6267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rhivurokov.ru/kopilka/uploads/user_file_557d4b46cade5/vnieklassnoie-mieropriiatiie-matiematichieskoie-kafie-2_6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429684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rhivurokov.ru/kopilka/uploads/user_file_557d4b46cade5/vnieklassnoie-mieropriiatiie-matiematichieskoie-kafie-2_7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8072494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40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cap="none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Мезим</a:t>
            </a:r>
            <a:r>
              <a:rPr lang="ru-RU" sz="40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– для желудка незаменим»</a:t>
            </a:r>
            <a:r>
              <a:rPr lang="ru-RU" sz="40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/>
            </a:r>
            <a:br>
              <a:rPr lang="ru-RU" sz="40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571612"/>
            <a:ext cx="6715172" cy="731830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39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Транспортир, процент, указка</a:t>
            </a:r>
            <a:endParaRPr lang="ru-RU" sz="39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2786058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2571744"/>
            <a:ext cx="53381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Циркуль,  градус, линейка</a:t>
            </a:r>
          </a:p>
          <a:p>
            <a:pPr lvl="0" algn="ctr"/>
            <a:endParaRPr lang="ru-RU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6143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Конкурс болельщиков «Перекусим ?»</a:t>
            </a:r>
            <a:endParaRPr lang="ru-RU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00108"/>
            <a:ext cx="8686800" cy="5829752"/>
          </a:xfrm>
        </p:spPr>
        <p:txBody>
          <a:bodyPr>
            <a:noAutofit/>
          </a:bodyPr>
          <a:lstStyle/>
          <a:p>
            <a:pPr lvl="0"/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Трое договорились сесть в 5-й вагон поезда. Но один сел в 5-й вагон с конца, а другой в 5-й вагон с начала. Сколько должно быть у поезда вагонов, чтобы они сели в один вагон и встретились? </a:t>
            </a:r>
          </a:p>
          <a:p>
            <a:pPr lvl="0"/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портного имеется кусок сукна в 16 м, от которого он отрезает ежедневно 2 м. Через сколько дней он отрежет последний кусок? </a:t>
            </a:r>
          </a:p>
          <a:p>
            <a:pPr lvl="0"/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Найдите разность чисел</a:t>
            </a:r>
          </a:p>
          <a:p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1000000-(1000000-(1000000-(1000000-(1000000-999999))))</a:t>
            </a:r>
          </a:p>
          <a:p>
            <a:pPr lvl="0"/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Запишите, пользуясь тремя пятерками число 2.</a:t>
            </a:r>
          </a:p>
          <a:p>
            <a:pPr lvl="0"/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столбу высотой 10 </a:t>
            </a:r>
            <a:r>
              <a:rPr lang="ru-RU" sz="18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 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взбирается улитка. Днем она поднимается на 5 </a:t>
            </a:r>
            <a:r>
              <a:rPr lang="ru-RU" sz="18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м,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а ночью опускается на 4 </a:t>
            </a:r>
            <a:r>
              <a:rPr lang="ru-RU" sz="18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Через сколько дней улитка доберется до верха?</a:t>
            </a:r>
          </a:p>
          <a:p>
            <a:pPr lvl="0"/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Мама очень вкусно поджаривает гренки, пользуясь специальной маленькой сковородкой. Поджаривание каждой стороны гренки занимает 30 сек, а на сковороде умещается две гренки. Скажите, каким образом мама поджаривает обе стороны трех гренок за 1,5 минуты </a:t>
            </a:r>
          </a:p>
          <a:p>
            <a:pPr lvl="0"/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день своего рождения Саша принес конфеты. «Сколько у тебя конфет?» -спросили ребята. «Посчитайте сами, - сказал Саша, - когда раскладывал конфеты парами, тройками, четверками, то каждый раз оставалась одна лишняя конфета, а когда раскладывал по пять штук, то лишней не было». Сколько конфет принес Саша в класс?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                </a:t>
            </a:r>
          </a:p>
          <a:p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r>
              <a:rPr lang="ru-RU" sz="1800" dirty="0" smtClean="0"/>
              <a:t> 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785926"/>
            <a:ext cx="814056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Математический 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рулет</a:t>
            </a:r>
          </a:p>
          <a:p>
            <a:pPr lvl="0" algn="ctr">
              <a:buNone/>
            </a:pP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с начинкой из </a:t>
            </a:r>
            <a:r>
              <a:rPr lang="ru-RU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обгонялок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lvl="0" algn="ctr">
              <a:buNone/>
            </a:pP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навеянный</a:t>
            </a:r>
            <a:b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   непреодолимым желанием учиться, </a:t>
            </a:r>
            <a:endParaRPr lang="ru-RU" sz="36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None/>
            </a:pP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учиться</a:t>
            </a:r>
          </a:p>
          <a:p>
            <a:pPr lvl="0" algn="ctr">
              <a:buNone/>
            </a:pP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и ещё раз учиться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…»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22553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>“</a:t>
            </a:r>
            <a:r>
              <a:rPr lang="ru-RU" sz="2700" b="1" dirty="0" smtClean="0"/>
              <a:t>Хорошо усваиваются только те знания, которые поглощаются с аппетитом”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1785926"/>
            <a:ext cx="4400552" cy="4525963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Французский </a:t>
            </a:r>
            <a:r>
              <a:rPr lang="ru-RU" dirty="0"/>
              <a:t>писатель и литературный критик. Член Французской академии. Лауреат Нобелевской премии по литературе, деньги которой он пожертвовал в пользу </a:t>
            </a:r>
            <a:r>
              <a:rPr lang="ru-RU" dirty="0" smtClean="0"/>
              <a:t>голодающих.</a:t>
            </a:r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20483" name="Picture 3" descr="http://bse.sci-lib.com/a_pictures/01/00/286138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2786082" cy="442235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5929330"/>
            <a:ext cx="34591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</a:rPr>
              <a:t>Анатоль Франс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686800" cy="571504"/>
          </a:xfrm>
        </p:spPr>
        <p:txBody>
          <a:bodyPr>
            <a:noAutofit/>
          </a:bodyPr>
          <a:lstStyle/>
          <a:p>
            <a:pPr lvl="0" algn="ctr"/>
            <a:r>
              <a:rPr lang="ru-RU" sz="2400" b="1" i="1" dirty="0" smtClean="0">
                <a:solidFill>
                  <a:srgbClr val="002060"/>
                </a:solidFill>
                <a:latin typeface="Monotype Corsiva" pitchFamily="66" charset="0"/>
              </a:rPr>
              <a:t>Десерт: </a:t>
            </a:r>
            <a:br>
              <a:rPr lang="ru-RU" sz="2400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Monotype Corsiva" pitchFamily="66" charset="0"/>
              </a:rPr>
              <a:t>“Мороженное со взбитыми сливками с начинкой”.</a:t>
            </a:r>
            <a:br>
              <a:rPr lang="ru-RU" sz="2400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4624390" cy="208915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ГИМН  МАТЕМАТИКЕ.</a:t>
            </a:r>
          </a:p>
          <a:p>
            <a:pPr algn="ctr"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Уравнения решать, радикалы вычислять – </a:t>
            </a:r>
          </a:p>
          <a:p>
            <a:pPr algn="ctr"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Интересная у алгебры задача!</a:t>
            </a:r>
          </a:p>
          <a:p>
            <a:pPr algn="ctr"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Интегралы добывать,</a:t>
            </a:r>
          </a:p>
          <a:p>
            <a:pPr algn="ctr"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Дробь делить и умножать</a:t>
            </a:r>
          </a:p>
          <a:p>
            <a:pPr algn="ctr"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Постараешься – придёт к тебе удача!</a:t>
            </a:r>
          </a:p>
          <a:p>
            <a:pPr lvl="7" algn="ctr"/>
            <a:r>
              <a:rPr lang="ru-RU" sz="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науки хороши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4876" y="2285992"/>
            <a:ext cx="40005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Геометрия нужна, но она ведь так сложна!</a:t>
            </a:r>
          </a:p>
          <a:p>
            <a:pPr marL="3429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фигура, то тела - не разберёшься.</a:t>
            </a:r>
          </a:p>
          <a:p>
            <a:pPr marL="3429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Аксиомы там нужны,</a:t>
            </a:r>
          </a:p>
          <a:p>
            <a:pPr marL="3429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Теоремы так важны,</a:t>
            </a:r>
          </a:p>
          <a:p>
            <a:pPr marL="3429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Их учи – и результата ты добьёшься!</a:t>
            </a:r>
          </a:p>
          <a:p>
            <a:pPr marL="3429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4500570"/>
            <a:ext cx="4357718" cy="169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науки хороши.</a:t>
            </a:r>
          </a:p>
          <a:p>
            <a:pPr marL="3429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развития души888</a:t>
            </a:r>
          </a:p>
          <a:p>
            <a:pPr marL="3429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Их и сами все вы знаете, конечно,</a:t>
            </a:r>
          </a:p>
          <a:p>
            <a:pPr marL="3429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развития ума математика нужна,</a:t>
            </a:r>
          </a:p>
          <a:p>
            <a:pPr marL="3429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было, это будет, это вечно</a:t>
            </a:r>
            <a:r>
              <a:rPr lang="ru-RU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 верьте в чудо, чудо создавайте</a:t>
            </a:r>
          </a:p>
          <a:p>
            <a:pPr algn="ctr">
              <a:buNone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Дарите счастье, чаще улыбайтесь</a:t>
            </a:r>
          </a:p>
          <a:p>
            <a:pPr algn="ctr">
              <a:buNone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Удачи вам, здоровья, процветанья</a:t>
            </a:r>
          </a:p>
          <a:p>
            <a:pPr algn="ctr">
              <a:buNone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Идеям вашим, вашим начинаньям!</a:t>
            </a:r>
          </a:p>
          <a:p>
            <a:pPr algn="ctr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Математика – </a:t>
            </a:r>
            <a:br>
              <a:rPr lang="ru-RU" sz="8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8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нужна?</a:t>
            </a:r>
            <a:br>
              <a:rPr lang="ru-RU" sz="8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8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Математика – </a:t>
            </a:r>
            <a:br>
              <a:rPr lang="ru-RU" sz="8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8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важна!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bigslide.ru/images/21/20730/831/img16.jpg"/>
          <p:cNvPicPr>
            <a:picLocks noChangeAspect="1" noChangeArrowheads="1"/>
          </p:cNvPicPr>
          <p:nvPr/>
        </p:nvPicPr>
        <p:blipFill>
          <a:blip r:embed="rId2" r:link="rId3"/>
          <a:srcRect l="4692" t="12569" b="10695"/>
          <a:stretch>
            <a:fillRect/>
          </a:stretch>
        </p:blipFill>
        <p:spPr bwMode="auto">
          <a:xfrm>
            <a:off x="714348" y="642918"/>
            <a:ext cx="7643866" cy="5424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fs1.ppt4web.ru/images/101831/166671/640/img10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285720" y="214290"/>
            <a:ext cx="8643998" cy="640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МЕНЮ.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500726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sz="51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Салат “Незабудка” под соусом из загадок.</a:t>
            </a:r>
          </a:p>
          <a:p>
            <a:pPr lvl="0"/>
            <a:r>
              <a:rPr lang="ru-RU" sz="51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Борщ “Скороспел” со сметаной “ кто успел, тот и съел”.</a:t>
            </a:r>
          </a:p>
          <a:p>
            <a:pPr lvl="0"/>
            <a:r>
              <a:rPr lang="ru-RU" sz="51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“От нашего стола – вашему столу…”</a:t>
            </a:r>
          </a:p>
          <a:p>
            <a:pPr lvl="0"/>
            <a:r>
              <a:rPr lang="ru-RU" sz="51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Рагу “из логических смекалок с острыми приправами из внимания и мышления”</a:t>
            </a:r>
          </a:p>
          <a:p>
            <a:pPr lvl="0"/>
            <a:r>
              <a:rPr lang="ru-RU" sz="51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“</a:t>
            </a:r>
            <a:r>
              <a:rPr lang="ru-RU" sz="5100" b="1" i="1" dirty="0" err="1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Мезим</a:t>
            </a:r>
            <a:r>
              <a:rPr lang="ru-RU" sz="51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– для желудка не заменим”</a:t>
            </a:r>
          </a:p>
          <a:p>
            <a:pPr lvl="0"/>
            <a:r>
              <a:rPr lang="ru-RU" sz="51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“Математический рулет с начинкой из </a:t>
            </a:r>
            <a:r>
              <a:rPr lang="ru-RU" sz="5100" b="1" i="1" dirty="0" err="1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обгонялок</a:t>
            </a:r>
            <a:r>
              <a:rPr lang="ru-RU" sz="51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навеянный непреодолимым   желанием учиться, учиться и ещё раз учиться…”</a:t>
            </a:r>
          </a:p>
          <a:p>
            <a:pPr lvl="0"/>
            <a:r>
              <a:rPr lang="ru-RU" sz="51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Десерт: “Мороженное со взбитыми сливками с начинкой”.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357298"/>
            <a:ext cx="8686800" cy="3714776"/>
          </a:xfrm>
        </p:spPr>
        <p:txBody>
          <a:bodyPr>
            <a:normAutofit/>
          </a:bodyPr>
          <a:lstStyle/>
          <a:p>
            <a:pPr lvl="0"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1643050"/>
            <a:ext cx="702807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Салат 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«Незабудка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под соусом из </a:t>
            </a:r>
            <a:endParaRPr lang="ru-RU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загадочных 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вопросов.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142984"/>
            <a:ext cx="8686800" cy="1785950"/>
          </a:xfrm>
        </p:spPr>
        <p:txBody>
          <a:bodyPr>
            <a:normAutofit/>
          </a:bodyPr>
          <a:lstStyle/>
          <a:p>
            <a:pPr lvl="0"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786058"/>
            <a:ext cx="1266804" cy="57150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3,14;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2857496"/>
            <a:ext cx="1143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 180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4071942"/>
            <a:ext cx="121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144;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00694" y="2857496"/>
            <a:ext cx="785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90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4714884"/>
            <a:ext cx="1357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 60</a:t>
            </a:r>
            <a:r>
              <a:rPr lang="ru-RU" dirty="0" smtClean="0"/>
              <a:t>;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215206" y="2928934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21; 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00694" y="4000504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100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286644" y="4643446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360</a:t>
            </a:r>
            <a:endParaRPr lang="ru-RU" sz="3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500166" y="428604"/>
            <a:ext cx="5784853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Борщ 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«Скороспел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со сметаной</a:t>
            </a:r>
            <a:b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кто успел, тот и 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съел»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285992"/>
            <a:ext cx="8686800" cy="2017714"/>
          </a:xfrm>
        </p:spPr>
        <p:txBody>
          <a:bodyPr/>
          <a:lstStyle/>
          <a:p>
            <a:pPr lvl="0" algn="ctr"/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714488"/>
            <a:ext cx="707236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нашего стола 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вашему столу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…»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455</TotalTime>
  <Words>410</Words>
  <Application>Microsoft Office PowerPoint</Application>
  <PresentationFormat>Экран (4:3)</PresentationFormat>
  <Paragraphs>74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Интеллектуальное  кафе</vt:lpstr>
      <vt:lpstr>“Хорошо усваиваются только те знания, которые поглощаются с аппетитом”</vt:lpstr>
      <vt:lpstr>Математика –  нужна? Математика –  важна!</vt:lpstr>
      <vt:lpstr>Слайд 4</vt:lpstr>
      <vt:lpstr>Слайд 5</vt:lpstr>
      <vt:lpstr>МЕНЮ.</vt:lpstr>
      <vt:lpstr> </vt:lpstr>
      <vt:lpstr> </vt:lpstr>
      <vt:lpstr>Слайд 9</vt:lpstr>
      <vt:lpstr>Рагу “из логических смекалок  с острыми приправами из внимания и мышления” </vt:lpstr>
      <vt:lpstr>Слайд 11</vt:lpstr>
      <vt:lpstr>Слайд 12</vt:lpstr>
      <vt:lpstr>Слайд 13</vt:lpstr>
      <vt:lpstr>Слайд 14</vt:lpstr>
      <vt:lpstr>Слайд 15</vt:lpstr>
      <vt:lpstr>Слайд 16</vt:lpstr>
      <vt:lpstr>«Мезим – для желудка незаменим» </vt:lpstr>
      <vt:lpstr>Конкурс болельщиков «Перекусим ?»</vt:lpstr>
      <vt:lpstr>Слайд 19</vt:lpstr>
      <vt:lpstr>Десерт:  “Мороженное со взбитыми сливками с начинкой”. </vt:lpstr>
      <vt:lpstr>Слайд 21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Лариса</dc:creator>
  <cp:lastModifiedBy>Лариса</cp:lastModifiedBy>
  <cp:revision>56</cp:revision>
  <dcterms:created xsi:type="dcterms:W3CDTF">2016-12-14T18:58:46Z</dcterms:created>
  <dcterms:modified xsi:type="dcterms:W3CDTF">2017-01-12T21:58:00Z</dcterms:modified>
</cp:coreProperties>
</file>