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57" r:id="rId5"/>
    <p:sldId id="258" r:id="rId6"/>
    <p:sldId id="259" r:id="rId7"/>
    <p:sldId id="260" r:id="rId8"/>
    <p:sldId id="261" r:id="rId9"/>
    <p:sldId id="263" r:id="rId10"/>
    <p:sldId id="266" r:id="rId11"/>
    <p:sldId id="262" r:id="rId12"/>
    <p:sldId id="264" r:id="rId13"/>
    <p:sldId id="265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D00D66A-6652-4060-A88D-645428E0EA41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B2F9E94-E27E-4B10-BA10-92C2E37AE78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3.bp.blogspot.com/-UOI9XIe_Pzo/Vu_ncQQQkCI/AAAAAAAAHhc/kgr-PvIc_ds0eEWTqtIfWF-RSrk28i7TA/s320/%25D0%2594%25D0%25B5%25D0%25BD%25D1%258C%2B%25D0%25BF%25D0%25BE%25D0%25B5%25D0%25B7%25D1%2596%25D1%25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6624736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658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fcy;&amp;ocy;&amp;tcy;&amp;ocy; &amp;Acy;&amp;mcy;&amp;acy;&amp;lcy;&amp;iukcy;&amp;yicy; &amp;Kcy;&amp;ucy;&amp;zcy;&amp;icy;&amp;ncy; &amp;Gcy;&amp;iecy;&amp;jcy;&amp;ncy;&amp;ie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908720"/>
            <a:ext cx="4320480" cy="5187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796136" y="2996952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Кузина </a:t>
            </a:r>
            <a:r>
              <a:rPr lang="ru-RU" sz="4000" b="1" dirty="0" err="1" smtClean="0">
                <a:solidFill>
                  <a:srgbClr val="0070C0"/>
                </a:solidFill>
              </a:rPr>
              <a:t>Генр</a:t>
            </a:r>
            <a:r>
              <a:rPr lang="uk-UA" sz="4000" b="1" dirty="0" err="1" smtClean="0">
                <a:solidFill>
                  <a:srgbClr val="0070C0"/>
                </a:solidFill>
              </a:rPr>
              <a:t>іха</a:t>
            </a:r>
            <a:r>
              <a:rPr lang="uk-UA" sz="4000" b="1" dirty="0" smtClean="0">
                <a:solidFill>
                  <a:srgbClr val="0070C0"/>
                </a:solidFill>
              </a:rPr>
              <a:t> </a:t>
            </a:r>
            <a:r>
              <a:rPr lang="uk-UA" sz="4000" b="1" dirty="0" err="1" smtClean="0">
                <a:solidFill>
                  <a:srgbClr val="0070C0"/>
                </a:solidFill>
              </a:rPr>
              <a:t>Гейне-</a:t>
            </a:r>
            <a:endParaRPr lang="uk-UA" sz="4000" b="1" dirty="0" smtClean="0">
              <a:solidFill>
                <a:srgbClr val="0070C0"/>
              </a:solidFill>
            </a:endParaRPr>
          </a:p>
          <a:p>
            <a:r>
              <a:rPr lang="uk-UA" sz="4000" b="1" dirty="0" smtClean="0">
                <a:solidFill>
                  <a:srgbClr val="0070C0"/>
                </a:solidFill>
              </a:rPr>
              <a:t> </a:t>
            </a:r>
            <a:r>
              <a:rPr lang="uk-UA" sz="4000" b="1" dirty="0" err="1" smtClean="0">
                <a:solidFill>
                  <a:srgbClr val="0070C0"/>
                </a:solidFill>
              </a:rPr>
              <a:t>Амалія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2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Gcy;&amp;iecy;&amp;jcy;&amp;ncy;&amp;iecy; &amp;iukcy;&amp;lcy;&amp;yucy;&amp;scy;&amp;tcy;&amp;rcy;&amp;acy;&amp;tscy;&amp;iukcy;&amp;yicy; &amp;dcy;&amp;ocy; &amp;vcy;&amp;iukcy;&amp;rcy;&amp;shcy;&amp;acy; &amp;chcy;&amp;ocy;&amp;mcy;&amp;ucy; &amp;tcy;&amp;rcy;&amp;ocy;&amp;yacy;&amp;ncy;&amp;dcy;&amp;icy; &amp;ncy;&amp;iecy;&amp;mcy;&amp;ocy;&amp;vcy; &amp;ncy;&amp;iecy;&amp;zhcy;&amp;icy;&amp;vcy;&amp;iuk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352927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2185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Iukcy;&amp;lcy;&amp;yucy;&amp;scy;&amp;tcy;&amp;rcy;&amp;acy;&amp;tscy;&amp;iukcy;&amp;yicy; &amp;mcy;&amp;acy;&amp;lcy;&amp;yucy;&amp;ncy;&amp;kcy;&amp;icy; &amp;dcy;&amp;ocy; &amp;kcy;&amp;rcy;&amp;icy;&amp;mcy;&amp;scy;&amp;softcy;&amp;kcy;&amp;icy;&amp;khcy; &amp;scy;&amp;ocy;&amp;ncy;&amp;iecy;&amp;tcy;&amp;iukcy;&amp;vcy; &amp;mcy;&amp;iukcy;&amp;tscy;&amp;kcy;&amp;iecy;&amp;vcy;&amp;icy;&amp;chcy;&amp;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7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29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Iukcy;&amp;lcy;&amp;yucy;&amp;scy;&amp;tcy;&amp;rcy;&amp;acy;&amp;tscy;&amp;iukcy;&amp;yicy; &amp;mcy;&amp;acy;&amp;lcy;&amp;yucy;&amp;ncy;&amp;kcy;&amp;icy; &amp;dcy;&amp;ocy; &amp;kcy;&amp;rcy;&amp;icy;&amp;mcy;&amp;scy;&amp;softcy;&amp;kcy;&amp;icy;&amp;khcy; &amp;scy;&amp;ocy;&amp;ncy;&amp;iecy;&amp;tcy;&amp;iukcy;&amp;vcy; &amp;mcy;&amp;iukcy;&amp;tscy;&amp;kcy;&amp;iecy;&amp;vcy;&amp;icy;&amp;chcy;&amp;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010772" cy="58257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096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fcy;&amp;ocy;&amp;tcy;&amp;ocy;&amp;gcy;&amp;rcy;&amp;acy;&amp;fcy;&amp;icy;&amp;icy; &amp;acy;&amp;ncy;&amp;ncy;&amp;ycy; &amp;kcy;&amp;iecy;&amp;rcy;&amp;n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4464497" cy="55446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084168" y="350100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Анна Керн.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22485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fcy;&amp;ocy;&amp;tcy;&amp;ocy;&amp;gcy;&amp;rcy;&amp;acy;&amp;fcy;&amp;icy;&amp;icy; &amp;dcy;&amp;ocy;&amp;chcy;&amp;kcy;&amp;icy; &amp;kcy;&amp;iecy;&amp;rcy;&amp;ncy; &amp;kcy;&amp;acy;&amp;tcy;&amp;iecy;&amp;rcy;&amp;icy;&amp;ncy;&amp;i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5"/>
            <a:ext cx="7200799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92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fcy;&amp;ocy;&amp;tcy;&amp;ocy; &amp;shcy;&amp;tcy;&amp;acy;&amp;bcy;-&amp;kcy;&amp;vcy;&amp;acy;&amp;rcy;&amp;tcy;&amp;icy;&amp;rcy;&amp;ycy; &amp;YUcy;&amp;Ncy;&amp;IEcy;&amp;Scy;&amp;Kcy;&amp;Ocy; &amp;vcy; &amp;Pcy;&amp;acy;&amp;rcy;&amp;icy;&amp;zh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836712"/>
            <a:ext cx="721578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710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fcy;&amp;ocy;&amp;tcy;&amp;ocy; &amp;shcy;&amp;tcy;&amp;acy;&amp;bcy;-&amp;kcy;&amp;vcy;&amp;acy;&amp;rcy;&amp;tcy;&amp;icy;&amp;rcy;&amp;ycy; &amp;YUcy;&amp;Ncy;&amp;IEcy;&amp;Scy;&amp;Kcy;&amp;Ocy; &amp;vcy; &amp;Pcy;&amp;acy;&amp;rcy;&amp;icy;&amp;zhcy;&amp;i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3816423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&amp;Kcy;&amp;acy;&amp;rcy;&amp;tcy;&amp;icy;&amp;ncy;&amp;kcy;&amp;icy; &amp;pcy;&amp;ocy; &amp;zcy;&amp;acy;&amp;pcy;&amp;rcy;&amp;ocy;&amp;scy;&amp;ucy; &amp;fcy;&amp;ocy;&amp;tcy;&amp;ocy; &amp;shcy;&amp;tcy;&amp;acy;&amp;bcy;-&amp;kcy;&amp;vcy;&amp;acy;&amp;rcy;&amp;tcy;&amp;icy;&amp;rcy;&amp;ycy; &amp;YUcy;&amp;Ncy;&amp;IEcy;&amp;Scy;&amp;Kcy;&amp;Ocy; &amp;vcy; &amp;Pcy;&amp;acy;&amp;rcy;&amp;icy;&amp;zhcy;&amp;icy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744416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&amp;Kcy;&amp;acy;&amp;rcy;&amp;tcy;&amp;icy;&amp;ncy;&amp;kcy;&amp;icy; &amp;pcy;&amp;ocy; &amp;zcy;&amp;acy;&amp;pcy;&amp;rcy;&amp;ocy;&amp;scy;&amp;ucy; &amp;fcy;&amp;ocy;&amp;tcy;&amp;ocy; &amp;shcy;&amp;tcy;&amp;acy;&amp;bcy;-&amp;kcy;&amp;vcy;&amp;acy;&amp;rcy;&amp;tcy;&amp;icy;&amp;rcy;&amp;ycy; &amp;YUcy;&amp;Ncy;&amp;IEcy;&amp;Scy;&amp;Kcy;&amp;Ocy; &amp;vcy; &amp;Pcy;&amp;acy;&amp;rcy;&amp;icy;&amp;zhcy;&amp;icy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3744416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3528" y="4437112"/>
            <a:ext cx="3888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Штаб-квартира ЮНЕСКО </a:t>
            </a:r>
          </a:p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Париж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306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/>
          </a:bodyPr>
          <a:lstStyle/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Поезія - це струни відчуттів,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Це музика Вселенської любові,</a:t>
            </a:r>
            <a:br>
              <a:rPr lang="uk-UA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Поезія - це скарб усіх віків,</a:t>
            </a:r>
            <a:br>
              <a:rPr lang="uk-UA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Це діамант величиною в слово!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Ігор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Федчишин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280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pcy;&amp;ocy;&amp;rcy;&amp;tcy;&amp;rcy;&amp;iecy;&amp;tcy; &amp;gcy;&amp;iecy;&amp;jcy;&amp;ncy;&amp;ie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176464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339752" y="764704"/>
            <a:ext cx="6968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ПОРТРЕТНА ГАЛЕРЕЯ</a:t>
            </a:r>
            <a:r>
              <a:rPr lang="uk-UA" dirty="0" smtClean="0">
                <a:solidFill>
                  <a:srgbClr val="C00000"/>
                </a:solidFill>
              </a:rPr>
              <a:t>.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88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pcy;&amp;ocy;&amp;rcy;&amp;tcy;&amp;rcy;&amp;iecy;&amp;tcy; &amp;mcy;&amp;icy;&amp;tscy;&amp;kcy;&amp;iecy;&amp;vcy;&amp;icy;&amp;chcy;&amp;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45" y="692696"/>
            <a:ext cx="4793164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91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pcy;&amp;ocy;&amp;rcy;&amp;tcy;&amp;rcy;&amp;iecy;&amp;tcy; &amp;Bcy;&amp;acy;&amp;jcy;&amp;rcy;&amp;ocy;&amp;ncy;&amp;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980728"/>
            <a:ext cx="4483888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6534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pcy;&amp;ocy;&amp;rcy;&amp;tcy;&amp;rcy;&amp;iecy;&amp;tcy; &amp;pcy;&amp;ucy;&amp;shcy;&amp;kcy;&amp;icy;&amp;ncy;&amp;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984775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7138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rcy;&amp;tcy;&amp;icy;&amp;ncy;&amp;kcy;&amp;icy; &amp;pcy;&amp;ocy; &amp;zcy;&amp;acy;&amp;pcy;&amp;rcy;&amp;ocy;&amp;scy;&amp;ucy; &amp;Gcy;&amp;iecy;&amp;jcy;&amp;ncy;&amp;iecy; &amp;iukcy;&amp;lcy;&amp;yucy;&amp;scy;&amp;tcy;&amp;rcy;&amp;acy;&amp;tscy;&amp;iukcy;&amp;yicy; &amp;dcy;&amp;ocy; &amp;vcy;&amp;iukcy;&amp;rcy;&amp;shcy;&amp;acy; &amp;chcy;&amp;ocy;&amp;mcy;&amp;ucy; &amp;tcy;&amp;rcy;&amp;ocy;&amp;yacy;&amp;ncy;&amp;dcy;&amp;icy; &amp;ncy;&amp;iecy;&amp;mcy;&amp;ocy;&amp;vcy; &amp;ncy;&amp;iecy;&amp;zhcy;&amp;icy;&amp;vcy;&amp;iuk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08912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6354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197</TotalTime>
  <Words>28</Words>
  <Application>Microsoft Office PowerPoint</Application>
  <PresentationFormat>Экран (4:3)</PresentationFormat>
  <Paragraphs>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18</cp:revision>
  <dcterms:created xsi:type="dcterms:W3CDTF">2017-03-20T16:11:21Z</dcterms:created>
  <dcterms:modified xsi:type="dcterms:W3CDTF">2017-03-21T19:27:08Z</dcterms:modified>
</cp:coreProperties>
</file>