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80" r:id="rId4"/>
    <p:sldId id="270" r:id="rId5"/>
    <p:sldId id="258" r:id="rId6"/>
    <p:sldId id="281" r:id="rId7"/>
    <p:sldId id="269" r:id="rId8"/>
    <p:sldId id="259" r:id="rId9"/>
    <p:sldId id="278" r:id="rId10"/>
    <p:sldId id="271" r:id="rId11"/>
    <p:sldId id="260" r:id="rId12"/>
    <p:sldId id="273" r:id="rId13"/>
    <p:sldId id="261" r:id="rId14"/>
    <p:sldId id="274" r:id="rId15"/>
    <p:sldId id="282" r:id="rId16"/>
    <p:sldId id="262" r:id="rId17"/>
    <p:sldId id="275" r:id="rId18"/>
    <p:sldId id="263" r:id="rId19"/>
    <p:sldId id="276" r:id="rId20"/>
    <p:sldId id="264" r:id="rId21"/>
    <p:sldId id="265" r:id="rId22"/>
    <p:sldId id="283" r:id="rId23"/>
    <p:sldId id="266" r:id="rId24"/>
    <p:sldId id="267" r:id="rId25"/>
    <p:sldId id="268" r:id="rId26"/>
    <p:sldId id="277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ECA12-F2B3-42CA-B178-8C94AC0136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9AA4D-0667-4D67-AB37-C4DBDCB1D0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9AA4D-0667-4D67-AB37-C4DBDCB1D06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9AA4D-0667-4D67-AB37-C4DBDCB1D06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9F8C90F-A4EA-41F6-9022-E5663DD52DC1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A8D2F3C-DFBE-4EE0-9CD4-55FFA7611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285728"/>
            <a:ext cx="73137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002060"/>
                </a:solidFill>
              </a:rPr>
              <a:t>ДИВО</a:t>
            </a:r>
          </a:p>
          <a:p>
            <a:pPr algn="ctr"/>
            <a:r>
              <a:rPr lang="uk-UA" sz="5400" b="1" i="1" dirty="0" smtClean="0">
                <a:solidFill>
                  <a:srgbClr val="002060"/>
                </a:solidFill>
              </a:rPr>
              <a:t>УКРАЇНСЬКИХ ХРАМІВ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23554" name="AutoShape 2" descr="Картинки по запросу фото Миколаївська церква (1730) Київська обл., Рокитнянський р-н, с. Синя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Картинки по запросу фото Миколаївська церква (1730) Київська обл., Рокитнянський р-н, с. Синя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Картинки по запросу фото Миколаївська церква (1730) Київська обл., Рокитнянський р-н, с. Синя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Картинки по запросу фото требухівської церкв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Картинки по запросу фото требухівської церкв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Картинки по запросу фото требухівської церкв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6" name="AutoShape 14" descr="Картинки по запросу фото софіївського собо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8" name="AutoShape 16" descr="храм святої великомучениці Катерини в Чернігов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4" name="Picture 2" descr="Картинки по запросу требухівська церква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22" y="2000240"/>
            <a:ext cx="5572196" cy="485776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</p:pic>
      <p:pic>
        <p:nvPicPr>
          <p:cNvPr id="13316" name="Picture 4" descr="Картинки по запросу требухівська церква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000240"/>
            <a:ext cx="3071834" cy="2543154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</p:pic>
      <p:pic>
        <p:nvPicPr>
          <p:cNvPr id="13318" name="Picture 6" descr="Картинки по запросу требухівська церква фот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500570"/>
            <a:ext cx="3071834" cy="235743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фото Троїцький собор (1775) Дніпропетровська область, м. Новомосковсь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357718" cy="500066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0724" name="Picture 4" descr="Картинки по запросу фото Троїцький собор (1775) Дніпропетровська область, м. Новомосковсь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785794"/>
            <a:ext cx="5095868" cy="607220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285728"/>
            <a:ext cx="77867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НАЙМАНДРІВНІША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Покровська церква (1792)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Київський музей просто неба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Привезена із Закарпатської обл., Свалявського р-ну, с. Плоского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 descr="http://www.parafia.org.ua/UCA/wp-content/uploads/2012/10/%D0%9B%D1%88-9.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4500594" cy="514353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рев’яні дива України. 12 нетлінних церков із тлінного матеріал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143436" cy="435774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2770" name="Picture 2" descr="http://www.parafia.org.ua/UCA/wp-content/uploads/2012/10/%D0%9B%D1%88-9.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14356"/>
            <a:ext cx="4572000" cy="614364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357166"/>
            <a:ext cx="764386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НАЙРІДКІСНІША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Троїцька церква (1791)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Житомирська обл., Черняхівський р-н, с.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Троковичі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194" name="Picture 2" descr="Картинки по запросу фото Троїцька церква (1791) Житомирська обл., Черняхівський р-н, с. Трокович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715172" cy="528641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arafia.org.ua/UCA/wp-content/uploads/2013/04/%D0%9F%D1%8886.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4429156" cy="642942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parafia.org.ua/UCA/wp-content/uploads/2013/04/%D0%9F%D1%8886.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290"/>
            <a:ext cx="4429156" cy="642942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214290"/>
            <a:ext cx="76438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НАЙУКРАЇНСЬКІША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Покровська церква (1740)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Київська область, м. Фастів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Картинки по запросу фото Покровська церква (1740) Київська область, м. Фаст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143932" cy="514353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фото Покровська церква (1740) Київська область, м. Фаст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976249" cy="628654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4824" name="Picture 8" descr="http://www.parafia.org.ua/UCA/wp-content/uploads/2013/03/%D0%9F%D1%8853.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214422"/>
            <a:ext cx="3786214" cy="428628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285728"/>
            <a:ext cx="6786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НАЙПОПУЛЯРНІША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Святодухівська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церква (1598)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Івано-Франківська обл., м. Рогатин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148" name="Picture 4" descr="Картинки по запросу фото Святодухівська церква (1598) Івано-Франківська обл., м. Рогат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072494" cy="521497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Картинки по запросу фото Святодухівська церква (1598) Івано-Франківська обл., м. Рогат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142984"/>
            <a:ext cx="4071966" cy="558640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5850" name="Picture 10" descr="Картинки по запросу фото Святодухівська церква (1598) Івано-Франківська обл., м. Рогат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4357718" cy="557216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142976" y="285728"/>
            <a:ext cx="70009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НАЙРОМАНТИЧНІША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Миколаївська церква (1730)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Київська обл., Рокитнянський р-н, с. Синява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Дерев’яні дива України. 12 нетлінних церков із тлінного матеріал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Дерев’яні дива України. 12 нетлінних церков із тлінного матеріал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://www.derev.org.ua/kyivska/synja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://www.derev.org.ua/kyivska/synjav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Картинки по запросу фото Миколаївська церква (1730) Київська обл., Рокитнянський р-н, с. Синя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358114" cy="511016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214290"/>
            <a:ext cx="78581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НАЙДИВНІША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Миколаївська церква (1763)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Львівський музей просто неба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Привезена з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Турківського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р-ну, с.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Кривка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Картинки по запросу фото Миколаївська церква (1763) Львівський музей просто неба Привезена з Турківського р-ну, с. Кри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715304" cy="507209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14348" y="214290"/>
            <a:ext cx="78581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НАЙУЛЮБЛЕНІША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Храм св.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архістратига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Михаїла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(1528)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Київський музей просто неба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Привезена з Фастівського р-ну, Київської обл., с.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Дорогинка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P4290053+hdr (525x700, 38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5000625" cy="514353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parafia.org.ua/wp-content/uploads/2008/07/archmykh-217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500174"/>
            <a:ext cx="2786082" cy="414340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3010" name="Picture 2" descr=" (466x699, 159Kb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5286412" cy="571504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0034" y="357166"/>
            <a:ext cx="8286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НАЙДАВНІША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Миколаївська церква — горішня (1428)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Закарпатська обл.,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Рахівський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р-н, с. Середнє Водяне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Картинки по запросу фото Миколаївська церква — горішня (1428) Закарпатська обл., Рахівський р-н, с. Середнє Водя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7620000" cy="510540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42910" y="428604"/>
            <a:ext cx="764386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НАЙГАРМОНІЙНІША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Церква Різдва Богородиці (ХVІІІ)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Івано-Франківська обл.,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смт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Ворохта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фото Церква Різдва Богородиці (ХVІІІ) Івано-Франківська обл., смт Ворох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472" y="1500174"/>
            <a:ext cx="7858180" cy="523354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00034" y="428604"/>
            <a:ext cx="8001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«НАЙЮНЕСКНІША»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Церква св. Юра (кін. ХV — сер. ХVІІ)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Львівська обл., м. Дрогобич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Картинки по запросу фото Церква св. Юра (кін. ХV — сер. ХVІІ) Львівська обл., м. Дрогоб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215238" cy="496353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parafia.org.ua/UCA/wp-content/uploads/2013/09/%D0%93%D0%BB%D1%8878.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857784" cy="592935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8916" name="Picture 4" descr="http://www.parafia.org.ua/UCA/wp-content/uploads/2013/09/%D0%B3%D0%BB%D1%8878.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142984"/>
            <a:ext cx="3618298" cy="530065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требухівська церква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8246" cy="621510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Київська обл., Рокитнянський р-н, с. Синя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7166"/>
            <a:ext cx="6572296" cy="621510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Картинки по запросу фото Миколаївська церква (1730) Київська обл., Рокитнянський р-н, с. Синя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8604"/>
            <a:ext cx="5857916" cy="607223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85786" y="214290"/>
            <a:ext cx="77153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НАЙСТІЙКІША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Церква св. Юрія (кін. ХVІІ)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Чернігівська обл., м. Седнів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Картинки по запросу фото Церква св. Юрія (кін. ХVІІ) Чернігівська обл., м. Седн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28736"/>
            <a:ext cx="5000660" cy="528641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фото Церква св. Юрія (кін. ХVІІ) Чернігівська обл., м. Седн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7166"/>
            <a:ext cx="5143536" cy="634365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 (468x698, 434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290"/>
            <a:ext cx="4457700" cy="636272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285728"/>
            <a:ext cx="8143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НАЙБІЛЬША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Троїцький собор (1775)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Дніпропетровська область, м. Новомосковськ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Картинки по запросу фото Троїцький собор (1775) Дніпропетровська область, м. Новомосковсь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6667500" cy="521497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8" descr="Картинки по запросу фото Покровську церкву в селі Плішивець Гадяцького району на Полтавщи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550072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214414" y="5715016"/>
            <a:ext cx="75632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Покровська церква</a:t>
            </a:r>
          </a:p>
          <a:p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село </a:t>
            </a:r>
            <a:r>
              <a:rPr lang="uk-UA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Плішивець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Гадяцького району на Полтавщині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534</TotalTime>
  <Words>211</Words>
  <Application>Microsoft Office PowerPoint</Application>
  <PresentationFormat>Экран (4:3)</PresentationFormat>
  <Paragraphs>45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ТОХА</dc:creator>
  <cp:lastModifiedBy>ТОХА</cp:lastModifiedBy>
  <cp:revision>44</cp:revision>
  <dcterms:created xsi:type="dcterms:W3CDTF">2016-10-05T05:47:43Z</dcterms:created>
  <dcterms:modified xsi:type="dcterms:W3CDTF">2016-10-22T19:29:30Z</dcterms:modified>
</cp:coreProperties>
</file>