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2" autoAdjust="0"/>
    <p:restoredTop sz="94434" autoAdjust="0"/>
  </p:normalViewPr>
  <p:slideViewPr>
    <p:cSldViewPr snapToGrid="0">
      <p:cViewPr varScale="1">
        <p:scale>
          <a:sx n="60" d="100"/>
          <a:sy n="60" d="100"/>
        </p:scale>
        <p:origin x="4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328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81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85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03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327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96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6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9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537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5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14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4AFA0-7C69-4F45-8028-B9B60FF69D76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FF09C-1A0F-4B91-83C1-B601F9A65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4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57" y="132324"/>
            <a:ext cx="5113533" cy="65558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94363" y="1950106"/>
            <a:ext cx="57536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 smtClean="0">
                <a:latin typeface="Algerian" panose="04020705040A02060702" pitchFamily="82" charset="0"/>
              </a:rPr>
              <a:t>Taras</a:t>
            </a:r>
            <a:r>
              <a:rPr lang="en-US" sz="4400" b="1" dirty="0" smtClean="0">
                <a:latin typeface="Algerian" panose="04020705040A02060702" pitchFamily="82" charset="0"/>
              </a:rPr>
              <a:t> Shevchenko </a:t>
            </a:r>
          </a:p>
          <a:p>
            <a:pPr algn="ctr"/>
            <a:r>
              <a:rPr lang="en-US" sz="4400" b="1" dirty="0" smtClean="0">
                <a:latin typeface="Algerian" panose="04020705040A02060702" pitchFamily="82" charset="0"/>
              </a:rPr>
              <a:t>is a great Ukrainian poet.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26593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4198" y="0"/>
            <a:ext cx="35846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Як умру, то </a:t>
            </a:r>
            <a:r>
              <a:rPr lang="ru-RU" dirty="0" err="1" smtClean="0"/>
              <a:t>поховайте</a:t>
            </a:r>
            <a:endParaRPr lang="ru-RU" dirty="0" smtClean="0"/>
          </a:p>
          <a:p>
            <a:r>
              <a:rPr lang="ru-RU" dirty="0" smtClean="0"/>
              <a:t>Мене на </a:t>
            </a:r>
            <a:r>
              <a:rPr lang="ru-RU" dirty="0" err="1" smtClean="0"/>
              <a:t>могилі</a:t>
            </a:r>
            <a:endParaRPr lang="ru-RU" dirty="0" smtClean="0"/>
          </a:p>
          <a:p>
            <a:r>
              <a:rPr lang="ru-RU" dirty="0" err="1" smtClean="0"/>
              <a:t>Серед</a:t>
            </a:r>
            <a:r>
              <a:rPr lang="ru-RU" dirty="0" smtClean="0"/>
              <a:t> степу широкого</a:t>
            </a:r>
          </a:p>
          <a:p>
            <a:r>
              <a:rPr lang="ru-RU" dirty="0" smtClean="0"/>
              <a:t>На </a:t>
            </a:r>
            <a:r>
              <a:rPr lang="ru-RU" dirty="0" err="1" smtClean="0"/>
              <a:t>Вкраїні</a:t>
            </a:r>
            <a:r>
              <a:rPr lang="ru-RU" dirty="0" smtClean="0"/>
              <a:t> </a:t>
            </a:r>
            <a:r>
              <a:rPr lang="ru-RU" dirty="0" err="1" smtClean="0"/>
              <a:t>милій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Щоб</a:t>
            </a:r>
            <a:r>
              <a:rPr lang="ru-RU" dirty="0" smtClean="0"/>
              <a:t> лани </a:t>
            </a:r>
            <a:r>
              <a:rPr lang="ru-RU" dirty="0" err="1" smtClean="0"/>
              <a:t>широкополі</a:t>
            </a:r>
            <a:r>
              <a:rPr lang="ru-RU" dirty="0" smtClean="0"/>
              <a:t>,</a:t>
            </a:r>
          </a:p>
          <a:p>
            <a:r>
              <a:rPr lang="ru-RU" dirty="0" smtClean="0"/>
              <a:t>І </a:t>
            </a:r>
            <a:r>
              <a:rPr lang="ru-RU" dirty="0" err="1" smtClean="0"/>
              <a:t>Дніпро</a:t>
            </a:r>
            <a:r>
              <a:rPr lang="ru-RU" dirty="0" smtClean="0"/>
              <a:t>, і </a:t>
            </a:r>
            <a:r>
              <a:rPr lang="ru-RU" dirty="0" err="1" smtClean="0"/>
              <a:t>кручі</a:t>
            </a:r>
            <a:endParaRPr lang="ru-RU" dirty="0" smtClean="0"/>
          </a:p>
          <a:p>
            <a:r>
              <a:rPr lang="ru-RU" dirty="0" err="1" smtClean="0"/>
              <a:t>Було</a:t>
            </a:r>
            <a:r>
              <a:rPr lang="ru-RU" dirty="0" smtClean="0"/>
              <a:t> видно,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чути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Як реве ревучий.</a:t>
            </a:r>
          </a:p>
          <a:p>
            <a:r>
              <a:rPr lang="ru-RU" dirty="0" smtClean="0"/>
              <a:t>Як </a:t>
            </a:r>
            <a:r>
              <a:rPr lang="ru-RU" dirty="0" err="1" smtClean="0"/>
              <a:t>понесе</a:t>
            </a:r>
            <a:r>
              <a:rPr lang="ru-RU" dirty="0" smtClean="0"/>
              <a:t> з </a:t>
            </a:r>
            <a:r>
              <a:rPr lang="ru-RU" dirty="0" err="1" smtClean="0"/>
              <a:t>України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синєє</a:t>
            </a:r>
            <a:r>
              <a:rPr lang="ru-RU" dirty="0" smtClean="0"/>
              <a:t> море</a:t>
            </a:r>
          </a:p>
          <a:p>
            <a:r>
              <a:rPr lang="ru-RU" dirty="0" smtClean="0"/>
              <a:t>Кров ворожу... </a:t>
            </a:r>
            <a:r>
              <a:rPr lang="ru-RU" dirty="0" err="1" smtClean="0"/>
              <a:t>отойді</a:t>
            </a:r>
            <a:r>
              <a:rPr lang="ru-RU" dirty="0" smtClean="0"/>
              <a:t> я</a:t>
            </a:r>
          </a:p>
          <a:p>
            <a:r>
              <a:rPr lang="ru-RU" dirty="0" smtClean="0"/>
              <a:t>І лани і гори —</a:t>
            </a:r>
          </a:p>
          <a:p>
            <a:r>
              <a:rPr lang="ru-RU" dirty="0" smtClean="0"/>
              <a:t>Все покину, і </a:t>
            </a:r>
            <a:r>
              <a:rPr lang="ru-RU" dirty="0" err="1" smtClean="0"/>
              <a:t>полину</a:t>
            </a:r>
            <a:endParaRPr lang="ru-RU" dirty="0" smtClean="0"/>
          </a:p>
          <a:p>
            <a:r>
              <a:rPr lang="ru-RU" dirty="0" smtClean="0"/>
              <a:t>До самого Бога</a:t>
            </a:r>
          </a:p>
          <a:p>
            <a:r>
              <a:rPr lang="ru-RU" dirty="0" err="1" smtClean="0"/>
              <a:t>Молитися</a:t>
            </a:r>
            <a:r>
              <a:rPr lang="ru-RU" dirty="0" smtClean="0"/>
              <a:t>... а до того</a:t>
            </a:r>
          </a:p>
          <a:p>
            <a:r>
              <a:rPr lang="ru-RU" dirty="0" smtClean="0"/>
              <a:t>Я не знаю Бога.</a:t>
            </a:r>
          </a:p>
          <a:p>
            <a:r>
              <a:rPr lang="ru-RU" dirty="0" err="1" smtClean="0"/>
              <a:t>Поховайте</a:t>
            </a:r>
            <a:r>
              <a:rPr lang="ru-RU" dirty="0" smtClean="0"/>
              <a:t> та вставайте,</a:t>
            </a:r>
          </a:p>
          <a:p>
            <a:r>
              <a:rPr lang="ru-RU" dirty="0" err="1" smtClean="0"/>
              <a:t>Кайдани</a:t>
            </a:r>
            <a:r>
              <a:rPr lang="ru-RU" dirty="0" smtClean="0"/>
              <a:t> </a:t>
            </a:r>
            <a:r>
              <a:rPr lang="ru-RU" dirty="0" err="1" smtClean="0"/>
              <a:t>порвіте</a:t>
            </a:r>
            <a:endParaRPr lang="ru-RU" dirty="0" smtClean="0"/>
          </a:p>
          <a:p>
            <a:r>
              <a:rPr lang="ru-RU" dirty="0" smtClean="0"/>
              <a:t>І </a:t>
            </a:r>
            <a:r>
              <a:rPr lang="ru-RU" dirty="0" err="1" smtClean="0"/>
              <a:t>вражою</a:t>
            </a:r>
            <a:r>
              <a:rPr lang="ru-RU" dirty="0" smtClean="0"/>
              <a:t> злою </a:t>
            </a:r>
            <a:r>
              <a:rPr lang="ru-RU" dirty="0" err="1" smtClean="0"/>
              <a:t>кров’ю</a:t>
            </a:r>
            <a:endParaRPr lang="ru-RU" dirty="0" smtClean="0"/>
          </a:p>
          <a:p>
            <a:r>
              <a:rPr lang="ru-RU" dirty="0" smtClean="0"/>
              <a:t>Волю </a:t>
            </a:r>
            <a:r>
              <a:rPr lang="ru-RU" dirty="0" err="1" smtClean="0"/>
              <a:t>окропіте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І мене в </a:t>
            </a:r>
            <a:r>
              <a:rPr lang="ru-RU" dirty="0" err="1" smtClean="0"/>
              <a:t>сем’ї</a:t>
            </a:r>
            <a:r>
              <a:rPr lang="ru-RU" dirty="0" smtClean="0"/>
              <a:t> </a:t>
            </a:r>
            <a:r>
              <a:rPr lang="ru-RU" dirty="0" err="1" smtClean="0"/>
              <a:t>великій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сем’ї</a:t>
            </a:r>
            <a:r>
              <a:rPr lang="ru-RU" dirty="0" smtClean="0"/>
              <a:t> </a:t>
            </a:r>
            <a:r>
              <a:rPr lang="ru-RU" dirty="0" err="1" smtClean="0"/>
              <a:t>вольній</a:t>
            </a:r>
            <a:r>
              <a:rPr lang="ru-RU" dirty="0" smtClean="0"/>
              <a:t>, </a:t>
            </a:r>
            <a:r>
              <a:rPr lang="ru-RU" dirty="0" err="1" smtClean="0"/>
              <a:t>новій</a:t>
            </a:r>
            <a:r>
              <a:rPr lang="ru-RU" dirty="0" smtClean="0"/>
              <a:t>,</a:t>
            </a:r>
          </a:p>
          <a:p>
            <a:r>
              <a:rPr lang="ru-RU" dirty="0" smtClean="0"/>
              <a:t>Не забудьте </a:t>
            </a:r>
            <a:r>
              <a:rPr lang="ru-RU" dirty="0" err="1" smtClean="0"/>
              <a:t>пом’янути</a:t>
            </a:r>
            <a:endParaRPr lang="ru-RU" dirty="0" smtClean="0"/>
          </a:p>
          <a:p>
            <a:r>
              <a:rPr lang="ru-RU" dirty="0" err="1" smtClean="0"/>
              <a:t>Незлим</a:t>
            </a:r>
            <a:r>
              <a:rPr lang="ru-RU" dirty="0" smtClean="0"/>
              <a:t> тихим словом.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929" y="851836"/>
            <a:ext cx="5228085" cy="5036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352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908" y="0"/>
            <a:ext cx="8169499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7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«Заповіт» Тараса Шевченка польською мовою у перекладі Пастернака.</a:t>
            </a:r>
          </a:p>
          <a:p>
            <a:r>
              <a:rPr lang="pl-PL" sz="1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Testament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Kiedy umrę to na wzgórzu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Wznieście mi mogiłę,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Pośród stepu szerokiego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Ukrainy miłej.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Aby łany rozłożyste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brzeg Dniepru stromy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Można było widzieć, słyszeć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Jego grzmiące gromy.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Gdzie uniesie z Ukrainy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sinego morza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Wrażą krew... dopiero wtedy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łany, i wzgórza —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Wszystko rzucę i ulecę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samego Boga,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Aby modlić się... aż dotąd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 nie uznam Boga.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Pochowajcie mnie i wstańcie,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kajdany rwijcie,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posoką, wrażą juchą,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Wolność swą obmyjcie.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Mnie zaś w wielkiej już rodzinie,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kraju wolnym, nowym,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Pamiętajcie wspomnieć czasem </a:t>
            </a:r>
          </a:p>
          <a:p>
            <a:r>
              <a:rPr lang="pl-PL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Dobrym, cichym słowem.</a:t>
            </a:r>
            <a:endParaRPr lang="pl-PL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556" y="1095417"/>
            <a:ext cx="2278760" cy="2351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809913" y="769441"/>
            <a:ext cx="60960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it-IT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«Заповіт» Т.Г. Шевченка італійською мовою (переклад Євгена Крацевича)</a:t>
            </a:r>
          </a:p>
          <a:p>
            <a:r>
              <a:rPr lang="it-IT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TESTAMENTO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io muoio, mi interrin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Sull’alta collina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 la steppa della mia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Bella Ucraina.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 si vedano i campi,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Dniepr con le rive,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 si oda il muggito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 fiume stizzito.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Quando porterà il fiume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 mare azzurro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sangue nero, nemico,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sangue impuro,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Lascerò allor la tomba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 andrò a Dio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 pregare… Prima di ciò</a:t>
            </a:r>
          </a:p>
          <a:p>
            <a:r>
              <a:rPr lang="it-I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 conosco Dio.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9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2414" y="236483"/>
            <a:ext cx="111514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Glorious spirit of Ukraine shines and lives forever.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Blessed by Fortune brotherhood will stand up together.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the dew before the sun enemies will fade,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will further rule and prosper in our promised land.</a:t>
            </a:r>
          </a:p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will lay our soul and body for the cherished freedom.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Cossack blood will raise the nation of the joyous people.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3173" y="4261981"/>
            <a:ext cx="3048000" cy="2305050"/>
          </a:xfrm>
          <a:prstGeom prst="rect">
            <a:avLst/>
          </a:prstGeom>
        </p:spPr>
      </p:pic>
      <p:pic>
        <p:nvPicPr>
          <p:cNvPr id="4" name="Г_мн Укра_ни на англ. National Anthem of Ukraine translated into Englis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4276" y="55258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6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378</Words>
  <Application>Microsoft Office PowerPoint</Application>
  <PresentationFormat>Широкоэкранный</PresentationFormat>
  <Paragraphs>77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Algerian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3</cp:revision>
  <dcterms:created xsi:type="dcterms:W3CDTF">2015-03-01T12:34:03Z</dcterms:created>
  <dcterms:modified xsi:type="dcterms:W3CDTF">2015-03-01T12:40:52Z</dcterms:modified>
</cp:coreProperties>
</file>