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80"/>
    <a:srgbClr val="000099"/>
    <a:srgbClr val="990033"/>
    <a:srgbClr val="008000"/>
    <a:srgbClr val="FF3300"/>
    <a:srgbClr val="CC3300"/>
    <a:srgbClr val="FF99FF"/>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90"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E85CD87A-4B5F-4E42-B3A8-697A5AA1D0FD}" type="datetimeFigureOut">
              <a:rPr lang="ru-RU"/>
              <a:pPr>
                <a:defRPr/>
              </a:pPr>
              <a:t>01.03.2015</a:t>
            </a:fld>
            <a:endParaRPr lang="ru-RU"/>
          </a:p>
        </p:txBody>
      </p:sp>
      <p:sp>
        <p:nvSpPr>
          <p:cNvPr id="12" name="Footer Placeholder 4"/>
          <p:cNvSpPr>
            <a:spLocks noGrp="1"/>
          </p:cNvSpPr>
          <p:nvPr>
            <p:ph type="ftr" sz="quarter" idx="11"/>
          </p:nvPr>
        </p:nvSpPr>
        <p:spPr/>
        <p:txBody>
          <a:bodyPr/>
          <a:lstStyle>
            <a:lvl1pPr>
              <a:defRPr/>
            </a:lvl1pPr>
          </a:lstStyle>
          <a:p>
            <a:pPr>
              <a:defRPr/>
            </a:pPr>
            <a:endParaRPr lang="ru-RU"/>
          </a:p>
        </p:txBody>
      </p:sp>
      <p:sp>
        <p:nvSpPr>
          <p:cNvPr id="13" name="Slide Number Placeholder 5"/>
          <p:cNvSpPr>
            <a:spLocks noGrp="1"/>
          </p:cNvSpPr>
          <p:nvPr>
            <p:ph type="sldNum" sz="quarter" idx="12"/>
          </p:nvPr>
        </p:nvSpPr>
        <p:spPr/>
        <p:txBody>
          <a:bodyPr/>
          <a:lstStyle>
            <a:lvl1pPr>
              <a:defRPr/>
            </a:lvl1pPr>
          </a:lstStyle>
          <a:p>
            <a:pPr>
              <a:defRPr/>
            </a:pPr>
            <a:fld id="{C2C48166-9172-46D2-87C3-D6EB8655D30F}"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818BD35F-F5EA-48FF-8D86-F57F9006B2DC}" type="datetimeFigureOut">
              <a:rPr lang="ru-RU"/>
              <a:pPr>
                <a:defRPr/>
              </a:pPr>
              <a:t>01.03.2015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E87BD15E-271E-4ABA-86C6-C3D83EA637B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73562840-11AF-4474-B970-CBF705831D9E}" type="datetimeFigureOut">
              <a:rPr lang="ru-RU"/>
              <a:pPr>
                <a:defRPr/>
              </a:pPr>
              <a:t>01.03.2015</a:t>
            </a:fld>
            <a:endParaRPr lang="ru-RU"/>
          </a:p>
        </p:txBody>
      </p:sp>
      <p:sp>
        <p:nvSpPr>
          <p:cNvPr id="12" name="Footer Placeholder 4"/>
          <p:cNvSpPr>
            <a:spLocks noGrp="1"/>
          </p:cNvSpPr>
          <p:nvPr>
            <p:ph type="ftr" sz="quarter" idx="11"/>
          </p:nvPr>
        </p:nvSpPr>
        <p:spPr/>
        <p:txBody>
          <a:bodyPr/>
          <a:lstStyle>
            <a:lvl1pPr>
              <a:defRPr/>
            </a:lvl1pPr>
          </a:lstStyle>
          <a:p>
            <a:pPr>
              <a:defRPr/>
            </a:pPr>
            <a:endParaRPr lang="ru-RU"/>
          </a:p>
        </p:txBody>
      </p:sp>
      <p:sp>
        <p:nvSpPr>
          <p:cNvPr id="13" name="Slide Number Placeholder 5"/>
          <p:cNvSpPr>
            <a:spLocks noGrp="1"/>
          </p:cNvSpPr>
          <p:nvPr>
            <p:ph type="sldNum" sz="quarter" idx="12"/>
          </p:nvPr>
        </p:nvSpPr>
        <p:spPr/>
        <p:txBody>
          <a:bodyPr/>
          <a:lstStyle>
            <a:lvl1pPr>
              <a:defRPr/>
            </a:lvl1pPr>
          </a:lstStyle>
          <a:p>
            <a:pPr>
              <a:defRPr/>
            </a:pPr>
            <a:fld id="{B7AF4981-CD01-410D-A14B-F9CD47E8E13F}"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6810F30F-46F3-4F0C-AE30-601FD367E088}" type="datetimeFigureOut">
              <a:rPr lang="ru-RU"/>
              <a:pPr>
                <a:defRPr/>
              </a:pPr>
              <a:t>01.03.2015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CA1D77A2-B221-41AC-9262-EF65F27E84A8}"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Date Placeholder 3"/>
          <p:cNvSpPr>
            <a:spLocks noGrp="1"/>
          </p:cNvSpPr>
          <p:nvPr>
            <p:ph type="dt" sz="half" idx="10"/>
          </p:nvPr>
        </p:nvSpPr>
        <p:spPr/>
        <p:txBody>
          <a:bodyPr/>
          <a:lstStyle>
            <a:lvl1pPr>
              <a:defRPr/>
            </a:lvl1pPr>
          </a:lstStyle>
          <a:p>
            <a:pPr>
              <a:defRPr/>
            </a:pPr>
            <a:fld id="{3131883F-3776-41BD-AB8D-FE39914E099B}" type="datetimeFigureOut">
              <a:rPr lang="ru-RU"/>
              <a:pPr>
                <a:defRPr/>
              </a:pPr>
              <a:t>01.03.2015</a:t>
            </a:fld>
            <a:endParaRPr lang="ru-RU"/>
          </a:p>
        </p:txBody>
      </p:sp>
      <p:sp>
        <p:nvSpPr>
          <p:cNvPr id="11" name="Footer Placeholder 4"/>
          <p:cNvSpPr>
            <a:spLocks noGrp="1"/>
          </p:cNvSpPr>
          <p:nvPr>
            <p:ph type="ftr" sz="quarter" idx="11"/>
          </p:nvPr>
        </p:nvSpPr>
        <p:spPr/>
        <p:txBody>
          <a:bodyPr/>
          <a:lstStyle>
            <a:lvl1pPr>
              <a:defRPr/>
            </a:lvl1pPr>
          </a:lstStyle>
          <a:p>
            <a:pPr>
              <a:defRPr/>
            </a:pPr>
            <a:endParaRPr lang="ru-RU"/>
          </a:p>
        </p:txBody>
      </p:sp>
      <p:sp>
        <p:nvSpPr>
          <p:cNvPr id="12" name="Slide Number Placeholder 5"/>
          <p:cNvSpPr>
            <a:spLocks noGrp="1"/>
          </p:cNvSpPr>
          <p:nvPr>
            <p:ph type="sldNum" sz="quarter" idx="12"/>
          </p:nvPr>
        </p:nvSpPr>
        <p:spPr/>
        <p:txBody>
          <a:bodyPr/>
          <a:lstStyle>
            <a:lvl1pPr>
              <a:defRPr/>
            </a:lvl1pPr>
          </a:lstStyle>
          <a:p>
            <a:pPr>
              <a:defRPr/>
            </a:pPr>
            <a:fld id="{27DCF499-4964-4FA2-B630-AFFEBA8A103F}"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E7CFB488-15B6-4B38-8C11-18218139ABAA}" type="datetimeFigureOut">
              <a:rPr lang="ru-RU"/>
              <a:pPr>
                <a:defRPr/>
              </a:pPr>
              <a:t>01.03.2015</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CEE28353-A102-4395-A1AD-08BF715D3A80}"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AEC30C30-28B3-4654-8B90-0A3A16C3AFF5}" type="datetimeFigureOut">
              <a:rPr lang="ru-RU"/>
              <a:pPr>
                <a:defRPr/>
              </a:pPr>
              <a:t>01.03.2015</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D0D35F84-8F9C-4D78-9D05-EB808CEB873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0823CC19-D4C9-4AA9-AE54-D908F2EB019B}" type="datetimeFigureOut">
              <a:rPr lang="ru-RU"/>
              <a:pPr>
                <a:defRPr/>
              </a:pPr>
              <a:t>01.03.2015</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43617009-70BE-41A3-8D89-49855B9D3AA3}"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5"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7"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8"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9" name="Date Placeholder 1"/>
          <p:cNvSpPr>
            <a:spLocks noGrp="1"/>
          </p:cNvSpPr>
          <p:nvPr>
            <p:ph type="dt" sz="half" idx="10"/>
          </p:nvPr>
        </p:nvSpPr>
        <p:spPr/>
        <p:txBody>
          <a:bodyPr/>
          <a:lstStyle>
            <a:lvl1pPr>
              <a:defRPr/>
            </a:lvl1pPr>
          </a:lstStyle>
          <a:p>
            <a:pPr>
              <a:defRPr/>
            </a:pPr>
            <a:fld id="{626498DE-3206-4488-9D0E-46157FD0ED97}" type="datetimeFigureOut">
              <a:rPr lang="ru-RU"/>
              <a:pPr>
                <a:defRPr/>
              </a:pPr>
              <a:t>01.03.2015</a:t>
            </a:fld>
            <a:endParaRPr lang="ru-RU"/>
          </a:p>
        </p:txBody>
      </p:sp>
      <p:sp>
        <p:nvSpPr>
          <p:cNvPr id="10" name="Footer Placeholder 2"/>
          <p:cNvSpPr>
            <a:spLocks noGrp="1"/>
          </p:cNvSpPr>
          <p:nvPr>
            <p:ph type="ftr" sz="quarter" idx="11"/>
          </p:nvPr>
        </p:nvSpPr>
        <p:spPr/>
        <p:txBody>
          <a:bodyPr/>
          <a:lstStyle>
            <a:lvl1pPr>
              <a:defRPr/>
            </a:lvl1pPr>
          </a:lstStyle>
          <a:p>
            <a:pPr>
              <a:defRPr/>
            </a:pPr>
            <a:endParaRPr lang="ru-RU"/>
          </a:p>
        </p:txBody>
      </p:sp>
      <p:sp>
        <p:nvSpPr>
          <p:cNvPr id="11" name="Slide Number Placeholder 3"/>
          <p:cNvSpPr>
            <a:spLocks noGrp="1"/>
          </p:cNvSpPr>
          <p:nvPr>
            <p:ph type="sldNum" sz="quarter" idx="12"/>
          </p:nvPr>
        </p:nvSpPr>
        <p:spPr/>
        <p:txBody>
          <a:bodyPr/>
          <a:lstStyle>
            <a:lvl1pPr>
              <a:defRPr/>
            </a:lvl1pPr>
          </a:lstStyle>
          <a:p>
            <a:pPr>
              <a:defRPr/>
            </a:pPr>
            <a:fld id="{EB50FA14-9EF1-47C3-8919-B13CDB31AA31}"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CC9F15E9-48C2-47DB-B559-2B45299A30FE}" type="datetimeFigureOut">
              <a:rPr lang="ru-RU"/>
              <a:pPr>
                <a:defRPr/>
              </a:pPr>
              <a:t>01.03.2015</a:t>
            </a:fld>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9A47A7E4-DF2A-47BB-918C-8B051BD903AA}"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3E4D788C-7010-4E25-82CD-C675CA34AEFF}" type="datetimeFigureOut">
              <a:rPr lang="ru-RU"/>
              <a:pPr>
                <a:defRPr/>
              </a:pPr>
              <a:t>01.03.2015</a:t>
            </a:fld>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6ADB85C0-6180-4761-9EAF-E3E9E23D157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cs typeface="+mn-cs"/>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cs typeface="+mn-cs"/>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cs typeface="+mn-cs"/>
              </a:defRPr>
            </a:lvl1pPr>
          </a:lstStyle>
          <a:p>
            <a:pPr>
              <a:defRPr/>
            </a:pPr>
            <a:fld id="{0B2A62D8-AAD2-41E5-990C-63D0E3D60EB0}" type="datetimeFigureOut">
              <a:rPr lang="ru-RU"/>
              <a:pPr>
                <a:defRPr/>
              </a:pPr>
              <a:t>01.03.2015</a:t>
            </a:fld>
            <a:endParaRPr lang="ru-RU"/>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cs typeface="+mn-cs"/>
              </a:defRPr>
            </a:lvl1pPr>
          </a:lstStyle>
          <a:p>
            <a:pPr>
              <a:defRPr/>
            </a:pPr>
            <a:fld id="{111C01FC-611B-43D9-BC7D-F3ABED2EF648}" type="slidenum">
              <a:rPr lang="ru-RU"/>
              <a:pPr>
                <a:defRPr/>
              </a:pPr>
              <a:t>‹#›</a:t>
            </a:fld>
            <a:endParaRPr lang="ru-RU"/>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984" r:id="rId1"/>
    <p:sldLayoutId id="2147483983" r:id="rId2"/>
    <p:sldLayoutId id="2147483985" r:id="rId3"/>
    <p:sldLayoutId id="2147483982" r:id="rId4"/>
    <p:sldLayoutId id="2147483981" r:id="rId5"/>
    <p:sldLayoutId id="2147483980" r:id="rId6"/>
    <p:sldLayoutId id="2147483986" r:id="rId7"/>
    <p:sldLayoutId id="2147483987" r:id="rId8"/>
    <p:sldLayoutId id="2147483988" r:id="rId9"/>
    <p:sldLayoutId id="2147483979" r:id="rId10"/>
    <p:sldLayoutId id="2147483989" r:id="rId11"/>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p:cNvSpPr>
          <p:nvPr>
            <p:ph type="title" idx="4294967295"/>
          </p:nvPr>
        </p:nvSpPr>
        <p:spPr/>
        <p:txBody>
          <a:bodyPr/>
          <a:lstStyle/>
          <a:p>
            <a:pPr eaLnBrk="1" hangingPunct="1"/>
            <a:r>
              <a:rPr lang="en-US" sz="7200" b="1" dirty="0" smtClean="0">
                <a:latin typeface="Blackadder ITC" pitchFamily="82" charset="0"/>
              </a:rPr>
              <a:t>William Shakespeare</a:t>
            </a:r>
            <a:endParaRPr lang="ru-RU" sz="7200" b="1" dirty="0" smtClean="0">
              <a:latin typeface="Blackadder ITC" pitchFamily="82" charset="0"/>
            </a:endParaRPr>
          </a:p>
        </p:txBody>
      </p:sp>
      <p:sp>
        <p:nvSpPr>
          <p:cNvPr id="27651" name="Rectangle 3"/>
          <p:cNvSpPr>
            <a:spLocks noGrp="1"/>
          </p:cNvSpPr>
          <p:nvPr>
            <p:ph type="body" idx="4294967295"/>
          </p:nvPr>
        </p:nvSpPr>
        <p:spPr>
          <a:xfrm>
            <a:off x="3851275" y="1628775"/>
            <a:ext cx="4645025" cy="3887788"/>
          </a:xfrm>
        </p:spPr>
        <p:txBody>
          <a:bodyPr/>
          <a:lstStyle/>
          <a:p>
            <a:pPr lvl="1" eaLnBrk="1" hangingPunct="1">
              <a:defRPr/>
            </a:pPr>
            <a:r>
              <a:rPr lang="en-US" sz="3500" b="1" dirty="0" smtClean="0">
                <a:solidFill>
                  <a:srgbClr val="A50021"/>
                </a:solidFill>
                <a:effectLst>
                  <a:outerShdw blurRad="38100" dist="38100" dir="2700000" algn="tl">
                    <a:srgbClr val="C0C0C0"/>
                  </a:outerShdw>
                </a:effectLst>
                <a:latin typeface="AR BERKLEY" pitchFamily="2" charset="0"/>
              </a:rPr>
              <a:t>William Shakespeare (1564-1616) is the best-known poet and playwright of the English language. He is the greatest poet and dramatist of all times.</a:t>
            </a:r>
            <a:endParaRPr lang="ru-RU" sz="3500" b="1" dirty="0" smtClean="0">
              <a:solidFill>
                <a:srgbClr val="A50021"/>
              </a:solidFill>
              <a:effectLst>
                <a:outerShdw blurRad="38100" dist="38100" dir="2700000" algn="tl">
                  <a:srgbClr val="C0C0C0"/>
                </a:outerShdw>
              </a:effectLst>
              <a:latin typeface="Blackadder ITC" pitchFamily="82" charset="0"/>
            </a:endParaRPr>
          </a:p>
        </p:txBody>
      </p:sp>
      <p:sp>
        <p:nvSpPr>
          <p:cNvPr id="13315" name="AutoShape 5" descr="viewer?url=http%3A%2F%2Fnsportal"/>
          <p:cNvSpPr>
            <a:spLocks noChangeAspect="1" noChangeArrowheads="1"/>
          </p:cNvSpPr>
          <p:nvPr/>
        </p:nvSpPr>
        <p:spPr bwMode="auto">
          <a:xfrm>
            <a:off x="141288" y="46038"/>
            <a:ext cx="304800" cy="304800"/>
          </a:xfrm>
          <a:prstGeom prst="rect">
            <a:avLst/>
          </a:prstGeom>
          <a:noFill/>
          <a:ln w="9525">
            <a:noFill/>
            <a:miter lim="800000"/>
            <a:headEnd/>
            <a:tailEnd/>
          </a:ln>
        </p:spPr>
        <p:txBody>
          <a:bodyPr/>
          <a:lstStyle/>
          <a:p>
            <a:endParaRPr lang="ru-RU"/>
          </a:p>
        </p:txBody>
      </p:sp>
      <p:sp>
        <p:nvSpPr>
          <p:cNvPr id="13316" name="AutoShape 7" descr="viewer?url=http%3A%2F%2Fnsportal"/>
          <p:cNvSpPr>
            <a:spLocks noChangeAspect="1" noChangeArrowheads="1"/>
          </p:cNvSpPr>
          <p:nvPr/>
        </p:nvSpPr>
        <p:spPr bwMode="auto">
          <a:xfrm>
            <a:off x="141288" y="46038"/>
            <a:ext cx="304800" cy="304800"/>
          </a:xfrm>
          <a:prstGeom prst="rect">
            <a:avLst/>
          </a:prstGeom>
          <a:noFill/>
          <a:ln w="9525">
            <a:noFill/>
            <a:miter lim="800000"/>
            <a:headEnd/>
            <a:tailEnd/>
          </a:ln>
        </p:spPr>
        <p:txBody>
          <a:bodyPr/>
          <a:lstStyle/>
          <a:p>
            <a:endParaRPr lang="ru-RU"/>
          </a:p>
        </p:txBody>
      </p:sp>
      <p:sp>
        <p:nvSpPr>
          <p:cNvPr id="13317" name="AutoShape 9" descr="viewer?url=http%3A%2F%2Fnsportal"/>
          <p:cNvSpPr>
            <a:spLocks noChangeAspect="1" noChangeArrowheads="1"/>
          </p:cNvSpPr>
          <p:nvPr/>
        </p:nvSpPr>
        <p:spPr bwMode="auto">
          <a:xfrm>
            <a:off x="141288" y="46038"/>
            <a:ext cx="304800" cy="304800"/>
          </a:xfrm>
          <a:prstGeom prst="rect">
            <a:avLst/>
          </a:prstGeom>
          <a:noFill/>
          <a:ln w="9525">
            <a:noFill/>
            <a:miter lim="800000"/>
            <a:headEnd/>
            <a:tailEnd/>
          </a:ln>
        </p:spPr>
        <p:txBody>
          <a:bodyPr/>
          <a:lstStyle/>
          <a:p>
            <a:endParaRPr lang="ru-RU"/>
          </a:p>
        </p:txBody>
      </p:sp>
      <p:pic>
        <p:nvPicPr>
          <p:cNvPr id="27658" name="Picture 10" descr="image1J4"/>
          <p:cNvPicPr>
            <a:picLocks noChangeAspect="1" noChangeArrowheads="1"/>
          </p:cNvPicPr>
          <p:nvPr/>
        </p:nvPicPr>
        <p:blipFill>
          <a:blip r:embed="rId2"/>
          <a:srcRect/>
          <a:stretch>
            <a:fillRect/>
          </a:stretch>
        </p:blipFill>
        <p:spPr bwMode="auto">
          <a:xfrm>
            <a:off x="395288" y="1628775"/>
            <a:ext cx="3344862" cy="36718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p:cTn id="7" dur="1000" fill="hold"/>
                                        <p:tgtEl>
                                          <p:spTgt spid="13313"/>
                                        </p:tgtEl>
                                        <p:attrNameLst>
                                          <p:attrName>ppt_x</p:attrName>
                                        </p:attrNameLst>
                                      </p:cBhvr>
                                      <p:tavLst>
                                        <p:tav tm="0">
                                          <p:val>
                                            <p:strVal val="#ppt_x-.2"/>
                                          </p:val>
                                        </p:tav>
                                        <p:tav tm="100000">
                                          <p:val>
                                            <p:strVal val="#ppt_x"/>
                                          </p:val>
                                        </p:tav>
                                      </p:tavLst>
                                    </p:anim>
                                    <p:anim calcmode="lin" valueType="num">
                                      <p:cBhvr>
                                        <p:cTn id="8" dur="1000" fill="hold"/>
                                        <p:tgtEl>
                                          <p:spTgt spid="133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313"/>
                                        </p:tgtEl>
                                      </p:cBhvr>
                                    </p:animEffect>
                                  </p:childTnLst>
                                </p:cTn>
                              </p:par>
                            </p:childTnLst>
                          </p:cTn>
                        </p:par>
                        <p:par>
                          <p:cTn id="10" fill="hold">
                            <p:stCondLst>
                              <p:cond delay="1000"/>
                            </p:stCondLst>
                            <p:childTnLst>
                              <p:par>
                                <p:cTn id="11" presetID="25" presetClass="entr" presetSubtype="0" fill="hold" nodeType="afterEffect">
                                  <p:stCondLst>
                                    <p:cond delay="0"/>
                                  </p:stCondLst>
                                  <p:childTnLst>
                                    <p:set>
                                      <p:cBhvr>
                                        <p:cTn id="12" dur="1" fill="hold">
                                          <p:stCondLst>
                                            <p:cond delay="0"/>
                                          </p:stCondLst>
                                        </p:cTn>
                                        <p:tgtEl>
                                          <p:spTgt spid="27658"/>
                                        </p:tgtEl>
                                        <p:attrNameLst>
                                          <p:attrName>style.visibility</p:attrName>
                                        </p:attrNameLst>
                                      </p:cBhvr>
                                      <p:to>
                                        <p:strVal val="visible"/>
                                      </p:to>
                                    </p:set>
                                    <p:anim calcmode="lin" valueType="num">
                                      <p:cBhvr>
                                        <p:cTn id="13" dur="500" decel="50000" fill="hold">
                                          <p:stCondLst>
                                            <p:cond delay="0"/>
                                          </p:stCondLst>
                                        </p:cTn>
                                        <p:tgtEl>
                                          <p:spTgt spid="27658"/>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27658"/>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27658"/>
                                        </p:tgtEl>
                                        <p:attrNameLst>
                                          <p:attrName>ppt_w</p:attrName>
                                        </p:attrNameLst>
                                      </p:cBhvr>
                                      <p:tavLst>
                                        <p:tav tm="0">
                                          <p:val>
                                            <p:strVal val="#ppt_w*.05"/>
                                          </p:val>
                                        </p:tav>
                                        <p:tav tm="100000">
                                          <p:val>
                                            <p:strVal val="#ppt_w"/>
                                          </p:val>
                                        </p:tav>
                                      </p:tavLst>
                                    </p:anim>
                                    <p:anim calcmode="lin" valueType="num">
                                      <p:cBhvr>
                                        <p:cTn id="16" dur="1000" fill="hold"/>
                                        <p:tgtEl>
                                          <p:spTgt spid="27658"/>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27658"/>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27658"/>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27658"/>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27658"/>
                                        </p:tgtEl>
                                      </p:cBhvr>
                                    </p:animEffect>
                                  </p:childTnLst>
                                </p:cTn>
                              </p:par>
                            </p:childTnLst>
                          </p:cTn>
                        </p:par>
                        <p:par>
                          <p:cTn id="21" fill="hold">
                            <p:stCondLst>
                              <p:cond delay="2000"/>
                            </p:stCondLst>
                            <p:childTnLst>
                              <p:par>
                                <p:cTn id="22" presetID="19" presetClass="entr" presetSubtype="10" fill="hold" grpId="0" nodeType="afterEffect">
                                  <p:stCondLst>
                                    <p:cond delay="0"/>
                                  </p:stCondLst>
                                  <p:childTnLst>
                                    <p:set>
                                      <p:cBhvr>
                                        <p:cTn id="23" dur="1" fill="hold">
                                          <p:stCondLst>
                                            <p:cond delay="0"/>
                                          </p:stCondLst>
                                        </p:cTn>
                                        <p:tgtEl>
                                          <p:spTgt spid="27651">
                                            <p:txEl>
                                              <p:pRg st="0" end="0"/>
                                            </p:txEl>
                                          </p:spTgt>
                                        </p:tgtEl>
                                        <p:attrNameLst>
                                          <p:attrName>style.visibility</p:attrName>
                                        </p:attrNameLst>
                                      </p:cBhvr>
                                      <p:to>
                                        <p:strVal val="visible"/>
                                      </p:to>
                                    </p:set>
                                    <p:anim calcmode="lin" valueType="num">
                                      <p:cBhvr>
                                        <p:cTn id="24" dur="1000" fill="hold"/>
                                        <p:tgtEl>
                                          <p:spTgt spid="27651">
                                            <p:txEl>
                                              <p:pRg st="0" end="0"/>
                                            </p:txEl>
                                          </p:spTgt>
                                        </p:tgtEl>
                                        <p:attrNameLst>
                                          <p:attrName>ppt_w</p:attrName>
                                        </p:attrNameLst>
                                      </p:cBhvr>
                                      <p:tavLst>
                                        <p:tav tm="0" fmla="#ppt_w*sin(2.5*pi*$)">
                                          <p:val>
                                            <p:fltVal val="0"/>
                                          </p:val>
                                        </p:tav>
                                        <p:tav tm="100000">
                                          <p:val>
                                            <p:fltVal val="1"/>
                                          </p:val>
                                        </p:tav>
                                      </p:tavLst>
                                    </p:anim>
                                    <p:anim calcmode="lin" valueType="num">
                                      <p:cBhvr>
                                        <p:cTn id="25" dur="1000" fill="hold"/>
                                        <p:tgtEl>
                                          <p:spTgt spid="27651">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276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idx="4294967295"/>
          </p:nvPr>
        </p:nvSpPr>
        <p:spPr/>
        <p:txBody>
          <a:bodyPr/>
          <a:lstStyle/>
          <a:p>
            <a:r>
              <a:rPr lang="en-US" sz="3200" b="1" dirty="0" smtClean="0">
                <a:solidFill>
                  <a:schemeClr val="tx1"/>
                </a:solidFill>
                <a:latin typeface="Adobe Caslon Pro" pitchFamily="18" charset="0"/>
              </a:rPr>
              <a:t>His best-known tragedies are: </a:t>
            </a:r>
            <a:r>
              <a:rPr lang="en-US" sz="3200" b="1" i="1" dirty="0" smtClean="0">
                <a:solidFill>
                  <a:schemeClr val="tx1"/>
                </a:solidFill>
                <a:latin typeface="Adobe Caslon Pro" pitchFamily="18" charset="0"/>
              </a:rPr>
              <a:t>Hamlet</a:t>
            </a:r>
            <a:r>
              <a:rPr lang="en-US" sz="3200" b="1" dirty="0" smtClean="0">
                <a:solidFill>
                  <a:schemeClr val="tx1"/>
                </a:solidFill>
                <a:latin typeface="Adobe Caslon Pro" pitchFamily="18" charset="0"/>
              </a:rPr>
              <a:t>, </a:t>
            </a:r>
            <a:r>
              <a:rPr lang="en-US" sz="3200" b="1" i="1" dirty="0" smtClean="0">
                <a:solidFill>
                  <a:schemeClr val="tx1"/>
                </a:solidFill>
                <a:latin typeface="Adobe Caslon Pro" pitchFamily="18" charset="0"/>
              </a:rPr>
              <a:t>Romeo and Juliet</a:t>
            </a:r>
            <a:r>
              <a:rPr lang="en-US" sz="3200" b="1" dirty="0" smtClean="0">
                <a:solidFill>
                  <a:schemeClr val="tx1"/>
                </a:solidFill>
                <a:latin typeface="Adobe Caslon Pro" pitchFamily="18" charset="0"/>
              </a:rPr>
              <a:t>, </a:t>
            </a:r>
            <a:r>
              <a:rPr lang="en-US" sz="3200" b="1" i="1" dirty="0" smtClean="0">
                <a:solidFill>
                  <a:schemeClr val="tx1"/>
                </a:solidFill>
                <a:latin typeface="Adobe Caslon Pro" pitchFamily="18" charset="0"/>
              </a:rPr>
              <a:t>King Lear</a:t>
            </a:r>
            <a:r>
              <a:rPr lang="en-US" sz="3200" b="1" dirty="0" smtClean="0">
                <a:solidFill>
                  <a:schemeClr val="tx1"/>
                </a:solidFill>
                <a:latin typeface="Adobe Caslon Pro" pitchFamily="18" charset="0"/>
              </a:rPr>
              <a:t>, </a:t>
            </a:r>
            <a:r>
              <a:rPr lang="en-US" sz="3200" b="1" i="1" dirty="0" smtClean="0">
                <a:solidFill>
                  <a:schemeClr val="tx1"/>
                </a:solidFill>
                <a:latin typeface="Adobe Caslon Pro" pitchFamily="18" charset="0"/>
              </a:rPr>
              <a:t>Macbeth</a:t>
            </a:r>
            <a:r>
              <a:rPr lang="en-US" sz="3200" b="1" dirty="0" smtClean="0">
                <a:solidFill>
                  <a:schemeClr val="tx1"/>
                </a:solidFill>
                <a:latin typeface="Adobe Caslon Pro" pitchFamily="18" charset="0"/>
              </a:rPr>
              <a:t>, and </a:t>
            </a:r>
            <a:r>
              <a:rPr lang="en-US" sz="3200" b="1" i="1" dirty="0" smtClean="0">
                <a:solidFill>
                  <a:schemeClr val="tx1"/>
                </a:solidFill>
                <a:latin typeface="Adobe Caslon Pro" pitchFamily="18" charset="0"/>
              </a:rPr>
              <a:t>Othello</a:t>
            </a:r>
            <a:r>
              <a:rPr lang="en-US" sz="3200" b="1" dirty="0" smtClean="0">
                <a:solidFill>
                  <a:schemeClr val="tx1"/>
                </a:solidFill>
                <a:latin typeface="Adobe Caslon Pro" pitchFamily="18" charset="0"/>
              </a:rPr>
              <a:t>.</a:t>
            </a:r>
            <a:endParaRPr lang="ru-RU" sz="3200" b="1" dirty="0" smtClean="0">
              <a:solidFill>
                <a:schemeClr val="tx1"/>
              </a:solidFill>
              <a:latin typeface="Blackadder ITC" pitchFamily="82" charset="0"/>
            </a:endParaRPr>
          </a:p>
        </p:txBody>
      </p:sp>
      <p:pic>
        <p:nvPicPr>
          <p:cNvPr id="35844" name="Picture 4" descr="William Shakespeare  Romeo and Juliet&#10;&#10;&#10;"/>
          <p:cNvPicPr>
            <a:picLocks noGrp="1" noChangeAspect="1" noChangeArrowheads="1"/>
          </p:cNvPicPr>
          <p:nvPr>
            <p:ph type="body" idx="4294967295"/>
          </p:nvPr>
        </p:nvPicPr>
        <p:blipFill>
          <a:blip r:embed="rId2"/>
          <a:srcRect/>
          <a:stretch>
            <a:fillRect/>
          </a:stretch>
        </p:blipFill>
        <p:spPr>
          <a:xfrm>
            <a:off x="6588125" y="2852738"/>
            <a:ext cx="1905000" cy="3057525"/>
          </a:xfrm>
        </p:spPr>
      </p:pic>
      <p:pic>
        <p:nvPicPr>
          <p:cNvPr id="35845" name="Picture 5" descr="Othello"/>
          <p:cNvPicPr>
            <a:picLocks noChangeAspect="1" noChangeArrowheads="1"/>
          </p:cNvPicPr>
          <p:nvPr/>
        </p:nvPicPr>
        <p:blipFill>
          <a:blip r:embed="rId3"/>
          <a:srcRect/>
          <a:stretch>
            <a:fillRect/>
          </a:stretch>
        </p:blipFill>
        <p:spPr bwMode="auto">
          <a:xfrm>
            <a:off x="4427538" y="2565400"/>
            <a:ext cx="1714500" cy="2828925"/>
          </a:xfrm>
          <a:prstGeom prst="rect">
            <a:avLst/>
          </a:prstGeom>
          <a:noFill/>
          <a:ln w="9525">
            <a:noFill/>
            <a:miter lim="800000"/>
            <a:headEnd/>
            <a:tailEnd/>
          </a:ln>
        </p:spPr>
      </p:pic>
      <p:pic>
        <p:nvPicPr>
          <p:cNvPr id="35846" name="Picture 6" descr="An 1870 oil painting by Ford Madox Brown depicting Romeo and Juliet's famous balcony scene"/>
          <p:cNvPicPr>
            <a:picLocks noChangeAspect="1" noChangeArrowheads="1"/>
          </p:cNvPicPr>
          <p:nvPr/>
        </p:nvPicPr>
        <p:blipFill>
          <a:blip r:embed="rId4"/>
          <a:srcRect/>
          <a:stretch>
            <a:fillRect/>
          </a:stretch>
        </p:blipFill>
        <p:spPr bwMode="auto">
          <a:xfrm>
            <a:off x="2411413" y="2133600"/>
            <a:ext cx="1714500" cy="2390775"/>
          </a:xfrm>
          <a:prstGeom prst="rect">
            <a:avLst/>
          </a:prstGeom>
          <a:noFill/>
          <a:ln w="9525">
            <a:noFill/>
            <a:miter lim="800000"/>
            <a:headEnd/>
            <a:tailEnd/>
          </a:ln>
        </p:spPr>
      </p:pic>
      <p:pic>
        <p:nvPicPr>
          <p:cNvPr id="35847" name="Picture 7" descr="i?id=39440986&amp;tov=2"/>
          <p:cNvPicPr>
            <a:picLocks noChangeAspect="1" noChangeArrowheads="1"/>
          </p:cNvPicPr>
          <p:nvPr/>
        </p:nvPicPr>
        <p:blipFill>
          <a:blip r:embed="rId5">
            <a:lum bright="-6000" contrast="-6000"/>
          </a:blip>
          <a:srcRect/>
          <a:stretch>
            <a:fillRect/>
          </a:stretch>
        </p:blipFill>
        <p:spPr bwMode="auto">
          <a:xfrm>
            <a:off x="425450" y="1628775"/>
            <a:ext cx="1703388" cy="2376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fade">
                                      <p:cBhvr>
                                        <p:cTn id="7" dur="1000"/>
                                        <p:tgtEl>
                                          <p:spTgt spid="35842"/>
                                        </p:tgtEl>
                                      </p:cBhvr>
                                    </p:animEffect>
                                    <p:anim calcmode="lin" valueType="num">
                                      <p:cBhvr>
                                        <p:cTn id="8" dur="1000" fill="hold"/>
                                        <p:tgtEl>
                                          <p:spTgt spid="35842"/>
                                        </p:tgtEl>
                                        <p:attrNameLst>
                                          <p:attrName>ppt_x</p:attrName>
                                        </p:attrNameLst>
                                      </p:cBhvr>
                                      <p:tavLst>
                                        <p:tav tm="0">
                                          <p:val>
                                            <p:strVal val="#ppt_x"/>
                                          </p:val>
                                        </p:tav>
                                        <p:tav tm="100000">
                                          <p:val>
                                            <p:strVal val="#ppt_x"/>
                                          </p:val>
                                        </p:tav>
                                      </p:tavLst>
                                    </p:anim>
                                    <p:anim calcmode="lin" valueType="num">
                                      <p:cBhvr>
                                        <p:cTn id="9" dur="1000" fill="hold"/>
                                        <p:tgtEl>
                                          <p:spTgt spid="358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35844"/>
                                        </p:tgtEl>
                                        <p:attrNameLst>
                                          <p:attrName>style.visibility</p:attrName>
                                        </p:attrNameLst>
                                      </p:cBhvr>
                                      <p:to>
                                        <p:strVal val="visible"/>
                                      </p:to>
                                    </p:set>
                                    <p:animScale>
                                      <p:cBhvr>
                                        <p:cTn id="13" dur="1000" decel="50000" fill="hold">
                                          <p:stCondLst>
                                            <p:cond delay="0"/>
                                          </p:stCondLst>
                                        </p:cTn>
                                        <p:tgtEl>
                                          <p:spTgt spid="358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5844"/>
                                        </p:tgtEl>
                                        <p:attrNameLst>
                                          <p:attrName>ppt_x</p:attrName>
                                          <p:attrName>ppt_y</p:attrName>
                                        </p:attrNameLst>
                                      </p:cBhvr>
                                    </p:animMotion>
                                    <p:animEffect transition="in" filter="fade">
                                      <p:cBhvr>
                                        <p:cTn id="15" dur="1000"/>
                                        <p:tgtEl>
                                          <p:spTgt spid="35844"/>
                                        </p:tgtEl>
                                      </p:cBhvr>
                                    </p:animEffect>
                                  </p:childTnLst>
                                </p:cTn>
                              </p:par>
                            </p:childTnLst>
                          </p:cTn>
                        </p:par>
                        <p:par>
                          <p:cTn id="16" fill="hold">
                            <p:stCondLst>
                              <p:cond delay="2000"/>
                            </p:stCondLst>
                            <p:childTnLst>
                              <p:par>
                                <p:cTn id="17" presetID="8" presetClass="emph" presetSubtype="0" fill="hold" nodeType="afterEffect">
                                  <p:stCondLst>
                                    <p:cond delay="0"/>
                                  </p:stCondLst>
                                  <p:childTnLst>
                                    <p:animRot by="21600000">
                                      <p:cBhvr>
                                        <p:cTn id="18" dur="2000" fill="hold"/>
                                        <p:tgtEl>
                                          <p:spTgt spid="35844"/>
                                        </p:tgtEl>
                                        <p:attrNameLst>
                                          <p:attrName>r</p:attrName>
                                        </p:attrNameLst>
                                      </p:cBhvr>
                                    </p:animRot>
                                  </p:childTnLst>
                                </p:cTn>
                              </p:par>
                            </p:childTnLst>
                          </p:cTn>
                        </p:par>
                        <p:par>
                          <p:cTn id="19" fill="hold">
                            <p:stCondLst>
                              <p:cond delay="4000"/>
                            </p:stCondLst>
                            <p:childTnLst>
                              <p:par>
                                <p:cTn id="20" presetID="52" presetClass="entr" presetSubtype="0" fill="hold" nodeType="afterEffect">
                                  <p:stCondLst>
                                    <p:cond delay="0"/>
                                  </p:stCondLst>
                                  <p:childTnLst>
                                    <p:set>
                                      <p:cBhvr>
                                        <p:cTn id="21" dur="1" fill="hold">
                                          <p:stCondLst>
                                            <p:cond delay="0"/>
                                          </p:stCondLst>
                                        </p:cTn>
                                        <p:tgtEl>
                                          <p:spTgt spid="35845"/>
                                        </p:tgtEl>
                                        <p:attrNameLst>
                                          <p:attrName>style.visibility</p:attrName>
                                        </p:attrNameLst>
                                      </p:cBhvr>
                                      <p:to>
                                        <p:strVal val="visible"/>
                                      </p:to>
                                    </p:set>
                                    <p:animScale>
                                      <p:cBhvr>
                                        <p:cTn id="22" dur="1000" decel="50000" fill="hold">
                                          <p:stCondLst>
                                            <p:cond delay="0"/>
                                          </p:stCondLst>
                                        </p:cTn>
                                        <p:tgtEl>
                                          <p:spTgt spid="358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5845"/>
                                        </p:tgtEl>
                                        <p:attrNameLst>
                                          <p:attrName>ppt_x</p:attrName>
                                          <p:attrName>ppt_y</p:attrName>
                                        </p:attrNameLst>
                                      </p:cBhvr>
                                    </p:animMotion>
                                    <p:animEffect transition="in" filter="fade">
                                      <p:cBhvr>
                                        <p:cTn id="24" dur="1000"/>
                                        <p:tgtEl>
                                          <p:spTgt spid="35845"/>
                                        </p:tgtEl>
                                      </p:cBhvr>
                                    </p:animEffect>
                                  </p:childTnLst>
                                </p:cTn>
                              </p:par>
                            </p:childTnLst>
                          </p:cTn>
                        </p:par>
                        <p:par>
                          <p:cTn id="25" fill="hold">
                            <p:stCondLst>
                              <p:cond delay="5000"/>
                            </p:stCondLst>
                            <p:childTnLst>
                              <p:par>
                                <p:cTn id="26" presetID="8" presetClass="emph" presetSubtype="0" fill="hold" nodeType="afterEffect">
                                  <p:stCondLst>
                                    <p:cond delay="0"/>
                                  </p:stCondLst>
                                  <p:childTnLst>
                                    <p:animRot by="21600000">
                                      <p:cBhvr>
                                        <p:cTn id="27" dur="2000" fill="hold"/>
                                        <p:tgtEl>
                                          <p:spTgt spid="35845"/>
                                        </p:tgtEl>
                                        <p:attrNameLst>
                                          <p:attrName>r</p:attrName>
                                        </p:attrNameLst>
                                      </p:cBhvr>
                                    </p:animRot>
                                  </p:childTnLst>
                                </p:cTn>
                              </p:par>
                            </p:childTnLst>
                          </p:cTn>
                        </p:par>
                        <p:par>
                          <p:cTn id="28" fill="hold">
                            <p:stCondLst>
                              <p:cond delay="7000"/>
                            </p:stCondLst>
                            <p:childTnLst>
                              <p:par>
                                <p:cTn id="29" presetID="51" presetClass="entr" presetSubtype="0" fill="hold" nodeType="afterEffect">
                                  <p:stCondLst>
                                    <p:cond delay="0"/>
                                  </p:stCondLst>
                                  <p:childTnLst>
                                    <p:set>
                                      <p:cBhvr>
                                        <p:cTn id="30" dur="1" fill="hold">
                                          <p:stCondLst>
                                            <p:cond delay="0"/>
                                          </p:stCondLst>
                                        </p:cTn>
                                        <p:tgtEl>
                                          <p:spTgt spid="35846"/>
                                        </p:tgtEl>
                                        <p:attrNameLst>
                                          <p:attrName>style.visibility</p:attrName>
                                        </p:attrNameLst>
                                      </p:cBhvr>
                                      <p:to>
                                        <p:strVal val="visible"/>
                                      </p:to>
                                    </p:set>
                                    <p:animEffect transition="in" filter="fade">
                                      <p:cBhvr>
                                        <p:cTn id="31" dur="770" decel="100000"/>
                                        <p:tgtEl>
                                          <p:spTgt spid="35846"/>
                                        </p:tgtEl>
                                      </p:cBhvr>
                                    </p:animEffect>
                                    <p:animScale>
                                      <p:cBhvr>
                                        <p:cTn id="32" dur="770" decel="100000"/>
                                        <p:tgtEl>
                                          <p:spTgt spid="35846"/>
                                        </p:tgtEl>
                                      </p:cBhvr>
                                      <p:from x="10000" y="10000"/>
                                      <p:to x="200000" y="450000"/>
                                    </p:animScale>
                                    <p:animScale>
                                      <p:cBhvr>
                                        <p:cTn id="33" dur="1230" accel="100000" fill="hold">
                                          <p:stCondLst>
                                            <p:cond delay="770"/>
                                          </p:stCondLst>
                                        </p:cTn>
                                        <p:tgtEl>
                                          <p:spTgt spid="35846"/>
                                        </p:tgtEl>
                                      </p:cBhvr>
                                      <p:from x="200000" y="450000"/>
                                      <p:to x="100000" y="100000"/>
                                    </p:animScale>
                                    <p:set>
                                      <p:cBhvr>
                                        <p:cTn id="34" dur="770" fill="hold"/>
                                        <p:tgtEl>
                                          <p:spTgt spid="35846"/>
                                        </p:tgtEl>
                                        <p:attrNameLst>
                                          <p:attrName>ppt_x</p:attrName>
                                        </p:attrNameLst>
                                      </p:cBhvr>
                                      <p:to>
                                        <p:strVal val="(0.5)"/>
                                      </p:to>
                                    </p:set>
                                    <p:anim from="(0.5)" to="(#ppt_x)" calcmode="lin" valueType="num">
                                      <p:cBhvr>
                                        <p:cTn id="35" dur="1230" accel="100000" fill="hold">
                                          <p:stCondLst>
                                            <p:cond delay="770"/>
                                          </p:stCondLst>
                                        </p:cTn>
                                        <p:tgtEl>
                                          <p:spTgt spid="35846"/>
                                        </p:tgtEl>
                                        <p:attrNameLst>
                                          <p:attrName>ppt_x</p:attrName>
                                        </p:attrNameLst>
                                      </p:cBhvr>
                                    </p:anim>
                                    <p:set>
                                      <p:cBhvr>
                                        <p:cTn id="36" dur="770" fill="hold"/>
                                        <p:tgtEl>
                                          <p:spTgt spid="35846"/>
                                        </p:tgtEl>
                                        <p:attrNameLst>
                                          <p:attrName>ppt_y</p:attrName>
                                        </p:attrNameLst>
                                      </p:cBhvr>
                                      <p:to>
                                        <p:strVal val="(#ppt_y+0.4)"/>
                                      </p:to>
                                    </p:set>
                                    <p:anim from="(#ppt_y+0.4)" to="(#ppt_y)" calcmode="lin" valueType="num">
                                      <p:cBhvr>
                                        <p:cTn id="37" dur="1230" accel="100000" fill="hold">
                                          <p:stCondLst>
                                            <p:cond delay="770"/>
                                          </p:stCondLst>
                                        </p:cTn>
                                        <p:tgtEl>
                                          <p:spTgt spid="35846"/>
                                        </p:tgtEl>
                                        <p:attrNameLst>
                                          <p:attrName>ppt_y</p:attrName>
                                        </p:attrNameLst>
                                      </p:cBhvr>
                                    </p:anim>
                                  </p:childTnLst>
                                </p:cTn>
                              </p:par>
                            </p:childTnLst>
                          </p:cTn>
                        </p:par>
                        <p:par>
                          <p:cTn id="38" fill="hold">
                            <p:stCondLst>
                              <p:cond delay="9000"/>
                            </p:stCondLst>
                            <p:childTnLst>
                              <p:par>
                                <p:cTn id="39" presetID="8" presetClass="emph" presetSubtype="0" fill="hold" nodeType="afterEffect">
                                  <p:stCondLst>
                                    <p:cond delay="0"/>
                                  </p:stCondLst>
                                  <p:childTnLst>
                                    <p:animRot by="21600000">
                                      <p:cBhvr>
                                        <p:cTn id="40" dur="2000" fill="hold"/>
                                        <p:tgtEl>
                                          <p:spTgt spid="35846"/>
                                        </p:tgtEl>
                                        <p:attrNameLst>
                                          <p:attrName>r</p:attrName>
                                        </p:attrNameLst>
                                      </p:cBhvr>
                                    </p:animRot>
                                  </p:childTnLst>
                                </p:cTn>
                              </p:par>
                            </p:childTnLst>
                          </p:cTn>
                        </p:par>
                        <p:par>
                          <p:cTn id="41" fill="hold">
                            <p:stCondLst>
                              <p:cond delay="11000"/>
                            </p:stCondLst>
                            <p:childTnLst>
                              <p:par>
                                <p:cTn id="42" presetID="52" presetClass="entr" presetSubtype="0" fill="hold" nodeType="afterEffect">
                                  <p:stCondLst>
                                    <p:cond delay="0"/>
                                  </p:stCondLst>
                                  <p:childTnLst>
                                    <p:set>
                                      <p:cBhvr>
                                        <p:cTn id="43" dur="1" fill="hold">
                                          <p:stCondLst>
                                            <p:cond delay="0"/>
                                          </p:stCondLst>
                                        </p:cTn>
                                        <p:tgtEl>
                                          <p:spTgt spid="35847"/>
                                        </p:tgtEl>
                                        <p:attrNameLst>
                                          <p:attrName>style.visibility</p:attrName>
                                        </p:attrNameLst>
                                      </p:cBhvr>
                                      <p:to>
                                        <p:strVal val="visible"/>
                                      </p:to>
                                    </p:set>
                                    <p:animScale>
                                      <p:cBhvr>
                                        <p:cTn id="44" dur="1000" decel="50000" fill="hold">
                                          <p:stCondLst>
                                            <p:cond delay="0"/>
                                          </p:stCondLst>
                                        </p:cTn>
                                        <p:tgtEl>
                                          <p:spTgt spid="358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35847"/>
                                        </p:tgtEl>
                                        <p:attrNameLst>
                                          <p:attrName>ppt_x</p:attrName>
                                          <p:attrName>ppt_y</p:attrName>
                                        </p:attrNameLst>
                                      </p:cBhvr>
                                    </p:animMotion>
                                    <p:animEffect transition="in" filter="fade">
                                      <p:cBhvr>
                                        <p:cTn id="46" dur="1000"/>
                                        <p:tgtEl>
                                          <p:spTgt spid="35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p:cNvSpPr>
          <p:nvPr>
            <p:ph type="body" idx="4294967295"/>
          </p:nvPr>
        </p:nvSpPr>
        <p:spPr>
          <a:xfrm>
            <a:off x="2783959" y="2780928"/>
            <a:ext cx="3816350" cy="3332162"/>
          </a:xfrm>
        </p:spPr>
        <p:txBody>
          <a:bodyPr/>
          <a:lstStyle/>
          <a:p>
            <a:pPr>
              <a:lnSpc>
                <a:spcPct val="80000"/>
              </a:lnSpc>
            </a:pPr>
            <a:r>
              <a:rPr lang="en-US" sz="3600" b="1" dirty="0" smtClean="0">
                <a:solidFill>
                  <a:schemeClr val="tx1"/>
                </a:solidFill>
                <a:latin typeface="Gabriola" pitchFamily="82" charset="0"/>
              </a:rPr>
              <a:t>His best-known comedies are: A Midsummer Night's Dream, Much Ado About Nothing, </a:t>
            </a:r>
            <a:br>
              <a:rPr lang="en-US" sz="3600" b="1" dirty="0" smtClean="0">
                <a:solidFill>
                  <a:schemeClr val="tx1"/>
                </a:solidFill>
                <a:latin typeface="Gabriola" pitchFamily="82" charset="0"/>
              </a:rPr>
            </a:br>
            <a:r>
              <a:rPr lang="en-US" sz="3600" b="1" dirty="0" smtClean="0">
                <a:solidFill>
                  <a:schemeClr val="tx1"/>
                </a:solidFill>
                <a:latin typeface="Gabriola" pitchFamily="82" charset="0"/>
              </a:rPr>
              <a:t>and All’s Well That Ends Well.</a:t>
            </a:r>
            <a:endParaRPr lang="ru-RU" sz="3600" b="1" dirty="0" smtClean="0">
              <a:solidFill>
                <a:schemeClr val="tx1"/>
              </a:solidFill>
              <a:latin typeface="Gabriola" pitchFamily="82" charset="0"/>
            </a:endParaRPr>
          </a:p>
        </p:txBody>
      </p:sp>
      <p:pic>
        <p:nvPicPr>
          <p:cNvPr id="36868" name="Picture 4" descr="220px-Much_Ado_Quarto"/>
          <p:cNvPicPr>
            <a:picLocks noChangeAspect="1" noChangeArrowheads="1"/>
          </p:cNvPicPr>
          <p:nvPr/>
        </p:nvPicPr>
        <p:blipFill>
          <a:blip r:embed="rId2">
            <a:lum bright="-12000" contrast="6000"/>
          </a:blip>
          <a:srcRect/>
          <a:stretch>
            <a:fillRect/>
          </a:stretch>
        </p:blipFill>
        <p:spPr bwMode="auto">
          <a:xfrm>
            <a:off x="6588125" y="2349500"/>
            <a:ext cx="2095500" cy="3619500"/>
          </a:xfrm>
          <a:prstGeom prst="rect">
            <a:avLst/>
          </a:prstGeom>
          <a:noFill/>
          <a:ln w="9525">
            <a:noFill/>
            <a:miter lim="800000"/>
            <a:headEnd/>
            <a:tailEnd/>
          </a:ln>
        </p:spPr>
      </p:pic>
      <p:pic>
        <p:nvPicPr>
          <p:cNvPr id="36869" name="Picture 5" descr="Facsimile of the first page of All's Well that Ends Well from the First Folio, published in 1623."/>
          <p:cNvPicPr>
            <a:picLocks noChangeAspect="1" noChangeArrowheads="1"/>
          </p:cNvPicPr>
          <p:nvPr/>
        </p:nvPicPr>
        <p:blipFill>
          <a:blip r:embed="rId3">
            <a:lum bright="24000"/>
          </a:blip>
          <a:srcRect/>
          <a:stretch>
            <a:fillRect/>
          </a:stretch>
        </p:blipFill>
        <p:spPr bwMode="auto">
          <a:xfrm>
            <a:off x="468313" y="1916113"/>
            <a:ext cx="2381250" cy="3171825"/>
          </a:xfrm>
          <a:prstGeom prst="rect">
            <a:avLst/>
          </a:prstGeom>
          <a:noFill/>
          <a:ln w="9525">
            <a:noFill/>
            <a:miter lim="800000"/>
            <a:headEnd/>
            <a:tailEnd/>
          </a:ln>
        </p:spPr>
      </p:pic>
      <p:pic>
        <p:nvPicPr>
          <p:cNvPr id="36870" name="Picture 6" descr="is?KgW9We4vDuLE-6K0DuFubC7yLJZh4CAdcKxoVq1Tq9E"/>
          <p:cNvPicPr>
            <a:picLocks noChangeAspect="1" noChangeArrowheads="1"/>
          </p:cNvPicPr>
          <p:nvPr/>
        </p:nvPicPr>
        <p:blipFill>
          <a:blip r:embed="rId4"/>
          <a:srcRect/>
          <a:stretch>
            <a:fillRect/>
          </a:stretch>
        </p:blipFill>
        <p:spPr bwMode="auto">
          <a:xfrm>
            <a:off x="3924300" y="333375"/>
            <a:ext cx="1925638" cy="23034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p:cTn id="7" dur="1000" fill="hold"/>
                                        <p:tgtEl>
                                          <p:spTgt spid="3686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686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6867">
                                            <p:txEl>
                                              <p:pRg st="0" end="0"/>
                                            </p:txEl>
                                          </p:spTgt>
                                        </p:tgtEl>
                                      </p:cBhvr>
                                    </p:animEffect>
                                  </p:childTnLst>
                                </p:cTn>
                              </p:par>
                            </p:childTnLst>
                          </p:cTn>
                        </p:par>
                        <p:par>
                          <p:cTn id="10" fill="hold">
                            <p:stCondLst>
                              <p:cond delay="1000"/>
                            </p:stCondLst>
                            <p:childTnLst>
                              <p:par>
                                <p:cTn id="11" presetID="35" presetClass="entr" presetSubtype="0" fill="hold" nodeType="afterEffect">
                                  <p:stCondLst>
                                    <p:cond delay="0"/>
                                  </p:stCondLst>
                                  <p:childTnLst>
                                    <p:set>
                                      <p:cBhvr>
                                        <p:cTn id="12" dur="1" fill="hold">
                                          <p:stCondLst>
                                            <p:cond delay="0"/>
                                          </p:stCondLst>
                                        </p:cTn>
                                        <p:tgtEl>
                                          <p:spTgt spid="36868"/>
                                        </p:tgtEl>
                                        <p:attrNameLst>
                                          <p:attrName>style.visibility</p:attrName>
                                        </p:attrNameLst>
                                      </p:cBhvr>
                                      <p:to>
                                        <p:strVal val="visible"/>
                                      </p:to>
                                    </p:set>
                                    <p:animEffect transition="in" filter="fade">
                                      <p:cBhvr>
                                        <p:cTn id="13" dur="2000"/>
                                        <p:tgtEl>
                                          <p:spTgt spid="36868"/>
                                        </p:tgtEl>
                                      </p:cBhvr>
                                    </p:animEffect>
                                    <p:anim calcmode="lin" valueType="num">
                                      <p:cBhvr>
                                        <p:cTn id="14" dur="2000" fill="hold"/>
                                        <p:tgtEl>
                                          <p:spTgt spid="36868"/>
                                        </p:tgtEl>
                                        <p:attrNameLst>
                                          <p:attrName>style.rotation</p:attrName>
                                        </p:attrNameLst>
                                      </p:cBhvr>
                                      <p:tavLst>
                                        <p:tav tm="0">
                                          <p:val>
                                            <p:fltVal val="720"/>
                                          </p:val>
                                        </p:tav>
                                        <p:tav tm="100000">
                                          <p:val>
                                            <p:fltVal val="0"/>
                                          </p:val>
                                        </p:tav>
                                      </p:tavLst>
                                    </p:anim>
                                    <p:anim calcmode="lin" valueType="num">
                                      <p:cBhvr>
                                        <p:cTn id="15" dur="2000" fill="hold"/>
                                        <p:tgtEl>
                                          <p:spTgt spid="36868"/>
                                        </p:tgtEl>
                                        <p:attrNameLst>
                                          <p:attrName>ppt_h</p:attrName>
                                        </p:attrNameLst>
                                      </p:cBhvr>
                                      <p:tavLst>
                                        <p:tav tm="0">
                                          <p:val>
                                            <p:fltVal val="0"/>
                                          </p:val>
                                        </p:tav>
                                        <p:tav tm="100000">
                                          <p:val>
                                            <p:strVal val="#ppt_h"/>
                                          </p:val>
                                        </p:tav>
                                      </p:tavLst>
                                    </p:anim>
                                    <p:anim calcmode="lin" valueType="num">
                                      <p:cBhvr>
                                        <p:cTn id="16" dur="2000" fill="hold"/>
                                        <p:tgtEl>
                                          <p:spTgt spid="36868"/>
                                        </p:tgtEl>
                                        <p:attrNameLst>
                                          <p:attrName>ppt_w</p:attrName>
                                        </p:attrNameLst>
                                      </p:cBhvr>
                                      <p:tavLst>
                                        <p:tav tm="0">
                                          <p:val>
                                            <p:fltVal val="0"/>
                                          </p:val>
                                        </p:tav>
                                        <p:tav tm="100000">
                                          <p:val>
                                            <p:strVal val="#ppt_w"/>
                                          </p:val>
                                        </p:tav>
                                      </p:tavLst>
                                    </p:anim>
                                  </p:childTnLst>
                                </p:cTn>
                              </p:par>
                            </p:childTnLst>
                          </p:cTn>
                        </p:par>
                        <p:par>
                          <p:cTn id="17" fill="hold">
                            <p:stCondLst>
                              <p:cond delay="3000"/>
                            </p:stCondLst>
                            <p:childTnLst>
                              <p:par>
                                <p:cTn id="18" presetID="35" presetClass="entr" presetSubtype="0" fill="hold" nodeType="afterEffect">
                                  <p:stCondLst>
                                    <p:cond delay="0"/>
                                  </p:stCondLst>
                                  <p:childTnLst>
                                    <p:set>
                                      <p:cBhvr>
                                        <p:cTn id="19" dur="1" fill="hold">
                                          <p:stCondLst>
                                            <p:cond delay="0"/>
                                          </p:stCondLst>
                                        </p:cTn>
                                        <p:tgtEl>
                                          <p:spTgt spid="36869"/>
                                        </p:tgtEl>
                                        <p:attrNameLst>
                                          <p:attrName>style.visibility</p:attrName>
                                        </p:attrNameLst>
                                      </p:cBhvr>
                                      <p:to>
                                        <p:strVal val="visible"/>
                                      </p:to>
                                    </p:set>
                                    <p:animEffect transition="in" filter="fade">
                                      <p:cBhvr>
                                        <p:cTn id="20" dur="2000"/>
                                        <p:tgtEl>
                                          <p:spTgt spid="36869"/>
                                        </p:tgtEl>
                                      </p:cBhvr>
                                    </p:animEffect>
                                    <p:anim calcmode="lin" valueType="num">
                                      <p:cBhvr>
                                        <p:cTn id="21" dur="2000" fill="hold"/>
                                        <p:tgtEl>
                                          <p:spTgt spid="36869"/>
                                        </p:tgtEl>
                                        <p:attrNameLst>
                                          <p:attrName>style.rotation</p:attrName>
                                        </p:attrNameLst>
                                      </p:cBhvr>
                                      <p:tavLst>
                                        <p:tav tm="0">
                                          <p:val>
                                            <p:fltVal val="720"/>
                                          </p:val>
                                        </p:tav>
                                        <p:tav tm="100000">
                                          <p:val>
                                            <p:fltVal val="0"/>
                                          </p:val>
                                        </p:tav>
                                      </p:tavLst>
                                    </p:anim>
                                    <p:anim calcmode="lin" valueType="num">
                                      <p:cBhvr>
                                        <p:cTn id="22" dur="2000" fill="hold"/>
                                        <p:tgtEl>
                                          <p:spTgt spid="36869"/>
                                        </p:tgtEl>
                                        <p:attrNameLst>
                                          <p:attrName>ppt_h</p:attrName>
                                        </p:attrNameLst>
                                      </p:cBhvr>
                                      <p:tavLst>
                                        <p:tav tm="0">
                                          <p:val>
                                            <p:fltVal val="0"/>
                                          </p:val>
                                        </p:tav>
                                        <p:tav tm="100000">
                                          <p:val>
                                            <p:strVal val="#ppt_h"/>
                                          </p:val>
                                        </p:tav>
                                      </p:tavLst>
                                    </p:anim>
                                    <p:anim calcmode="lin" valueType="num">
                                      <p:cBhvr>
                                        <p:cTn id="23" dur="2000" fill="hold"/>
                                        <p:tgtEl>
                                          <p:spTgt spid="36869"/>
                                        </p:tgtEl>
                                        <p:attrNameLst>
                                          <p:attrName>ppt_w</p:attrName>
                                        </p:attrNameLst>
                                      </p:cBhvr>
                                      <p:tavLst>
                                        <p:tav tm="0">
                                          <p:val>
                                            <p:fltVal val="0"/>
                                          </p:val>
                                        </p:tav>
                                        <p:tav tm="100000">
                                          <p:val>
                                            <p:strVal val="#ppt_w"/>
                                          </p:val>
                                        </p:tav>
                                      </p:tavLst>
                                    </p:anim>
                                  </p:childTnLst>
                                </p:cTn>
                              </p:par>
                            </p:childTnLst>
                          </p:cTn>
                        </p:par>
                        <p:par>
                          <p:cTn id="24" fill="hold">
                            <p:stCondLst>
                              <p:cond delay="5000"/>
                            </p:stCondLst>
                            <p:childTnLst>
                              <p:par>
                                <p:cTn id="25" presetID="52" presetClass="entr" presetSubtype="0" fill="hold" nodeType="afterEffect">
                                  <p:stCondLst>
                                    <p:cond delay="0"/>
                                  </p:stCondLst>
                                  <p:childTnLst>
                                    <p:set>
                                      <p:cBhvr>
                                        <p:cTn id="26" dur="1" fill="hold">
                                          <p:stCondLst>
                                            <p:cond delay="0"/>
                                          </p:stCondLst>
                                        </p:cTn>
                                        <p:tgtEl>
                                          <p:spTgt spid="36870"/>
                                        </p:tgtEl>
                                        <p:attrNameLst>
                                          <p:attrName>style.visibility</p:attrName>
                                        </p:attrNameLst>
                                      </p:cBhvr>
                                      <p:to>
                                        <p:strVal val="visible"/>
                                      </p:to>
                                    </p:set>
                                    <p:animScale>
                                      <p:cBhvr>
                                        <p:cTn id="27" dur="2000" decel="50000" fill="hold">
                                          <p:stCondLst>
                                            <p:cond delay="0"/>
                                          </p:stCondLst>
                                        </p:cTn>
                                        <p:tgtEl>
                                          <p:spTgt spid="368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2000" decel="50000" fill="hold">
                                          <p:stCondLst>
                                            <p:cond delay="0"/>
                                          </p:stCondLst>
                                        </p:cTn>
                                        <p:tgtEl>
                                          <p:spTgt spid="36870"/>
                                        </p:tgtEl>
                                        <p:attrNameLst>
                                          <p:attrName>ppt_x</p:attrName>
                                          <p:attrName>ppt_y</p:attrName>
                                        </p:attrNameLst>
                                      </p:cBhvr>
                                    </p:animMotion>
                                    <p:animEffect transition="in" filter="fade">
                                      <p:cBhvr>
                                        <p:cTn id="29" dur="20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idx="4294967295"/>
          </p:nvPr>
        </p:nvSpPr>
        <p:spPr>
          <a:xfrm>
            <a:off x="468313" y="188913"/>
            <a:ext cx="8229600" cy="1252537"/>
          </a:xfrm>
        </p:spPr>
        <p:txBody>
          <a:bodyPr/>
          <a:lstStyle/>
          <a:p>
            <a:r>
              <a:rPr lang="en-US" sz="3600" b="1" dirty="0" smtClean="0">
                <a:solidFill>
                  <a:schemeClr val="tx1"/>
                </a:solidFill>
                <a:latin typeface="Bodoni MT Black" pitchFamily="18" charset="0"/>
              </a:rPr>
              <a:t>Shakespeare wrote</a:t>
            </a:r>
            <a:r>
              <a:rPr lang="uk-UA" sz="3600" b="1" dirty="0" smtClean="0">
                <a:solidFill>
                  <a:schemeClr val="tx1"/>
                </a:solidFill>
                <a:latin typeface="Bodoni MT Black" pitchFamily="18" charset="0"/>
              </a:rPr>
              <a:t> 154 </a:t>
            </a:r>
            <a:r>
              <a:rPr lang="en-US" sz="3600" b="1" dirty="0" smtClean="0">
                <a:solidFill>
                  <a:schemeClr val="tx1"/>
                </a:solidFill>
                <a:latin typeface="Bodoni MT Black" pitchFamily="18" charset="0"/>
              </a:rPr>
              <a:t>sonnets</a:t>
            </a:r>
            <a:endParaRPr lang="ru-RU" sz="3600" b="1" dirty="0" smtClean="0">
              <a:solidFill>
                <a:schemeClr val="tx1"/>
              </a:solidFill>
              <a:latin typeface="Blackadder ITC" pitchFamily="82" charset="0"/>
            </a:endParaRPr>
          </a:p>
        </p:txBody>
      </p:sp>
      <p:pic>
        <p:nvPicPr>
          <p:cNvPr id="37892" name="Picture 4" descr="Shakespeare Reciting His "/>
          <p:cNvPicPr>
            <a:picLocks noChangeAspect="1" noChangeArrowheads="1"/>
          </p:cNvPicPr>
          <p:nvPr/>
        </p:nvPicPr>
        <p:blipFill>
          <a:blip r:embed="rId2"/>
          <a:srcRect/>
          <a:stretch>
            <a:fillRect/>
          </a:stretch>
        </p:blipFill>
        <p:spPr bwMode="auto">
          <a:xfrm>
            <a:off x="4859338" y="1328738"/>
            <a:ext cx="2881312" cy="2070100"/>
          </a:xfrm>
          <a:prstGeom prst="rect">
            <a:avLst/>
          </a:prstGeom>
          <a:noFill/>
          <a:ln w="9525">
            <a:noFill/>
            <a:miter lim="800000"/>
            <a:headEnd/>
            <a:tailEnd/>
          </a:ln>
        </p:spPr>
      </p:pic>
      <p:pic>
        <p:nvPicPr>
          <p:cNvPr id="37893" name="Picture 5" descr="i?id=49612744&amp;tov=5"/>
          <p:cNvPicPr>
            <a:picLocks noGrp="1" noChangeAspect="1" noChangeArrowheads="1"/>
          </p:cNvPicPr>
          <p:nvPr>
            <p:ph type="body" idx="4294967295"/>
          </p:nvPr>
        </p:nvPicPr>
        <p:blipFill>
          <a:blip r:embed="rId3"/>
          <a:srcRect/>
          <a:stretch>
            <a:fillRect/>
          </a:stretch>
        </p:blipFill>
        <p:spPr>
          <a:xfrm>
            <a:off x="6948488" y="3573463"/>
            <a:ext cx="1539875" cy="2447925"/>
          </a:xfrm>
        </p:spPr>
      </p:pic>
      <p:pic>
        <p:nvPicPr>
          <p:cNvPr id="37894" name="Picture 6" descr="i?id=18248575&amp;tov=6"/>
          <p:cNvPicPr>
            <a:picLocks noChangeAspect="1" noChangeArrowheads="1"/>
          </p:cNvPicPr>
          <p:nvPr/>
        </p:nvPicPr>
        <p:blipFill>
          <a:blip r:embed="rId4"/>
          <a:srcRect/>
          <a:stretch>
            <a:fillRect/>
          </a:stretch>
        </p:blipFill>
        <p:spPr bwMode="auto">
          <a:xfrm>
            <a:off x="3995738" y="3573463"/>
            <a:ext cx="1641475" cy="2232025"/>
          </a:xfrm>
          <a:prstGeom prst="rect">
            <a:avLst/>
          </a:prstGeom>
          <a:noFill/>
          <a:ln w="9525">
            <a:noFill/>
            <a:miter lim="800000"/>
            <a:headEnd/>
            <a:tailEnd/>
          </a:ln>
        </p:spPr>
      </p:pic>
      <p:pic>
        <p:nvPicPr>
          <p:cNvPr id="37895" name="Picture 7" descr="i?id=31197036&amp;tov=4"/>
          <p:cNvPicPr>
            <a:picLocks noChangeAspect="1" noChangeArrowheads="1"/>
          </p:cNvPicPr>
          <p:nvPr/>
        </p:nvPicPr>
        <p:blipFill>
          <a:blip r:embed="rId5"/>
          <a:srcRect/>
          <a:stretch>
            <a:fillRect/>
          </a:stretch>
        </p:blipFill>
        <p:spPr bwMode="auto">
          <a:xfrm>
            <a:off x="1258888" y="1341438"/>
            <a:ext cx="2376487" cy="2089150"/>
          </a:xfrm>
          <a:prstGeom prst="rect">
            <a:avLst/>
          </a:prstGeom>
          <a:noFill/>
          <a:ln w="9525">
            <a:noFill/>
            <a:miter lim="800000"/>
            <a:headEnd/>
            <a:tailEnd/>
          </a:ln>
        </p:spPr>
      </p:pic>
      <p:pic>
        <p:nvPicPr>
          <p:cNvPr id="37896" name="Picture 8" descr="i?id=17605953&amp;tov=0"/>
          <p:cNvPicPr>
            <a:picLocks noChangeAspect="1" noChangeArrowheads="1"/>
          </p:cNvPicPr>
          <p:nvPr/>
        </p:nvPicPr>
        <p:blipFill>
          <a:blip r:embed="rId6"/>
          <a:srcRect/>
          <a:stretch>
            <a:fillRect/>
          </a:stretch>
        </p:blipFill>
        <p:spPr bwMode="auto">
          <a:xfrm>
            <a:off x="755650" y="3573463"/>
            <a:ext cx="1943100" cy="17748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dissolve">
                                      <p:cBhvr>
                                        <p:cTn id="7" dur="1000"/>
                                        <p:tgtEl>
                                          <p:spTgt spid="37890"/>
                                        </p:tgtEl>
                                      </p:cBhvr>
                                    </p:animEffect>
                                  </p:childTnLst>
                                </p:cTn>
                              </p:par>
                            </p:childTnLst>
                          </p:cTn>
                        </p:par>
                        <p:par>
                          <p:cTn id="8" fill="hold">
                            <p:stCondLst>
                              <p:cond delay="1000"/>
                            </p:stCondLst>
                            <p:childTnLst>
                              <p:par>
                                <p:cTn id="9" presetID="25" presetClass="entr" presetSubtype="0" fill="hold" nodeType="afterEffect">
                                  <p:stCondLst>
                                    <p:cond delay="0"/>
                                  </p:stCondLst>
                                  <p:childTnLst>
                                    <p:set>
                                      <p:cBhvr>
                                        <p:cTn id="10" dur="1" fill="hold">
                                          <p:stCondLst>
                                            <p:cond delay="0"/>
                                          </p:stCondLst>
                                        </p:cTn>
                                        <p:tgtEl>
                                          <p:spTgt spid="37892"/>
                                        </p:tgtEl>
                                        <p:attrNameLst>
                                          <p:attrName>style.visibility</p:attrName>
                                        </p:attrNameLst>
                                      </p:cBhvr>
                                      <p:to>
                                        <p:strVal val="visible"/>
                                      </p:to>
                                    </p:set>
                                    <p:anim calcmode="lin" valueType="num">
                                      <p:cBhvr>
                                        <p:cTn id="11" dur="500" decel="50000" fill="hold">
                                          <p:stCondLst>
                                            <p:cond delay="0"/>
                                          </p:stCondLst>
                                        </p:cTn>
                                        <p:tgtEl>
                                          <p:spTgt spid="3789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789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7892"/>
                                        </p:tgtEl>
                                        <p:attrNameLst>
                                          <p:attrName>ppt_w</p:attrName>
                                        </p:attrNameLst>
                                      </p:cBhvr>
                                      <p:tavLst>
                                        <p:tav tm="0">
                                          <p:val>
                                            <p:strVal val="#ppt_w*.05"/>
                                          </p:val>
                                        </p:tav>
                                        <p:tav tm="100000">
                                          <p:val>
                                            <p:strVal val="#ppt_w"/>
                                          </p:val>
                                        </p:tav>
                                      </p:tavLst>
                                    </p:anim>
                                    <p:anim calcmode="lin" valueType="num">
                                      <p:cBhvr>
                                        <p:cTn id="14" dur="1000" fill="hold"/>
                                        <p:tgtEl>
                                          <p:spTgt spid="3789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789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789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789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7892"/>
                                        </p:tgtEl>
                                      </p:cBhvr>
                                    </p:animEffect>
                                  </p:childTnLst>
                                </p:cTn>
                              </p:par>
                            </p:childTnLst>
                          </p:cTn>
                        </p:par>
                        <p:par>
                          <p:cTn id="19" fill="hold">
                            <p:stCondLst>
                              <p:cond delay="2000"/>
                            </p:stCondLst>
                            <p:childTnLst>
                              <p:par>
                                <p:cTn id="20" presetID="23" presetClass="entr" presetSubtype="16" fill="hold" nodeType="afterEffect">
                                  <p:stCondLst>
                                    <p:cond delay="0"/>
                                  </p:stCondLst>
                                  <p:childTnLst>
                                    <p:set>
                                      <p:cBhvr>
                                        <p:cTn id="21" dur="1" fill="hold">
                                          <p:stCondLst>
                                            <p:cond delay="0"/>
                                          </p:stCondLst>
                                        </p:cTn>
                                        <p:tgtEl>
                                          <p:spTgt spid="37893"/>
                                        </p:tgtEl>
                                        <p:attrNameLst>
                                          <p:attrName>style.visibility</p:attrName>
                                        </p:attrNameLst>
                                      </p:cBhvr>
                                      <p:to>
                                        <p:strVal val="visible"/>
                                      </p:to>
                                    </p:set>
                                    <p:anim calcmode="lin" valueType="num">
                                      <p:cBhvr>
                                        <p:cTn id="22" dur="2000" fill="hold"/>
                                        <p:tgtEl>
                                          <p:spTgt spid="37893"/>
                                        </p:tgtEl>
                                        <p:attrNameLst>
                                          <p:attrName>ppt_w</p:attrName>
                                        </p:attrNameLst>
                                      </p:cBhvr>
                                      <p:tavLst>
                                        <p:tav tm="0">
                                          <p:val>
                                            <p:fltVal val="0"/>
                                          </p:val>
                                        </p:tav>
                                        <p:tav tm="100000">
                                          <p:val>
                                            <p:strVal val="#ppt_w"/>
                                          </p:val>
                                        </p:tav>
                                      </p:tavLst>
                                    </p:anim>
                                    <p:anim calcmode="lin" valueType="num">
                                      <p:cBhvr>
                                        <p:cTn id="23" dur="2000" fill="hold"/>
                                        <p:tgtEl>
                                          <p:spTgt spid="37893"/>
                                        </p:tgtEl>
                                        <p:attrNameLst>
                                          <p:attrName>ppt_h</p:attrName>
                                        </p:attrNameLst>
                                      </p:cBhvr>
                                      <p:tavLst>
                                        <p:tav tm="0">
                                          <p:val>
                                            <p:fltVal val="0"/>
                                          </p:val>
                                        </p:tav>
                                        <p:tav tm="100000">
                                          <p:val>
                                            <p:strVal val="#ppt_h"/>
                                          </p:val>
                                        </p:tav>
                                      </p:tavLst>
                                    </p:anim>
                                  </p:childTnLst>
                                </p:cTn>
                              </p:par>
                            </p:childTnLst>
                          </p:cTn>
                        </p:par>
                        <p:par>
                          <p:cTn id="24" fill="hold">
                            <p:stCondLst>
                              <p:cond delay="4000"/>
                            </p:stCondLst>
                            <p:childTnLst>
                              <p:par>
                                <p:cTn id="25" presetID="34" presetClass="entr" presetSubtype="0" fill="hold" nodeType="afterEffect">
                                  <p:stCondLst>
                                    <p:cond delay="0"/>
                                  </p:stCondLst>
                                  <p:childTnLst>
                                    <p:set>
                                      <p:cBhvr>
                                        <p:cTn id="26" dur="1" fill="hold">
                                          <p:stCondLst>
                                            <p:cond delay="0"/>
                                          </p:stCondLst>
                                        </p:cTn>
                                        <p:tgtEl>
                                          <p:spTgt spid="37894"/>
                                        </p:tgtEl>
                                        <p:attrNameLst>
                                          <p:attrName>style.visibility</p:attrName>
                                        </p:attrNameLst>
                                      </p:cBhvr>
                                      <p:to>
                                        <p:strVal val="visible"/>
                                      </p:to>
                                    </p:set>
                                    <p:anim from="(-#ppt_w/2)" to="(#ppt_x)" calcmode="lin" valueType="num">
                                      <p:cBhvr>
                                        <p:cTn id="27" dur="1200" fill="hold">
                                          <p:stCondLst>
                                            <p:cond delay="0"/>
                                          </p:stCondLst>
                                        </p:cTn>
                                        <p:tgtEl>
                                          <p:spTgt spid="37894"/>
                                        </p:tgtEl>
                                        <p:attrNameLst>
                                          <p:attrName>ppt_x</p:attrName>
                                        </p:attrNameLst>
                                      </p:cBhvr>
                                    </p:anim>
                                    <p:anim from="0" to="-1.0" calcmode="lin" valueType="num">
                                      <p:cBhvr>
                                        <p:cTn id="28" dur="400" decel="50000" autoRev="1" fill="hold">
                                          <p:stCondLst>
                                            <p:cond delay="1200"/>
                                          </p:stCondLst>
                                        </p:cTn>
                                        <p:tgtEl>
                                          <p:spTgt spid="37894"/>
                                        </p:tgtEl>
                                        <p:attrNameLst>
                                          <p:attrName>xshear</p:attrName>
                                        </p:attrNameLst>
                                      </p:cBhvr>
                                    </p:anim>
                                    <p:animScale>
                                      <p:cBhvr>
                                        <p:cTn id="29" dur="400" decel="100000" autoRev="1" fill="hold">
                                          <p:stCondLst>
                                            <p:cond delay="1200"/>
                                          </p:stCondLst>
                                        </p:cTn>
                                        <p:tgtEl>
                                          <p:spTgt spid="37894"/>
                                        </p:tgtEl>
                                      </p:cBhvr>
                                      <p:from x="100000" y="100000"/>
                                      <p:to x="80000" y="100000"/>
                                    </p:animScale>
                                    <p:anim by="(#ppt_h/3+#ppt_w*0.1)" calcmode="lin" valueType="num">
                                      <p:cBhvr additive="sum">
                                        <p:cTn id="30" dur="400" decel="100000" autoRev="1" fill="hold">
                                          <p:stCondLst>
                                            <p:cond delay="1200"/>
                                          </p:stCondLst>
                                        </p:cTn>
                                        <p:tgtEl>
                                          <p:spTgt spid="37894"/>
                                        </p:tgtEl>
                                        <p:attrNameLst>
                                          <p:attrName>ppt_x</p:attrName>
                                        </p:attrNameLst>
                                      </p:cBhvr>
                                    </p:anim>
                                  </p:childTnLst>
                                </p:cTn>
                              </p:par>
                            </p:childTnLst>
                          </p:cTn>
                        </p:par>
                        <p:par>
                          <p:cTn id="31" fill="hold">
                            <p:stCondLst>
                              <p:cond delay="6000"/>
                            </p:stCondLst>
                            <p:childTnLst>
                              <p:par>
                                <p:cTn id="32" presetID="17" presetClass="entr" presetSubtype="10" fill="hold" nodeType="afterEffect">
                                  <p:stCondLst>
                                    <p:cond delay="0"/>
                                  </p:stCondLst>
                                  <p:childTnLst>
                                    <p:set>
                                      <p:cBhvr>
                                        <p:cTn id="33" dur="1" fill="hold">
                                          <p:stCondLst>
                                            <p:cond delay="0"/>
                                          </p:stCondLst>
                                        </p:cTn>
                                        <p:tgtEl>
                                          <p:spTgt spid="37895"/>
                                        </p:tgtEl>
                                        <p:attrNameLst>
                                          <p:attrName>style.visibility</p:attrName>
                                        </p:attrNameLst>
                                      </p:cBhvr>
                                      <p:to>
                                        <p:strVal val="visible"/>
                                      </p:to>
                                    </p:set>
                                    <p:anim calcmode="lin" valueType="num">
                                      <p:cBhvr>
                                        <p:cTn id="34" dur="2000" fill="hold"/>
                                        <p:tgtEl>
                                          <p:spTgt spid="37895"/>
                                        </p:tgtEl>
                                        <p:attrNameLst>
                                          <p:attrName>ppt_w</p:attrName>
                                        </p:attrNameLst>
                                      </p:cBhvr>
                                      <p:tavLst>
                                        <p:tav tm="0">
                                          <p:val>
                                            <p:fltVal val="0"/>
                                          </p:val>
                                        </p:tav>
                                        <p:tav tm="100000">
                                          <p:val>
                                            <p:strVal val="#ppt_w"/>
                                          </p:val>
                                        </p:tav>
                                      </p:tavLst>
                                    </p:anim>
                                    <p:anim calcmode="lin" valueType="num">
                                      <p:cBhvr>
                                        <p:cTn id="35" dur="2000" fill="hold"/>
                                        <p:tgtEl>
                                          <p:spTgt spid="37895"/>
                                        </p:tgtEl>
                                        <p:attrNameLst>
                                          <p:attrName>ppt_h</p:attrName>
                                        </p:attrNameLst>
                                      </p:cBhvr>
                                      <p:tavLst>
                                        <p:tav tm="0">
                                          <p:val>
                                            <p:strVal val="#ppt_h"/>
                                          </p:val>
                                        </p:tav>
                                        <p:tav tm="100000">
                                          <p:val>
                                            <p:strVal val="#ppt_h"/>
                                          </p:val>
                                        </p:tav>
                                      </p:tavLst>
                                    </p:anim>
                                  </p:childTnLst>
                                </p:cTn>
                              </p:par>
                              <p:par>
                                <p:cTn id="36" presetID="25" presetClass="entr" presetSubtype="0" fill="hold" nodeType="withEffect">
                                  <p:stCondLst>
                                    <p:cond delay="0"/>
                                  </p:stCondLst>
                                  <p:childTnLst>
                                    <p:set>
                                      <p:cBhvr>
                                        <p:cTn id="37" dur="1" fill="hold">
                                          <p:stCondLst>
                                            <p:cond delay="0"/>
                                          </p:stCondLst>
                                        </p:cTn>
                                        <p:tgtEl>
                                          <p:spTgt spid="37896"/>
                                        </p:tgtEl>
                                        <p:attrNameLst>
                                          <p:attrName>style.visibility</p:attrName>
                                        </p:attrNameLst>
                                      </p:cBhvr>
                                      <p:to>
                                        <p:strVal val="visible"/>
                                      </p:to>
                                    </p:set>
                                    <p:anim calcmode="lin" valueType="num">
                                      <p:cBhvr>
                                        <p:cTn id="38" dur="1000" decel="50000" fill="hold">
                                          <p:stCondLst>
                                            <p:cond delay="0"/>
                                          </p:stCondLst>
                                        </p:cTn>
                                        <p:tgtEl>
                                          <p:spTgt spid="37896"/>
                                        </p:tgtEl>
                                        <p:attrNameLst>
                                          <p:attrName>style.rotation</p:attrName>
                                        </p:attrNameLst>
                                      </p:cBhvr>
                                      <p:tavLst>
                                        <p:tav tm="0">
                                          <p:val>
                                            <p:fltVal val="-90"/>
                                          </p:val>
                                        </p:tav>
                                        <p:tav tm="100000">
                                          <p:val>
                                            <p:fltVal val="0"/>
                                          </p:val>
                                        </p:tav>
                                      </p:tavLst>
                                    </p:anim>
                                    <p:anim calcmode="lin" valueType="num">
                                      <p:cBhvr>
                                        <p:cTn id="39" dur="1000" decel="50000" fill="hold">
                                          <p:stCondLst>
                                            <p:cond delay="0"/>
                                          </p:stCondLst>
                                        </p:cTn>
                                        <p:tgtEl>
                                          <p:spTgt spid="37896"/>
                                        </p:tgtEl>
                                        <p:attrNameLst>
                                          <p:attrName>ppt_w</p:attrName>
                                        </p:attrNameLst>
                                      </p:cBhvr>
                                      <p:tavLst>
                                        <p:tav tm="0">
                                          <p:val>
                                            <p:strVal val="#ppt_w"/>
                                          </p:val>
                                        </p:tav>
                                        <p:tav tm="100000">
                                          <p:val>
                                            <p:strVal val="#ppt_w*.05"/>
                                          </p:val>
                                        </p:tav>
                                      </p:tavLst>
                                    </p:anim>
                                    <p:anim calcmode="lin" valueType="num">
                                      <p:cBhvr>
                                        <p:cTn id="40" dur="1000" accel="50000" fill="hold">
                                          <p:stCondLst>
                                            <p:cond delay="1000"/>
                                          </p:stCondLst>
                                        </p:cTn>
                                        <p:tgtEl>
                                          <p:spTgt spid="37896"/>
                                        </p:tgtEl>
                                        <p:attrNameLst>
                                          <p:attrName>ppt_w</p:attrName>
                                        </p:attrNameLst>
                                      </p:cBhvr>
                                      <p:tavLst>
                                        <p:tav tm="0">
                                          <p:val>
                                            <p:strVal val="#ppt_w*.05"/>
                                          </p:val>
                                        </p:tav>
                                        <p:tav tm="100000">
                                          <p:val>
                                            <p:strVal val="#ppt_w"/>
                                          </p:val>
                                        </p:tav>
                                      </p:tavLst>
                                    </p:anim>
                                    <p:anim calcmode="lin" valueType="num">
                                      <p:cBhvr>
                                        <p:cTn id="41" dur="2000" fill="hold"/>
                                        <p:tgtEl>
                                          <p:spTgt spid="37896"/>
                                        </p:tgtEl>
                                        <p:attrNameLst>
                                          <p:attrName>ppt_h</p:attrName>
                                        </p:attrNameLst>
                                      </p:cBhvr>
                                      <p:tavLst>
                                        <p:tav tm="0">
                                          <p:val>
                                            <p:strVal val="#ppt_h"/>
                                          </p:val>
                                        </p:tav>
                                        <p:tav tm="100000">
                                          <p:val>
                                            <p:strVal val="#ppt_h"/>
                                          </p:val>
                                        </p:tav>
                                      </p:tavLst>
                                    </p:anim>
                                    <p:anim calcmode="lin" valueType="num">
                                      <p:cBhvr>
                                        <p:cTn id="42" dur="1000" decel="50000" fill="hold">
                                          <p:stCondLst>
                                            <p:cond delay="0"/>
                                          </p:stCondLst>
                                        </p:cTn>
                                        <p:tgtEl>
                                          <p:spTgt spid="37896"/>
                                        </p:tgtEl>
                                        <p:attrNameLst>
                                          <p:attrName>ppt_x</p:attrName>
                                        </p:attrNameLst>
                                      </p:cBhvr>
                                      <p:tavLst>
                                        <p:tav tm="0">
                                          <p:val>
                                            <p:strVal val="#ppt_x+.4"/>
                                          </p:val>
                                        </p:tav>
                                        <p:tav tm="100000">
                                          <p:val>
                                            <p:strVal val="#ppt_x"/>
                                          </p:val>
                                        </p:tav>
                                      </p:tavLst>
                                    </p:anim>
                                    <p:anim calcmode="lin" valueType="num">
                                      <p:cBhvr>
                                        <p:cTn id="43" dur="1000" decel="50000" fill="hold">
                                          <p:stCondLst>
                                            <p:cond delay="0"/>
                                          </p:stCondLst>
                                        </p:cTn>
                                        <p:tgtEl>
                                          <p:spTgt spid="37896"/>
                                        </p:tgtEl>
                                        <p:attrNameLst>
                                          <p:attrName>ppt_y</p:attrName>
                                        </p:attrNameLst>
                                      </p:cBhvr>
                                      <p:tavLst>
                                        <p:tav tm="0">
                                          <p:val>
                                            <p:strVal val="#ppt_y-.2"/>
                                          </p:val>
                                        </p:tav>
                                        <p:tav tm="100000">
                                          <p:val>
                                            <p:strVal val="#ppt_y+.1"/>
                                          </p:val>
                                        </p:tav>
                                      </p:tavLst>
                                    </p:anim>
                                    <p:anim calcmode="lin" valueType="num">
                                      <p:cBhvr>
                                        <p:cTn id="44" dur="1000" accel="50000" fill="hold">
                                          <p:stCondLst>
                                            <p:cond delay="1000"/>
                                          </p:stCondLst>
                                        </p:cTn>
                                        <p:tgtEl>
                                          <p:spTgt spid="37896"/>
                                        </p:tgtEl>
                                        <p:attrNameLst>
                                          <p:attrName>ppt_y</p:attrName>
                                        </p:attrNameLst>
                                      </p:cBhvr>
                                      <p:tavLst>
                                        <p:tav tm="0">
                                          <p:val>
                                            <p:strVal val="#ppt_y+.1"/>
                                          </p:val>
                                        </p:tav>
                                        <p:tav tm="100000">
                                          <p:val>
                                            <p:strVal val="#ppt_y"/>
                                          </p:val>
                                        </p:tav>
                                      </p:tavLst>
                                    </p:anim>
                                    <p:animEffect transition="in" filter="fade">
                                      <p:cBhvr>
                                        <p:cTn id="45" dur="2000" decel="50000">
                                          <p:stCondLst>
                                            <p:cond delay="0"/>
                                          </p:stCondLst>
                                        </p:cTn>
                                        <p:tgtEl>
                                          <p:spTgt spid="378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idx="4294967295"/>
          </p:nvPr>
        </p:nvSpPr>
        <p:spPr>
          <a:xfrm>
            <a:off x="468313" y="333375"/>
            <a:ext cx="8229600" cy="2016125"/>
          </a:xfrm>
        </p:spPr>
        <p:txBody>
          <a:bodyPr/>
          <a:lstStyle/>
          <a:p>
            <a:r>
              <a:rPr lang="en-US" sz="3200" b="1" dirty="0" smtClean="0">
                <a:solidFill>
                  <a:schemeClr val="tx1"/>
                </a:solidFill>
                <a:latin typeface="Bell Gothic Std Light" pitchFamily="34" charset="0"/>
              </a:rPr>
              <a:t>Shakespeare spent the last years of his life in Stratford where he died on the same date as his birthday, the 23rd of April 1616. He was buried in the church of Stratford.</a:t>
            </a:r>
            <a:endParaRPr lang="ru-RU" sz="3200" b="1" dirty="0" smtClean="0">
              <a:solidFill>
                <a:schemeClr val="tx1"/>
              </a:solidFill>
              <a:latin typeface="Blackadder ITC" pitchFamily="82" charset="0"/>
            </a:endParaRPr>
          </a:p>
        </p:txBody>
      </p:sp>
      <p:pic>
        <p:nvPicPr>
          <p:cNvPr id="38916" name="Picture 4" descr="Monument to William Shakespeare (1564-1616) circa 1616-23 (Stone &amp; Marble) - Giclee Print"/>
          <p:cNvPicPr>
            <a:picLocks noGrp="1" noChangeAspect="1" noChangeArrowheads="1"/>
          </p:cNvPicPr>
          <p:nvPr>
            <p:ph type="body" idx="4294967295"/>
          </p:nvPr>
        </p:nvPicPr>
        <p:blipFill>
          <a:blip r:embed="rId2">
            <a:lum bright="-6000" contrast="18000"/>
          </a:blip>
          <a:srcRect/>
          <a:stretch>
            <a:fillRect/>
          </a:stretch>
        </p:blipFill>
        <p:spPr>
          <a:xfrm>
            <a:off x="5930900" y="2420938"/>
            <a:ext cx="2700338" cy="3600450"/>
          </a:xfrm>
        </p:spPr>
      </p:pic>
      <p:pic>
        <p:nvPicPr>
          <p:cNvPr id="38917" name="Picture 5" descr="shakespeare's grave"/>
          <p:cNvPicPr>
            <a:picLocks noChangeAspect="1" noChangeArrowheads="1"/>
          </p:cNvPicPr>
          <p:nvPr/>
        </p:nvPicPr>
        <p:blipFill>
          <a:blip r:embed="rId3"/>
          <a:srcRect/>
          <a:stretch>
            <a:fillRect/>
          </a:stretch>
        </p:blipFill>
        <p:spPr bwMode="auto">
          <a:xfrm>
            <a:off x="611188" y="2420938"/>
            <a:ext cx="4321175" cy="2713037"/>
          </a:xfrm>
          <a:prstGeom prst="rect">
            <a:avLst/>
          </a:prstGeom>
          <a:noFill/>
          <a:ln w="9525">
            <a:noFill/>
            <a:miter lim="800000"/>
            <a:headEnd/>
            <a:tailEnd/>
          </a:ln>
        </p:spPr>
      </p:pic>
      <p:sp>
        <p:nvSpPr>
          <p:cNvPr id="38918" name="Rectangle 6"/>
          <p:cNvSpPr>
            <a:spLocks noChangeArrowheads="1"/>
          </p:cNvSpPr>
          <p:nvPr/>
        </p:nvSpPr>
        <p:spPr bwMode="auto">
          <a:xfrm>
            <a:off x="3132138" y="5157788"/>
            <a:ext cx="2952750" cy="954107"/>
          </a:xfrm>
          <a:prstGeom prst="rect">
            <a:avLst/>
          </a:prstGeom>
          <a:noFill/>
          <a:ln w="9525">
            <a:noFill/>
            <a:miter lim="800000"/>
            <a:headEnd/>
            <a:tailEnd/>
          </a:ln>
        </p:spPr>
        <p:txBody>
          <a:bodyPr>
            <a:spAutoFit/>
          </a:bodyPr>
          <a:lstStyle/>
          <a:p>
            <a:r>
              <a:rPr lang="en-US" sz="2800" b="1" dirty="0">
                <a:latin typeface="+mn-lt"/>
              </a:rPr>
              <a:t>Shakespeare’s Grave</a:t>
            </a:r>
            <a:endParaRPr lang="ru-RU" sz="2800" b="1"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38914"/>
                                        </p:tgtEl>
                                        <p:attrNameLst>
                                          <p:attrName>style.visibility</p:attrName>
                                        </p:attrNameLst>
                                      </p:cBhvr>
                                      <p:to>
                                        <p:strVal val="visible"/>
                                      </p:to>
                                    </p:set>
                                    <p:anim calcmode="lin" valueType="num">
                                      <p:cBhvr>
                                        <p:cTn id="7" dur="1000" fill="hold"/>
                                        <p:tgtEl>
                                          <p:spTgt spid="38914"/>
                                        </p:tgtEl>
                                        <p:attrNameLst>
                                          <p:attrName>ppt_w</p:attrName>
                                        </p:attrNameLst>
                                      </p:cBhvr>
                                      <p:tavLst>
                                        <p:tav tm="0">
                                          <p:val>
                                            <p:fltVal val="0"/>
                                          </p:val>
                                        </p:tav>
                                        <p:tav tm="100000">
                                          <p:val>
                                            <p:strVal val="#ppt_w"/>
                                          </p:val>
                                        </p:tav>
                                      </p:tavLst>
                                    </p:anim>
                                    <p:anim calcmode="lin" valueType="num">
                                      <p:cBhvr>
                                        <p:cTn id="8" dur="1000" fill="hold"/>
                                        <p:tgtEl>
                                          <p:spTgt spid="38914"/>
                                        </p:tgtEl>
                                        <p:attrNameLst>
                                          <p:attrName>ppt_h</p:attrName>
                                        </p:attrNameLst>
                                      </p:cBhvr>
                                      <p:tavLst>
                                        <p:tav tm="0">
                                          <p:val>
                                            <p:fltVal val="0"/>
                                          </p:val>
                                        </p:tav>
                                        <p:tav tm="100000">
                                          <p:val>
                                            <p:strVal val="#ppt_h"/>
                                          </p:val>
                                        </p:tav>
                                      </p:tavLst>
                                    </p:anim>
                                    <p:anim calcmode="lin" valueType="num">
                                      <p:cBhvr>
                                        <p:cTn id="9" dur="1000" fill="hold"/>
                                        <p:tgtEl>
                                          <p:spTgt spid="38914"/>
                                        </p:tgtEl>
                                        <p:attrNameLst>
                                          <p:attrName>style.rotation</p:attrName>
                                        </p:attrNameLst>
                                      </p:cBhvr>
                                      <p:tavLst>
                                        <p:tav tm="0">
                                          <p:val>
                                            <p:fltVal val="90"/>
                                          </p:val>
                                        </p:tav>
                                        <p:tav tm="100000">
                                          <p:val>
                                            <p:fltVal val="0"/>
                                          </p:val>
                                        </p:tav>
                                      </p:tavLst>
                                    </p:anim>
                                    <p:animEffect transition="in" filter="fade">
                                      <p:cBhvr>
                                        <p:cTn id="10" dur="1000"/>
                                        <p:tgtEl>
                                          <p:spTgt spid="38914"/>
                                        </p:tgtEl>
                                      </p:cBhvr>
                                    </p:animEffect>
                                  </p:childTnLst>
                                </p:cTn>
                              </p:par>
                            </p:childTnLst>
                          </p:cTn>
                        </p:par>
                        <p:par>
                          <p:cTn id="11" fill="hold">
                            <p:stCondLst>
                              <p:cond delay="7900"/>
                            </p:stCondLst>
                            <p:childTnLst>
                              <p:par>
                                <p:cTn id="12" presetID="51" presetClass="entr" presetSubtype="0" fill="hold" nodeType="afterEffect">
                                  <p:stCondLst>
                                    <p:cond delay="0"/>
                                  </p:stCondLst>
                                  <p:childTnLst>
                                    <p:set>
                                      <p:cBhvr>
                                        <p:cTn id="13" dur="1" fill="hold">
                                          <p:stCondLst>
                                            <p:cond delay="0"/>
                                          </p:stCondLst>
                                        </p:cTn>
                                        <p:tgtEl>
                                          <p:spTgt spid="38916"/>
                                        </p:tgtEl>
                                        <p:attrNameLst>
                                          <p:attrName>style.visibility</p:attrName>
                                        </p:attrNameLst>
                                      </p:cBhvr>
                                      <p:to>
                                        <p:strVal val="visible"/>
                                      </p:to>
                                    </p:set>
                                    <p:animEffect transition="in" filter="fade">
                                      <p:cBhvr>
                                        <p:cTn id="14" dur="770" decel="100000"/>
                                        <p:tgtEl>
                                          <p:spTgt spid="38916"/>
                                        </p:tgtEl>
                                      </p:cBhvr>
                                    </p:animEffect>
                                    <p:animScale>
                                      <p:cBhvr>
                                        <p:cTn id="15" dur="770" decel="100000"/>
                                        <p:tgtEl>
                                          <p:spTgt spid="38916"/>
                                        </p:tgtEl>
                                      </p:cBhvr>
                                      <p:from x="10000" y="10000"/>
                                      <p:to x="200000" y="450000"/>
                                    </p:animScale>
                                    <p:animScale>
                                      <p:cBhvr>
                                        <p:cTn id="16" dur="1230" accel="100000" fill="hold">
                                          <p:stCondLst>
                                            <p:cond delay="770"/>
                                          </p:stCondLst>
                                        </p:cTn>
                                        <p:tgtEl>
                                          <p:spTgt spid="38916"/>
                                        </p:tgtEl>
                                      </p:cBhvr>
                                      <p:from x="200000" y="450000"/>
                                      <p:to x="100000" y="100000"/>
                                    </p:animScale>
                                    <p:set>
                                      <p:cBhvr>
                                        <p:cTn id="17" dur="770" fill="hold"/>
                                        <p:tgtEl>
                                          <p:spTgt spid="38916"/>
                                        </p:tgtEl>
                                        <p:attrNameLst>
                                          <p:attrName>ppt_x</p:attrName>
                                        </p:attrNameLst>
                                      </p:cBhvr>
                                      <p:to>
                                        <p:strVal val="(0.5)"/>
                                      </p:to>
                                    </p:set>
                                    <p:anim from="(0.5)" to="(#ppt_x)" calcmode="lin" valueType="num">
                                      <p:cBhvr>
                                        <p:cTn id="18" dur="1230" accel="100000" fill="hold">
                                          <p:stCondLst>
                                            <p:cond delay="770"/>
                                          </p:stCondLst>
                                        </p:cTn>
                                        <p:tgtEl>
                                          <p:spTgt spid="38916"/>
                                        </p:tgtEl>
                                        <p:attrNameLst>
                                          <p:attrName>ppt_x</p:attrName>
                                        </p:attrNameLst>
                                      </p:cBhvr>
                                    </p:anim>
                                    <p:set>
                                      <p:cBhvr>
                                        <p:cTn id="19" dur="770" fill="hold"/>
                                        <p:tgtEl>
                                          <p:spTgt spid="38916"/>
                                        </p:tgtEl>
                                        <p:attrNameLst>
                                          <p:attrName>ppt_y</p:attrName>
                                        </p:attrNameLst>
                                      </p:cBhvr>
                                      <p:to>
                                        <p:strVal val="(#ppt_y+0.4)"/>
                                      </p:to>
                                    </p:set>
                                    <p:anim from="(#ppt_y+0.4)" to="(#ppt_y)" calcmode="lin" valueType="num">
                                      <p:cBhvr>
                                        <p:cTn id="20" dur="1230" accel="100000" fill="hold">
                                          <p:stCondLst>
                                            <p:cond delay="770"/>
                                          </p:stCondLst>
                                        </p:cTn>
                                        <p:tgtEl>
                                          <p:spTgt spid="38916"/>
                                        </p:tgtEl>
                                        <p:attrNameLst>
                                          <p:attrName>ppt_y</p:attrName>
                                        </p:attrNameLst>
                                      </p:cBhvr>
                                    </p:anim>
                                  </p:childTnLst>
                                </p:cTn>
                              </p:par>
                            </p:childTnLst>
                          </p:cTn>
                        </p:par>
                        <p:par>
                          <p:cTn id="21" fill="hold">
                            <p:stCondLst>
                              <p:cond delay="9900"/>
                            </p:stCondLst>
                            <p:childTnLst>
                              <p:par>
                                <p:cTn id="22" presetID="8" presetClass="emph" presetSubtype="0" fill="hold" nodeType="afterEffect">
                                  <p:stCondLst>
                                    <p:cond delay="0"/>
                                  </p:stCondLst>
                                  <p:childTnLst>
                                    <p:animRot by="21600000">
                                      <p:cBhvr>
                                        <p:cTn id="23" dur="2000" fill="hold"/>
                                        <p:tgtEl>
                                          <p:spTgt spid="38916"/>
                                        </p:tgtEl>
                                        <p:attrNameLst>
                                          <p:attrName>r</p:attrName>
                                        </p:attrNameLst>
                                      </p:cBhvr>
                                    </p:animRot>
                                  </p:childTnLst>
                                </p:cTn>
                              </p:par>
                            </p:childTnLst>
                          </p:cTn>
                        </p:par>
                        <p:par>
                          <p:cTn id="24" fill="hold">
                            <p:stCondLst>
                              <p:cond delay="11900"/>
                            </p:stCondLst>
                            <p:childTnLst>
                              <p:par>
                                <p:cTn id="25" presetID="19" presetClass="entr" presetSubtype="10" fill="hold" nodeType="afterEffect">
                                  <p:stCondLst>
                                    <p:cond delay="0"/>
                                  </p:stCondLst>
                                  <p:childTnLst>
                                    <p:set>
                                      <p:cBhvr>
                                        <p:cTn id="26" dur="1" fill="hold">
                                          <p:stCondLst>
                                            <p:cond delay="0"/>
                                          </p:stCondLst>
                                        </p:cTn>
                                        <p:tgtEl>
                                          <p:spTgt spid="38917"/>
                                        </p:tgtEl>
                                        <p:attrNameLst>
                                          <p:attrName>style.visibility</p:attrName>
                                        </p:attrNameLst>
                                      </p:cBhvr>
                                      <p:to>
                                        <p:strVal val="visible"/>
                                      </p:to>
                                    </p:set>
                                    <p:anim calcmode="lin" valueType="num">
                                      <p:cBhvr>
                                        <p:cTn id="27" dur="1000" fill="hold"/>
                                        <p:tgtEl>
                                          <p:spTgt spid="38917"/>
                                        </p:tgtEl>
                                        <p:attrNameLst>
                                          <p:attrName>ppt_w</p:attrName>
                                        </p:attrNameLst>
                                      </p:cBhvr>
                                      <p:tavLst>
                                        <p:tav tm="0" fmla="#ppt_w*sin(2.5*pi*$)">
                                          <p:val>
                                            <p:fltVal val="0"/>
                                          </p:val>
                                        </p:tav>
                                        <p:tav tm="100000">
                                          <p:val>
                                            <p:fltVal val="1"/>
                                          </p:val>
                                        </p:tav>
                                      </p:tavLst>
                                    </p:anim>
                                    <p:anim calcmode="lin" valueType="num">
                                      <p:cBhvr>
                                        <p:cTn id="28" dur="1000" fill="hold"/>
                                        <p:tgtEl>
                                          <p:spTgt spid="38917"/>
                                        </p:tgtEl>
                                        <p:attrNameLst>
                                          <p:attrName>ppt_h</p:attrName>
                                        </p:attrNameLst>
                                      </p:cBhvr>
                                      <p:tavLst>
                                        <p:tav tm="0">
                                          <p:val>
                                            <p:strVal val="#ppt_h"/>
                                          </p:val>
                                        </p:tav>
                                        <p:tav tm="100000">
                                          <p:val>
                                            <p:strVal val="#ppt_h"/>
                                          </p:val>
                                        </p:tav>
                                      </p:tavLst>
                                    </p:anim>
                                  </p:childTnLst>
                                </p:cTn>
                              </p:par>
                            </p:childTnLst>
                          </p:cTn>
                        </p:par>
                        <p:par>
                          <p:cTn id="29" fill="hold">
                            <p:stCondLst>
                              <p:cond delay="12900"/>
                            </p:stCondLst>
                            <p:childTnLst>
                              <p:par>
                                <p:cTn id="30" presetID="17" presetClass="entr" presetSubtype="10" fill="hold" grpId="0" nodeType="afterEffect">
                                  <p:stCondLst>
                                    <p:cond delay="0"/>
                                  </p:stCondLst>
                                  <p:childTnLst>
                                    <p:set>
                                      <p:cBhvr>
                                        <p:cTn id="31" dur="1" fill="hold">
                                          <p:stCondLst>
                                            <p:cond delay="0"/>
                                          </p:stCondLst>
                                        </p:cTn>
                                        <p:tgtEl>
                                          <p:spTgt spid="38918"/>
                                        </p:tgtEl>
                                        <p:attrNameLst>
                                          <p:attrName>style.visibility</p:attrName>
                                        </p:attrNameLst>
                                      </p:cBhvr>
                                      <p:to>
                                        <p:strVal val="visible"/>
                                      </p:to>
                                    </p:set>
                                    <p:anim calcmode="lin" valueType="num">
                                      <p:cBhvr>
                                        <p:cTn id="32" dur="1000" fill="hold"/>
                                        <p:tgtEl>
                                          <p:spTgt spid="38918"/>
                                        </p:tgtEl>
                                        <p:attrNameLst>
                                          <p:attrName>ppt_w</p:attrName>
                                        </p:attrNameLst>
                                      </p:cBhvr>
                                      <p:tavLst>
                                        <p:tav tm="0">
                                          <p:val>
                                            <p:fltVal val="0"/>
                                          </p:val>
                                        </p:tav>
                                        <p:tav tm="100000">
                                          <p:val>
                                            <p:strVal val="#ppt_w"/>
                                          </p:val>
                                        </p:tav>
                                      </p:tavLst>
                                    </p:anim>
                                    <p:anim calcmode="lin" valueType="num">
                                      <p:cBhvr>
                                        <p:cTn id="33" dur="1000" fill="hold"/>
                                        <p:tgtEl>
                                          <p:spTgt spid="389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idx="4294967295"/>
          </p:nvPr>
        </p:nvSpPr>
        <p:spPr>
          <a:xfrm>
            <a:off x="457200" y="338138"/>
            <a:ext cx="4762500" cy="2154237"/>
          </a:xfrm>
        </p:spPr>
        <p:txBody>
          <a:bodyPr/>
          <a:lstStyle/>
          <a:p>
            <a:r>
              <a:rPr lang="en-US" sz="3200" b="1" dirty="0" smtClean="0">
                <a:solidFill>
                  <a:schemeClr val="tx1"/>
                </a:solidFill>
                <a:latin typeface="AR BLANCA" pitchFamily="2" charset="0"/>
              </a:rPr>
              <a:t>Shakespeare was baptized and now rests in Holy Trinity Church, which is alongside the Avon.</a:t>
            </a:r>
            <a:endParaRPr lang="ru-RU" sz="3200" b="1" dirty="0" smtClean="0">
              <a:solidFill>
                <a:schemeClr val="tx1"/>
              </a:solidFill>
              <a:latin typeface="Blackadder ITC" pitchFamily="82" charset="0"/>
            </a:endParaRPr>
          </a:p>
        </p:txBody>
      </p:sp>
      <p:pic>
        <p:nvPicPr>
          <p:cNvPr id="39940" name="Picture 4" descr="Holy Trinity Church"/>
          <p:cNvPicPr>
            <a:picLocks noChangeAspect="1" noChangeArrowheads="1"/>
          </p:cNvPicPr>
          <p:nvPr/>
        </p:nvPicPr>
        <p:blipFill>
          <a:blip r:embed="rId2"/>
          <a:srcRect b="3201"/>
          <a:stretch>
            <a:fillRect/>
          </a:stretch>
        </p:blipFill>
        <p:spPr bwMode="auto">
          <a:xfrm>
            <a:off x="5457825" y="1341438"/>
            <a:ext cx="3251200" cy="4535487"/>
          </a:xfrm>
          <a:prstGeom prst="rect">
            <a:avLst/>
          </a:prstGeom>
          <a:noFill/>
          <a:ln w="9525">
            <a:noFill/>
            <a:miter lim="800000"/>
            <a:headEnd/>
            <a:tailEnd/>
          </a:ln>
        </p:spPr>
      </p:pic>
      <p:pic>
        <p:nvPicPr>
          <p:cNvPr id="39941" name="Picture 5" descr="Holy Trinity Church"/>
          <p:cNvPicPr>
            <a:picLocks noChangeAspect="1" noChangeArrowheads="1"/>
          </p:cNvPicPr>
          <p:nvPr/>
        </p:nvPicPr>
        <p:blipFill>
          <a:blip r:embed="rId3"/>
          <a:srcRect/>
          <a:stretch>
            <a:fillRect/>
          </a:stretch>
        </p:blipFill>
        <p:spPr bwMode="auto">
          <a:xfrm>
            <a:off x="539750" y="2655888"/>
            <a:ext cx="3816350" cy="26495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p:cTn id="7" dur="1000" fill="hold"/>
                                        <p:tgtEl>
                                          <p:spTgt spid="39940"/>
                                        </p:tgtEl>
                                        <p:attrNameLst>
                                          <p:attrName>ppt_x</p:attrName>
                                        </p:attrNameLst>
                                      </p:cBhvr>
                                      <p:tavLst>
                                        <p:tav tm="0">
                                          <p:val>
                                            <p:strVal val="#ppt_x-.2"/>
                                          </p:val>
                                        </p:tav>
                                        <p:tav tm="100000">
                                          <p:val>
                                            <p:strVal val="#ppt_x"/>
                                          </p:val>
                                        </p:tav>
                                      </p:tavLst>
                                    </p:anim>
                                    <p:anim calcmode="lin" valueType="num">
                                      <p:cBhvr>
                                        <p:cTn id="8" dur="1000" fill="hold"/>
                                        <p:tgtEl>
                                          <p:spTgt spid="39940"/>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940"/>
                                        </p:tgtEl>
                                      </p:cBhvr>
                                    </p:animEffect>
                                  </p:childTnLst>
                                </p:cTn>
                              </p:par>
                            </p:childTnLst>
                          </p:cTn>
                        </p:par>
                        <p:par>
                          <p:cTn id="10" fill="hold">
                            <p:stCondLst>
                              <p:cond delay="1000"/>
                            </p:stCondLst>
                            <p:childTnLst>
                              <p:par>
                                <p:cTn id="11" presetID="8" presetClass="emph" presetSubtype="0" fill="hold" nodeType="afterEffect">
                                  <p:stCondLst>
                                    <p:cond delay="0"/>
                                  </p:stCondLst>
                                  <p:childTnLst>
                                    <p:animRot by="21600000">
                                      <p:cBhvr>
                                        <p:cTn id="12" dur="2000" fill="hold"/>
                                        <p:tgtEl>
                                          <p:spTgt spid="39940"/>
                                        </p:tgtEl>
                                        <p:attrNameLst>
                                          <p:attrName>r</p:attrName>
                                        </p:attrNameLst>
                                      </p:cBhvr>
                                    </p:animRot>
                                  </p:childTnLst>
                                </p:cTn>
                              </p:par>
                            </p:childTnLst>
                          </p:cTn>
                        </p:par>
                        <p:par>
                          <p:cTn id="13" fill="hold">
                            <p:stCondLst>
                              <p:cond delay="3000"/>
                            </p:stCondLst>
                            <p:childTnLst>
                              <p:par>
                                <p:cTn id="14" presetID="29" presetClass="entr" presetSubtype="0" fill="hold" nodeType="afterEffect">
                                  <p:stCondLst>
                                    <p:cond delay="0"/>
                                  </p:stCondLst>
                                  <p:childTnLst>
                                    <p:set>
                                      <p:cBhvr>
                                        <p:cTn id="15" dur="1" fill="hold">
                                          <p:stCondLst>
                                            <p:cond delay="0"/>
                                          </p:stCondLst>
                                        </p:cTn>
                                        <p:tgtEl>
                                          <p:spTgt spid="39941"/>
                                        </p:tgtEl>
                                        <p:attrNameLst>
                                          <p:attrName>style.visibility</p:attrName>
                                        </p:attrNameLst>
                                      </p:cBhvr>
                                      <p:to>
                                        <p:strVal val="visible"/>
                                      </p:to>
                                    </p:set>
                                    <p:anim calcmode="lin" valueType="num">
                                      <p:cBhvr>
                                        <p:cTn id="16" dur="1000" fill="hold"/>
                                        <p:tgtEl>
                                          <p:spTgt spid="39941"/>
                                        </p:tgtEl>
                                        <p:attrNameLst>
                                          <p:attrName>ppt_x</p:attrName>
                                        </p:attrNameLst>
                                      </p:cBhvr>
                                      <p:tavLst>
                                        <p:tav tm="0">
                                          <p:val>
                                            <p:strVal val="#ppt_x-.2"/>
                                          </p:val>
                                        </p:tav>
                                        <p:tav tm="100000">
                                          <p:val>
                                            <p:strVal val="#ppt_x"/>
                                          </p:val>
                                        </p:tav>
                                      </p:tavLst>
                                    </p:anim>
                                    <p:anim calcmode="lin" valueType="num">
                                      <p:cBhvr>
                                        <p:cTn id="17" dur="1000" fill="hold"/>
                                        <p:tgtEl>
                                          <p:spTgt spid="39941"/>
                                        </p:tgtEl>
                                        <p:attrNameLst>
                                          <p:attrName>ppt_y</p:attrName>
                                        </p:attrNameLst>
                                      </p:cBhvr>
                                      <p:tavLst>
                                        <p:tav tm="0">
                                          <p:val>
                                            <p:strVal val="#ppt_y"/>
                                          </p:val>
                                        </p:tav>
                                        <p:tav tm="100000">
                                          <p:val>
                                            <p:strVal val="#ppt_y"/>
                                          </p:val>
                                        </p:tav>
                                      </p:tavLst>
                                    </p:anim>
                                    <p:animEffect transition="in" filter="wipe(right)" prLst="gradientSize: 0.1">
                                      <p:cBhvr>
                                        <p:cTn id="18" dur="1000"/>
                                        <p:tgtEl>
                                          <p:spTgt spid="39941"/>
                                        </p:tgtEl>
                                      </p:cBhvr>
                                    </p:animEffect>
                                  </p:childTnLst>
                                </p:cTn>
                              </p:par>
                            </p:childTnLst>
                          </p:cTn>
                        </p:par>
                        <p:par>
                          <p:cTn id="19" fill="hold">
                            <p:stCondLst>
                              <p:cond delay="4000"/>
                            </p:stCondLst>
                            <p:childTnLst>
                              <p:par>
                                <p:cTn id="20" presetID="8" presetClass="emph" presetSubtype="0" fill="hold" nodeType="afterEffect">
                                  <p:stCondLst>
                                    <p:cond delay="0"/>
                                  </p:stCondLst>
                                  <p:childTnLst>
                                    <p:animRot by="21600000">
                                      <p:cBhvr>
                                        <p:cTn id="21" dur="2000" fill="hold"/>
                                        <p:tgtEl>
                                          <p:spTgt spid="39941"/>
                                        </p:tgtEl>
                                        <p:attrNameLst>
                                          <p:attrName>r</p:attrName>
                                        </p:attrNameLst>
                                      </p:cBhvr>
                                    </p:animRot>
                                  </p:childTnLst>
                                </p:cTn>
                              </p:par>
                            </p:childTnLst>
                          </p:cTn>
                        </p:par>
                        <p:par>
                          <p:cTn id="22" fill="hold">
                            <p:stCondLst>
                              <p:cond delay="60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39938"/>
                                        </p:tgtEl>
                                        <p:attrNameLst>
                                          <p:attrName>style.visibility</p:attrName>
                                        </p:attrNameLst>
                                      </p:cBhvr>
                                      <p:to>
                                        <p:strVal val="visible"/>
                                      </p:to>
                                    </p:set>
                                    <p:anim calcmode="discrete" valueType="clr">
                                      <p:cBhvr override="childStyle">
                                        <p:cTn id="25" dur="80"/>
                                        <p:tgtEl>
                                          <p:spTgt spid="39938"/>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9938"/>
                                        </p:tgtEl>
                                        <p:attrNameLst>
                                          <p:attrName>fillcolor</p:attrName>
                                        </p:attrNameLst>
                                      </p:cBhvr>
                                      <p:tavLst>
                                        <p:tav tm="0">
                                          <p:val>
                                            <p:clrVal>
                                              <a:schemeClr val="accent2"/>
                                            </p:clrVal>
                                          </p:val>
                                        </p:tav>
                                        <p:tav tm="50000">
                                          <p:val>
                                            <p:clrVal>
                                              <a:schemeClr val="hlink"/>
                                            </p:clrVal>
                                          </p:val>
                                        </p:tav>
                                      </p:tavLst>
                                    </p:anim>
                                    <p:set>
                                      <p:cBhvr>
                                        <p:cTn id="27" dur="80"/>
                                        <p:tgtEl>
                                          <p:spTgt spid="3993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idx="4294967295"/>
          </p:nvPr>
        </p:nvSpPr>
        <p:spPr/>
        <p:txBody>
          <a:bodyPr/>
          <a:lstStyle/>
          <a:p>
            <a:r>
              <a:rPr lang="en-US" sz="3600" b="1" smtClean="0">
                <a:solidFill>
                  <a:schemeClr val="tx1"/>
                </a:solidFill>
                <a:latin typeface="AnastasiaScript" pitchFamily="2" charset="0"/>
              </a:rPr>
              <a:t>April 23</a:t>
            </a:r>
            <a:r>
              <a:rPr lang="en-US" sz="3600" b="1" baseline="30000" smtClean="0">
                <a:solidFill>
                  <a:schemeClr val="tx1"/>
                </a:solidFill>
                <a:latin typeface="AnastasiaScript" pitchFamily="2" charset="0"/>
              </a:rPr>
              <a:t>rd</a:t>
            </a:r>
            <a:r>
              <a:rPr lang="en-US" sz="3600" b="1" smtClean="0">
                <a:solidFill>
                  <a:schemeClr val="tx1"/>
                </a:solidFill>
                <a:latin typeface="AnastasiaScript" pitchFamily="2" charset="0"/>
              </a:rPr>
              <a:t> –the anniversary of Shakespeare’s birth</a:t>
            </a:r>
            <a:br>
              <a:rPr lang="en-US" sz="3600" b="1" smtClean="0">
                <a:solidFill>
                  <a:schemeClr val="tx1"/>
                </a:solidFill>
                <a:latin typeface="AnastasiaScript" pitchFamily="2" charset="0"/>
              </a:rPr>
            </a:br>
            <a:r>
              <a:rPr lang="en-US" sz="3600" b="1" smtClean="0">
                <a:solidFill>
                  <a:schemeClr val="tx1"/>
                </a:solidFill>
                <a:latin typeface="AnastasiaScript" pitchFamily="2" charset="0"/>
              </a:rPr>
              <a:t>in Stratford-upon-Avon</a:t>
            </a:r>
            <a:endParaRPr lang="ru-RU" sz="3600" b="1" smtClean="0">
              <a:solidFill>
                <a:schemeClr val="tx1"/>
              </a:solidFill>
              <a:latin typeface="AnastasiaScript" pitchFamily="2" charset="0"/>
            </a:endParaRPr>
          </a:p>
        </p:txBody>
      </p:sp>
      <p:pic>
        <p:nvPicPr>
          <p:cNvPr id="40964" name="Picture 4" descr="West Midlands Police Brass Band"/>
          <p:cNvPicPr>
            <a:picLocks noChangeAspect="1" noChangeArrowheads="1"/>
          </p:cNvPicPr>
          <p:nvPr/>
        </p:nvPicPr>
        <p:blipFill>
          <a:blip r:embed="rId2"/>
          <a:srcRect b="4726"/>
          <a:stretch>
            <a:fillRect/>
          </a:stretch>
        </p:blipFill>
        <p:spPr bwMode="auto">
          <a:xfrm>
            <a:off x="468313" y="1557338"/>
            <a:ext cx="2879725" cy="2057400"/>
          </a:xfrm>
          <a:prstGeom prst="rect">
            <a:avLst/>
          </a:prstGeom>
          <a:noFill/>
          <a:ln w="9525">
            <a:noFill/>
            <a:miter lim="800000"/>
            <a:headEnd/>
            <a:tailEnd/>
          </a:ln>
        </p:spPr>
      </p:pic>
      <p:pic>
        <p:nvPicPr>
          <p:cNvPr id="40965" name="Picture 5" descr="Costumed actresses"/>
          <p:cNvPicPr>
            <a:picLocks noChangeAspect="1" noChangeArrowheads="1"/>
          </p:cNvPicPr>
          <p:nvPr/>
        </p:nvPicPr>
        <p:blipFill>
          <a:blip r:embed="rId3"/>
          <a:srcRect b="2757"/>
          <a:stretch>
            <a:fillRect/>
          </a:stretch>
        </p:blipFill>
        <p:spPr bwMode="auto">
          <a:xfrm>
            <a:off x="5508625" y="1557338"/>
            <a:ext cx="3181350" cy="2062162"/>
          </a:xfrm>
          <a:prstGeom prst="rect">
            <a:avLst/>
          </a:prstGeom>
          <a:noFill/>
          <a:ln w="9525">
            <a:noFill/>
            <a:miter lim="800000"/>
            <a:headEnd/>
            <a:tailEnd/>
          </a:ln>
        </p:spPr>
      </p:pic>
      <p:pic>
        <p:nvPicPr>
          <p:cNvPr id="40966" name="Picture 6" descr="Shakespeares Birthday Parade"/>
          <p:cNvPicPr>
            <a:picLocks noChangeAspect="1" noChangeArrowheads="1"/>
          </p:cNvPicPr>
          <p:nvPr/>
        </p:nvPicPr>
        <p:blipFill>
          <a:blip r:embed="rId4"/>
          <a:srcRect/>
          <a:stretch>
            <a:fillRect/>
          </a:stretch>
        </p:blipFill>
        <p:spPr bwMode="auto">
          <a:xfrm>
            <a:off x="468313" y="3789363"/>
            <a:ext cx="2951162" cy="1857375"/>
          </a:xfrm>
          <a:prstGeom prst="rect">
            <a:avLst/>
          </a:prstGeom>
          <a:noFill/>
          <a:ln w="9525">
            <a:noFill/>
            <a:miter lim="800000"/>
            <a:headEnd/>
            <a:tailEnd/>
          </a:ln>
        </p:spPr>
      </p:pic>
      <p:pic>
        <p:nvPicPr>
          <p:cNvPr id="40967" name="Picture 7" descr="Holy Trinity Church"/>
          <p:cNvPicPr>
            <a:picLocks noChangeAspect="1" noChangeArrowheads="1"/>
          </p:cNvPicPr>
          <p:nvPr/>
        </p:nvPicPr>
        <p:blipFill>
          <a:blip r:embed="rId5"/>
          <a:srcRect b="3734"/>
          <a:stretch>
            <a:fillRect/>
          </a:stretch>
        </p:blipFill>
        <p:spPr bwMode="auto">
          <a:xfrm>
            <a:off x="5580063" y="3789363"/>
            <a:ext cx="3254375" cy="2087562"/>
          </a:xfrm>
          <a:prstGeom prst="rect">
            <a:avLst/>
          </a:prstGeom>
          <a:noFill/>
          <a:ln w="9525">
            <a:noFill/>
            <a:miter lim="800000"/>
            <a:headEnd/>
            <a:tailEnd/>
          </a:ln>
        </p:spPr>
      </p:pic>
      <p:pic>
        <p:nvPicPr>
          <p:cNvPr id="40968" name="Picture 8" descr="Shakespeare Morris Men"/>
          <p:cNvPicPr>
            <a:picLocks noChangeAspect="1" noChangeArrowheads="1"/>
          </p:cNvPicPr>
          <p:nvPr/>
        </p:nvPicPr>
        <p:blipFill>
          <a:blip r:embed="rId6"/>
          <a:srcRect b="4050"/>
          <a:stretch>
            <a:fillRect/>
          </a:stretch>
        </p:blipFill>
        <p:spPr bwMode="auto">
          <a:xfrm>
            <a:off x="3276600" y="1844675"/>
            <a:ext cx="2359025" cy="3384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wipe(down)">
                                      <p:cBhvr>
                                        <p:cTn id="7" dur="580">
                                          <p:stCondLst>
                                            <p:cond delay="0"/>
                                          </p:stCondLst>
                                        </p:cTn>
                                        <p:tgtEl>
                                          <p:spTgt spid="40962"/>
                                        </p:tgtEl>
                                      </p:cBhvr>
                                    </p:animEffect>
                                    <p:anim calcmode="lin" valueType="num">
                                      <p:cBhvr>
                                        <p:cTn id="8" dur="1822" tmFilter="0,0; 0.14,0.36; 0.43,0.73; 0.71,0.91; 1.0,1.0">
                                          <p:stCondLst>
                                            <p:cond delay="0"/>
                                          </p:stCondLst>
                                        </p:cTn>
                                        <p:tgtEl>
                                          <p:spTgt spid="4096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96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96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96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962"/>
                                        </p:tgtEl>
                                        <p:attrNameLst>
                                          <p:attrName>ppt_y</p:attrName>
                                        </p:attrNameLst>
                                      </p:cBhvr>
                                      <p:tavLst>
                                        <p:tav tm="0" fmla="#ppt_y-sin(pi*$)/81">
                                          <p:val>
                                            <p:fltVal val="0"/>
                                          </p:val>
                                        </p:tav>
                                        <p:tav tm="100000">
                                          <p:val>
                                            <p:fltVal val="1"/>
                                          </p:val>
                                        </p:tav>
                                      </p:tavLst>
                                    </p:anim>
                                    <p:animScale>
                                      <p:cBhvr>
                                        <p:cTn id="13" dur="26">
                                          <p:stCondLst>
                                            <p:cond delay="650"/>
                                          </p:stCondLst>
                                        </p:cTn>
                                        <p:tgtEl>
                                          <p:spTgt spid="40962"/>
                                        </p:tgtEl>
                                      </p:cBhvr>
                                      <p:to x="100000" y="60000"/>
                                    </p:animScale>
                                    <p:animScale>
                                      <p:cBhvr>
                                        <p:cTn id="14" dur="166" decel="50000">
                                          <p:stCondLst>
                                            <p:cond delay="676"/>
                                          </p:stCondLst>
                                        </p:cTn>
                                        <p:tgtEl>
                                          <p:spTgt spid="40962"/>
                                        </p:tgtEl>
                                      </p:cBhvr>
                                      <p:to x="100000" y="100000"/>
                                    </p:animScale>
                                    <p:animScale>
                                      <p:cBhvr>
                                        <p:cTn id="15" dur="26">
                                          <p:stCondLst>
                                            <p:cond delay="1312"/>
                                          </p:stCondLst>
                                        </p:cTn>
                                        <p:tgtEl>
                                          <p:spTgt spid="40962"/>
                                        </p:tgtEl>
                                      </p:cBhvr>
                                      <p:to x="100000" y="80000"/>
                                    </p:animScale>
                                    <p:animScale>
                                      <p:cBhvr>
                                        <p:cTn id="16" dur="166" decel="50000">
                                          <p:stCondLst>
                                            <p:cond delay="1338"/>
                                          </p:stCondLst>
                                        </p:cTn>
                                        <p:tgtEl>
                                          <p:spTgt spid="40962"/>
                                        </p:tgtEl>
                                      </p:cBhvr>
                                      <p:to x="100000" y="100000"/>
                                    </p:animScale>
                                    <p:animScale>
                                      <p:cBhvr>
                                        <p:cTn id="17" dur="26">
                                          <p:stCondLst>
                                            <p:cond delay="1642"/>
                                          </p:stCondLst>
                                        </p:cTn>
                                        <p:tgtEl>
                                          <p:spTgt spid="40962"/>
                                        </p:tgtEl>
                                      </p:cBhvr>
                                      <p:to x="100000" y="90000"/>
                                    </p:animScale>
                                    <p:animScale>
                                      <p:cBhvr>
                                        <p:cTn id="18" dur="166" decel="50000">
                                          <p:stCondLst>
                                            <p:cond delay="1668"/>
                                          </p:stCondLst>
                                        </p:cTn>
                                        <p:tgtEl>
                                          <p:spTgt spid="40962"/>
                                        </p:tgtEl>
                                      </p:cBhvr>
                                      <p:to x="100000" y="100000"/>
                                    </p:animScale>
                                    <p:animScale>
                                      <p:cBhvr>
                                        <p:cTn id="19" dur="26">
                                          <p:stCondLst>
                                            <p:cond delay="1808"/>
                                          </p:stCondLst>
                                        </p:cTn>
                                        <p:tgtEl>
                                          <p:spTgt spid="40962"/>
                                        </p:tgtEl>
                                      </p:cBhvr>
                                      <p:to x="100000" y="95000"/>
                                    </p:animScale>
                                    <p:animScale>
                                      <p:cBhvr>
                                        <p:cTn id="20" dur="166" decel="50000">
                                          <p:stCondLst>
                                            <p:cond delay="1834"/>
                                          </p:stCondLst>
                                        </p:cTn>
                                        <p:tgtEl>
                                          <p:spTgt spid="40962"/>
                                        </p:tgtEl>
                                      </p:cBhvr>
                                      <p:to x="100000" y="100000"/>
                                    </p:animScale>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40964"/>
                                        </p:tgtEl>
                                        <p:attrNameLst>
                                          <p:attrName>style.visibility</p:attrName>
                                        </p:attrNameLst>
                                      </p:cBhvr>
                                      <p:to>
                                        <p:strVal val="visible"/>
                                      </p:to>
                                    </p:set>
                                    <p:animEffect transition="in" filter="randombar(horizontal)">
                                      <p:cBhvr>
                                        <p:cTn id="24" dur="2000"/>
                                        <p:tgtEl>
                                          <p:spTgt spid="40964"/>
                                        </p:tgtEl>
                                      </p:cBhvr>
                                    </p:animEffect>
                                  </p:childTnLst>
                                </p:cTn>
                              </p:par>
                            </p:childTnLst>
                          </p:cTn>
                        </p:par>
                        <p:par>
                          <p:cTn id="25" fill="hold">
                            <p:stCondLst>
                              <p:cond delay="4000"/>
                            </p:stCondLst>
                            <p:childTnLst>
                              <p:par>
                                <p:cTn id="26" presetID="48" presetClass="entr" presetSubtype="0" accel="50000" fill="hold" nodeType="afterEffect">
                                  <p:stCondLst>
                                    <p:cond delay="0"/>
                                  </p:stCondLst>
                                  <p:childTnLst>
                                    <p:set>
                                      <p:cBhvr>
                                        <p:cTn id="27" dur="1" fill="hold">
                                          <p:stCondLst>
                                            <p:cond delay="0"/>
                                          </p:stCondLst>
                                        </p:cTn>
                                        <p:tgtEl>
                                          <p:spTgt spid="40965"/>
                                        </p:tgtEl>
                                        <p:attrNameLst>
                                          <p:attrName>style.visibility</p:attrName>
                                        </p:attrNameLst>
                                      </p:cBhvr>
                                      <p:to>
                                        <p:strVal val="visible"/>
                                      </p:to>
                                    </p:set>
                                    <p:anim calcmode="lin" valueType="num">
                                      <p:cBhvr>
                                        <p:cTn id="28" dur="2000" fill="hold"/>
                                        <p:tgtEl>
                                          <p:spTgt spid="4096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2000" fill="hold"/>
                                        <p:tgtEl>
                                          <p:spTgt spid="40965"/>
                                        </p:tgtEl>
                                        <p:attrNameLst>
                                          <p:attrName>ppt_x</p:attrName>
                                        </p:attrNameLst>
                                      </p:cBhvr>
                                      <p:tavLst>
                                        <p:tav tm="0">
                                          <p:val>
                                            <p:fltVal val="-1"/>
                                          </p:val>
                                        </p:tav>
                                        <p:tav tm="50000">
                                          <p:val>
                                            <p:fltVal val="0.95"/>
                                          </p:val>
                                        </p:tav>
                                        <p:tav tm="100000">
                                          <p:val>
                                            <p:strVal val="#ppt_x"/>
                                          </p:val>
                                        </p:tav>
                                      </p:tavLst>
                                    </p:anim>
                                    <p:anim calcmode="lin" valueType="num">
                                      <p:cBhvr>
                                        <p:cTn id="30" dur="2000" fill="hold"/>
                                        <p:tgtEl>
                                          <p:spTgt spid="40965"/>
                                        </p:tgtEl>
                                        <p:attrNameLst>
                                          <p:attrName>ppt_y</p:attrName>
                                        </p:attrNameLst>
                                      </p:cBhvr>
                                      <p:tavLst>
                                        <p:tav tm="0">
                                          <p:val>
                                            <p:strVal val="#ppt_y"/>
                                          </p:val>
                                        </p:tav>
                                        <p:tav tm="100000">
                                          <p:val>
                                            <p:strVal val="#ppt_y"/>
                                          </p:val>
                                        </p:tav>
                                      </p:tavLst>
                                    </p:anim>
                                    <p:animEffect transition="in" filter="fade">
                                      <p:cBhvr>
                                        <p:cTn id="31" dur="2000"/>
                                        <p:tgtEl>
                                          <p:spTgt spid="40965"/>
                                        </p:tgtEl>
                                      </p:cBhvr>
                                    </p:animEffect>
                                  </p:childTnLst>
                                </p:cTn>
                              </p:par>
                            </p:childTnLst>
                          </p:cTn>
                        </p:par>
                        <p:par>
                          <p:cTn id="32" fill="hold">
                            <p:stCondLst>
                              <p:cond delay="6000"/>
                            </p:stCondLst>
                            <p:childTnLst>
                              <p:par>
                                <p:cTn id="33" presetID="37" presetClass="entr" presetSubtype="0" fill="hold" nodeType="afterEffect">
                                  <p:stCondLst>
                                    <p:cond delay="0"/>
                                  </p:stCondLst>
                                  <p:childTnLst>
                                    <p:set>
                                      <p:cBhvr>
                                        <p:cTn id="34" dur="1" fill="hold">
                                          <p:stCondLst>
                                            <p:cond delay="0"/>
                                          </p:stCondLst>
                                        </p:cTn>
                                        <p:tgtEl>
                                          <p:spTgt spid="40966"/>
                                        </p:tgtEl>
                                        <p:attrNameLst>
                                          <p:attrName>style.visibility</p:attrName>
                                        </p:attrNameLst>
                                      </p:cBhvr>
                                      <p:to>
                                        <p:strVal val="visible"/>
                                      </p:to>
                                    </p:set>
                                    <p:animEffect transition="in" filter="fade">
                                      <p:cBhvr>
                                        <p:cTn id="35" dur="2000"/>
                                        <p:tgtEl>
                                          <p:spTgt spid="40966"/>
                                        </p:tgtEl>
                                      </p:cBhvr>
                                    </p:animEffect>
                                    <p:anim calcmode="lin" valueType="num">
                                      <p:cBhvr>
                                        <p:cTn id="36" dur="2000" fill="hold"/>
                                        <p:tgtEl>
                                          <p:spTgt spid="40966"/>
                                        </p:tgtEl>
                                        <p:attrNameLst>
                                          <p:attrName>ppt_x</p:attrName>
                                        </p:attrNameLst>
                                      </p:cBhvr>
                                      <p:tavLst>
                                        <p:tav tm="0">
                                          <p:val>
                                            <p:strVal val="#ppt_x"/>
                                          </p:val>
                                        </p:tav>
                                        <p:tav tm="100000">
                                          <p:val>
                                            <p:strVal val="#ppt_x"/>
                                          </p:val>
                                        </p:tav>
                                      </p:tavLst>
                                    </p:anim>
                                    <p:anim calcmode="lin" valueType="num">
                                      <p:cBhvr>
                                        <p:cTn id="37" dur="1800" decel="100000" fill="hold"/>
                                        <p:tgtEl>
                                          <p:spTgt spid="40966"/>
                                        </p:tgtEl>
                                        <p:attrNameLst>
                                          <p:attrName>ppt_y</p:attrName>
                                        </p:attrNameLst>
                                      </p:cBhvr>
                                      <p:tavLst>
                                        <p:tav tm="0">
                                          <p:val>
                                            <p:strVal val="#ppt_y+1"/>
                                          </p:val>
                                        </p:tav>
                                        <p:tav tm="100000">
                                          <p:val>
                                            <p:strVal val="#ppt_y-.03"/>
                                          </p:val>
                                        </p:tav>
                                      </p:tavLst>
                                    </p:anim>
                                    <p:anim calcmode="lin" valueType="num">
                                      <p:cBhvr>
                                        <p:cTn id="38" dur="200" accel="100000" fill="hold">
                                          <p:stCondLst>
                                            <p:cond delay="1800"/>
                                          </p:stCondLst>
                                        </p:cTn>
                                        <p:tgtEl>
                                          <p:spTgt spid="40966"/>
                                        </p:tgtEl>
                                        <p:attrNameLst>
                                          <p:attrName>ppt_y</p:attrName>
                                        </p:attrNameLst>
                                      </p:cBhvr>
                                      <p:tavLst>
                                        <p:tav tm="0">
                                          <p:val>
                                            <p:strVal val="#ppt_y-.03"/>
                                          </p:val>
                                        </p:tav>
                                        <p:tav tm="100000">
                                          <p:val>
                                            <p:strVal val="#ppt_y"/>
                                          </p:val>
                                        </p:tav>
                                      </p:tavLst>
                                    </p:anim>
                                  </p:childTnLst>
                                </p:cTn>
                              </p:par>
                            </p:childTnLst>
                          </p:cTn>
                        </p:par>
                        <p:par>
                          <p:cTn id="39" fill="hold">
                            <p:stCondLst>
                              <p:cond delay="8000"/>
                            </p:stCondLst>
                            <p:childTnLst>
                              <p:par>
                                <p:cTn id="40" presetID="8" presetClass="emph" presetSubtype="0" fill="hold" nodeType="afterEffect">
                                  <p:stCondLst>
                                    <p:cond delay="0"/>
                                  </p:stCondLst>
                                  <p:childTnLst>
                                    <p:animRot by="21600000">
                                      <p:cBhvr>
                                        <p:cTn id="41" dur="2000" fill="hold"/>
                                        <p:tgtEl>
                                          <p:spTgt spid="40966"/>
                                        </p:tgtEl>
                                        <p:attrNameLst>
                                          <p:attrName>r</p:attrName>
                                        </p:attrNameLst>
                                      </p:cBhvr>
                                    </p:animRot>
                                  </p:childTnLst>
                                </p:cTn>
                              </p:par>
                            </p:childTnLst>
                          </p:cTn>
                        </p:par>
                        <p:par>
                          <p:cTn id="42" fill="hold">
                            <p:stCondLst>
                              <p:cond delay="10000"/>
                            </p:stCondLst>
                            <p:childTnLst>
                              <p:par>
                                <p:cTn id="43" presetID="29" presetClass="entr" presetSubtype="0" fill="hold" nodeType="afterEffect">
                                  <p:stCondLst>
                                    <p:cond delay="0"/>
                                  </p:stCondLst>
                                  <p:childTnLst>
                                    <p:set>
                                      <p:cBhvr>
                                        <p:cTn id="44" dur="1" fill="hold">
                                          <p:stCondLst>
                                            <p:cond delay="0"/>
                                          </p:stCondLst>
                                        </p:cTn>
                                        <p:tgtEl>
                                          <p:spTgt spid="40967"/>
                                        </p:tgtEl>
                                        <p:attrNameLst>
                                          <p:attrName>style.visibility</p:attrName>
                                        </p:attrNameLst>
                                      </p:cBhvr>
                                      <p:to>
                                        <p:strVal val="visible"/>
                                      </p:to>
                                    </p:set>
                                    <p:anim calcmode="lin" valueType="num">
                                      <p:cBhvr>
                                        <p:cTn id="45" dur="2000" fill="hold"/>
                                        <p:tgtEl>
                                          <p:spTgt spid="40967"/>
                                        </p:tgtEl>
                                        <p:attrNameLst>
                                          <p:attrName>ppt_x</p:attrName>
                                        </p:attrNameLst>
                                      </p:cBhvr>
                                      <p:tavLst>
                                        <p:tav tm="0">
                                          <p:val>
                                            <p:strVal val="#ppt_x-.2"/>
                                          </p:val>
                                        </p:tav>
                                        <p:tav tm="100000">
                                          <p:val>
                                            <p:strVal val="#ppt_x"/>
                                          </p:val>
                                        </p:tav>
                                      </p:tavLst>
                                    </p:anim>
                                    <p:anim calcmode="lin" valueType="num">
                                      <p:cBhvr>
                                        <p:cTn id="46" dur="2000" fill="hold"/>
                                        <p:tgtEl>
                                          <p:spTgt spid="40967"/>
                                        </p:tgtEl>
                                        <p:attrNameLst>
                                          <p:attrName>ppt_y</p:attrName>
                                        </p:attrNameLst>
                                      </p:cBhvr>
                                      <p:tavLst>
                                        <p:tav tm="0">
                                          <p:val>
                                            <p:strVal val="#ppt_y"/>
                                          </p:val>
                                        </p:tav>
                                        <p:tav tm="100000">
                                          <p:val>
                                            <p:strVal val="#ppt_y"/>
                                          </p:val>
                                        </p:tav>
                                      </p:tavLst>
                                    </p:anim>
                                    <p:animEffect transition="in" filter="wipe(right)" prLst="gradientSize: 0.1">
                                      <p:cBhvr>
                                        <p:cTn id="47" dur="2000"/>
                                        <p:tgtEl>
                                          <p:spTgt spid="40967"/>
                                        </p:tgtEl>
                                      </p:cBhvr>
                                    </p:animEffect>
                                  </p:childTnLst>
                                </p:cTn>
                              </p:par>
                            </p:childTnLst>
                          </p:cTn>
                        </p:par>
                        <p:par>
                          <p:cTn id="48" fill="hold">
                            <p:stCondLst>
                              <p:cond delay="12000"/>
                            </p:stCondLst>
                            <p:childTnLst>
                              <p:par>
                                <p:cTn id="49" presetID="8" presetClass="emph" presetSubtype="0" fill="hold" nodeType="afterEffect">
                                  <p:stCondLst>
                                    <p:cond delay="0"/>
                                  </p:stCondLst>
                                  <p:childTnLst>
                                    <p:animRot by="21600000">
                                      <p:cBhvr>
                                        <p:cTn id="50" dur="2000" fill="hold"/>
                                        <p:tgtEl>
                                          <p:spTgt spid="40967"/>
                                        </p:tgtEl>
                                        <p:attrNameLst>
                                          <p:attrName>r</p:attrName>
                                        </p:attrNameLst>
                                      </p:cBhvr>
                                    </p:animRot>
                                  </p:childTnLst>
                                </p:cTn>
                              </p:par>
                            </p:childTnLst>
                          </p:cTn>
                        </p:par>
                        <p:par>
                          <p:cTn id="51" fill="hold">
                            <p:stCondLst>
                              <p:cond delay="14000"/>
                            </p:stCondLst>
                            <p:childTnLst>
                              <p:par>
                                <p:cTn id="52" presetID="29" presetClass="entr" presetSubtype="0" fill="hold" nodeType="afterEffect">
                                  <p:stCondLst>
                                    <p:cond delay="0"/>
                                  </p:stCondLst>
                                  <p:childTnLst>
                                    <p:set>
                                      <p:cBhvr>
                                        <p:cTn id="53" dur="1" fill="hold">
                                          <p:stCondLst>
                                            <p:cond delay="0"/>
                                          </p:stCondLst>
                                        </p:cTn>
                                        <p:tgtEl>
                                          <p:spTgt spid="40968"/>
                                        </p:tgtEl>
                                        <p:attrNameLst>
                                          <p:attrName>style.visibility</p:attrName>
                                        </p:attrNameLst>
                                      </p:cBhvr>
                                      <p:to>
                                        <p:strVal val="visible"/>
                                      </p:to>
                                    </p:set>
                                    <p:anim calcmode="lin" valueType="num">
                                      <p:cBhvr>
                                        <p:cTn id="54" dur="2000" fill="hold"/>
                                        <p:tgtEl>
                                          <p:spTgt spid="40968"/>
                                        </p:tgtEl>
                                        <p:attrNameLst>
                                          <p:attrName>ppt_x</p:attrName>
                                        </p:attrNameLst>
                                      </p:cBhvr>
                                      <p:tavLst>
                                        <p:tav tm="0">
                                          <p:val>
                                            <p:strVal val="#ppt_x-.2"/>
                                          </p:val>
                                        </p:tav>
                                        <p:tav tm="100000">
                                          <p:val>
                                            <p:strVal val="#ppt_x"/>
                                          </p:val>
                                        </p:tav>
                                      </p:tavLst>
                                    </p:anim>
                                    <p:anim calcmode="lin" valueType="num">
                                      <p:cBhvr>
                                        <p:cTn id="55" dur="2000" fill="hold"/>
                                        <p:tgtEl>
                                          <p:spTgt spid="40968"/>
                                        </p:tgtEl>
                                        <p:attrNameLst>
                                          <p:attrName>ppt_y</p:attrName>
                                        </p:attrNameLst>
                                      </p:cBhvr>
                                      <p:tavLst>
                                        <p:tav tm="0">
                                          <p:val>
                                            <p:strVal val="#ppt_y"/>
                                          </p:val>
                                        </p:tav>
                                        <p:tav tm="100000">
                                          <p:val>
                                            <p:strVal val="#ppt_y"/>
                                          </p:val>
                                        </p:tav>
                                      </p:tavLst>
                                    </p:anim>
                                    <p:animEffect transition="in" filter="wipe(right)" prLst="gradientSize: 0.1">
                                      <p:cBhvr>
                                        <p:cTn id="56" dur="2000"/>
                                        <p:tgtEl>
                                          <p:spTgt spid="40968"/>
                                        </p:tgtEl>
                                      </p:cBhvr>
                                    </p:animEffect>
                                  </p:childTnLst>
                                </p:cTn>
                              </p:par>
                            </p:childTnLst>
                          </p:cTn>
                        </p:par>
                        <p:par>
                          <p:cTn id="57" fill="hold">
                            <p:stCondLst>
                              <p:cond delay="16000"/>
                            </p:stCondLst>
                            <p:childTnLst>
                              <p:par>
                                <p:cTn id="58" presetID="8" presetClass="emph" presetSubtype="0" fill="hold" nodeType="afterEffect">
                                  <p:stCondLst>
                                    <p:cond delay="0"/>
                                  </p:stCondLst>
                                  <p:childTnLst>
                                    <p:animRot by="21600000">
                                      <p:cBhvr>
                                        <p:cTn id="59" dur="2000" fill="hold"/>
                                        <p:tgtEl>
                                          <p:spTgt spid="409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2771800" cy="36957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7" y="987141"/>
            <a:ext cx="2837970" cy="4770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8063" y="3093328"/>
            <a:ext cx="5339904" cy="343770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3059831" y="1310093"/>
            <a:ext cx="3096345" cy="1569660"/>
          </a:xfrm>
          <a:prstGeom prst="rect">
            <a:avLst/>
          </a:prstGeom>
          <a:noFill/>
        </p:spPr>
        <p:txBody>
          <a:bodyPr wrap="square" rtlCol="0">
            <a:spAutoFit/>
          </a:bodyPr>
          <a:lstStyle/>
          <a:p>
            <a:pPr algn="just"/>
            <a:r>
              <a:rPr lang="en-US" sz="3200" b="1" dirty="0">
                <a:latin typeface="AR BLANCA" pitchFamily="2" charset="0"/>
              </a:rPr>
              <a:t>To be or not to be: that is the </a:t>
            </a:r>
            <a:r>
              <a:rPr lang="en-US" sz="3200" b="1" dirty="0" smtClean="0">
                <a:latin typeface="AR BLANCA" pitchFamily="2" charset="0"/>
              </a:rPr>
              <a:t>question</a:t>
            </a:r>
            <a:r>
              <a:rPr lang="uk-UA" sz="3200" b="1" dirty="0" smtClean="0">
                <a:latin typeface="AR BLANCA" pitchFamily="2" charset="0"/>
              </a:rPr>
              <a:t>…</a:t>
            </a:r>
            <a:endParaRPr lang="ru-RU" sz="3200" b="1" dirty="0"/>
          </a:p>
        </p:txBody>
      </p:sp>
    </p:spTree>
    <p:extLst>
      <p:ext uri="{BB962C8B-B14F-4D97-AF65-F5344CB8AC3E}">
        <p14:creationId xmlns:p14="http://schemas.microsoft.com/office/powerpoint/2010/main" val="23527457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260648"/>
            <a:ext cx="3773219" cy="576064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476672"/>
            <a:ext cx="4792042" cy="33903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499992" y="4221087"/>
            <a:ext cx="4432002" cy="1815882"/>
          </a:xfrm>
          <a:prstGeom prst="rect">
            <a:avLst/>
          </a:prstGeom>
        </p:spPr>
        <p:txBody>
          <a:bodyPr wrap="square">
            <a:spAutoFit/>
          </a:bodyPr>
          <a:lstStyle/>
          <a:p>
            <a:pPr algn="ctr"/>
            <a:r>
              <a:rPr lang="en-US" sz="3200" b="1" dirty="0">
                <a:latin typeface="AR BLANCA" pitchFamily="2" charset="0"/>
              </a:rPr>
              <a:t>ROMEO AND </a:t>
            </a:r>
            <a:r>
              <a:rPr lang="en-US" sz="3200" b="1" dirty="0" smtClean="0">
                <a:latin typeface="AR BLANCA" pitchFamily="2" charset="0"/>
              </a:rPr>
              <a:t>JULIET</a:t>
            </a:r>
            <a:r>
              <a:rPr lang="uk-UA" sz="3200" b="1" dirty="0" smtClean="0">
                <a:latin typeface="AR BLANCA" pitchFamily="2" charset="0"/>
              </a:rPr>
              <a:t> – </a:t>
            </a:r>
          </a:p>
          <a:p>
            <a:pPr algn="ctr"/>
            <a:r>
              <a:rPr lang="en-US" sz="4000" dirty="0" smtClean="0">
                <a:latin typeface="AR BERKLEY" pitchFamily="2" charset="0"/>
              </a:rPr>
              <a:t>the </a:t>
            </a:r>
            <a:r>
              <a:rPr lang="en-US" sz="4000" dirty="0">
                <a:latin typeface="AR BERKLEY" pitchFamily="2" charset="0"/>
              </a:rPr>
              <a:t>best-known love story </a:t>
            </a:r>
            <a:endParaRPr lang="ru-RU" sz="4000" dirty="0"/>
          </a:p>
        </p:txBody>
      </p:sp>
    </p:spTree>
    <p:extLst>
      <p:ext uri="{BB962C8B-B14F-4D97-AF65-F5344CB8AC3E}">
        <p14:creationId xmlns:p14="http://schemas.microsoft.com/office/powerpoint/2010/main" val="29661916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Фильм Ромео и Джульєтта сцена балкони ОБРІЗАНА.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5736600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317847"/>
            <a:ext cx="7992888" cy="461665"/>
          </a:xfrm>
          <a:prstGeom prst="rect">
            <a:avLst/>
          </a:prstGeom>
        </p:spPr>
        <p:txBody>
          <a:bodyPr wrap="square">
            <a:spAutoFit/>
          </a:bodyPr>
          <a:lstStyle/>
          <a:p>
            <a:pPr lvl="0" algn="ctr"/>
            <a:r>
              <a:rPr lang="en-US" sz="2400" dirty="0">
                <a:latin typeface="Arial Black" pitchFamily="34" charset="0"/>
              </a:rPr>
              <a:t>When and where was Shakespeare born?</a:t>
            </a:r>
            <a:endParaRPr lang="ru-RU" sz="2400" dirty="0">
              <a:latin typeface="Arial Black" pitchFamily="34" charset="0"/>
            </a:endParaRPr>
          </a:p>
        </p:txBody>
      </p:sp>
      <p:sp>
        <p:nvSpPr>
          <p:cNvPr id="3" name="Прямоугольник 2"/>
          <p:cNvSpPr/>
          <p:nvPr/>
        </p:nvSpPr>
        <p:spPr>
          <a:xfrm>
            <a:off x="2123728" y="821254"/>
            <a:ext cx="6588224" cy="369332"/>
          </a:xfrm>
          <a:prstGeom prst="rect">
            <a:avLst/>
          </a:prstGeom>
        </p:spPr>
        <p:txBody>
          <a:bodyPr wrap="square">
            <a:spAutoFit/>
          </a:bodyPr>
          <a:lstStyle/>
          <a:p>
            <a:r>
              <a:rPr lang="en-US" dirty="0">
                <a:solidFill>
                  <a:srgbClr val="C00000"/>
                </a:solidFill>
                <a:latin typeface="Arial Black" pitchFamily="34" charset="0"/>
              </a:rPr>
              <a:t>He was born on April 23,1564 in Stratford-on-Avon.</a:t>
            </a:r>
            <a:endParaRPr lang="ru-RU" dirty="0">
              <a:solidFill>
                <a:srgbClr val="C00000"/>
              </a:solidFill>
              <a:latin typeface="Arial Black" pitchFamily="34" charset="0"/>
            </a:endParaRPr>
          </a:p>
        </p:txBody>
      </p:sp>
      <p:sp>
        <p:nvSpPr>
          <p:cNvPr id="4" name="Прямоугольник 3"/>
          <p:cNvSpPr/>
          <p:nvPr/>
        </p:nvSpPr>
        <p:spPr>
          <a:xfrm>
            <a:off x="663033" y="1392514"/>
            <a:ext cx="6233758" cy="461665"/>
          </a:xfrm>
          <a:prstGeom prst="rect">
            <a:avLst/>
          </a:prstGeom>
        </p:spPr>
        <p:txBody>
          <a:bodyPr wrap="none">
            <a:spAutoFit/>
          </a:bodyPr>
          <a:lstStyle/>
          <a:p>
            <a:pPr algn="ctr"/>
            <a:r>
              <a:rPr lang="en-US" sz="2400" dirty="0">
                <a:latin typeface="Arial Black" pitchFamily="34" charset="0"/>
              </a:rPr>
              <a:t>What do you know about his family?</a:t>
            </a:r>
            <a:endParaRPr lang="ru-RU" sz="2400" dirty="0">
              <a:latin typeface="Arial Black" pitchFamily="34" charset="0"/>
            </a:endParaRPr>
          </a:p>
        </p:txBody>
      </p:sp>
      <p:sp>
        <p:nvSpPr>
          <p:cNvPr id="5" name="Прямоугольник 4"/>
          <p:cNvSpPr/>
          <p:nvPr/>
        </p:nvSpPr>
        <p:spPr>
          <a:xfrm>
            <a:off x="2123728" y="1854179"/>
            <a:ext cx="6975648" cy="646331"/>
          </a:xfrm>
          <a:prstGeom prst="rect">
            <a:avLst/>
          </a:prstGeom>
        </p:spPr>
        <p:txBody>
          <a:bodyPr wrap="square">
            <a:spAutoFit/>
          </a:bodyPr>
          <a:lstStyle/>
          <a:p>
            <a:r>
              <a:rPr lang="en-US" dirty="0">
                <a:solidFill>
                  <a:srgbClr val="C00000"/>
                </a:solidFill>
                <a:latin typeface="Arial Black" pitchFamily="34" charset="0"/>
              </a:rPr>
              <a:t>His mother, Mary Arden, was a daugh­ter of a farmer.</a:t>
            </a:r>
            <a:endParaRPr lang="ru-RU" dirty="0">
              <a:solidFill>
                <a:srgbClr val="C00000"/>
              </a:solidFill>
              <a:latin typeface="Arial Black" pitchFamily="34" charset="0"/>
            </a:endParaRPr>
          </a:p>
          <a:p>
            <a:r>
              <a:rPr lang="en-US" dirty="0">
                <a:solidFill>
                  <a:srgbClr val="C00000"/>
                </a:solidFill>
                <a:latin typeface="Arial Black" pitchFamily="34" charset="0"/>
              </a:rPr>
              <a:t>His father, John Shakespeare, was a glover</a:t>
            </a:r>
            <a:endParaRPr lang="ru-RU" dirty="0">
              <a:solidFill>
                <a:srgbClr val="C00000"/>
              </a:solidFill>
              <a:latin typeface="Arial Black" pitchFamily="34" charset="0"/>
            </a:endParaRPr>
          </a:p>
        </p:txBody>
      </p:sp>
      <p:sp>
        <p:nvSpPr>
          <p:cNvPr id="6" name="Прямоугольник 5"/>
          <p:cNvSpPr/>
          <p:nvPr/>
        </p:nvSpPr>
        <p:spPr>
          <a:xfrm>
            <a:off x="663033" y="2733832"/>
            <a:ext cx="6624736" cy="461665"/>
          </a:xfrm>
          <a:prstGeom prst="rect">
            <a:avLst/>
          </a:prstGeom>
        </p:spPr>
        <p:txBody>
          <a:bodyPr wrap="square">
            <a:spAutoFit/>
          </a:bodyPr>
          <a:lstStyle/>
          <a:p>
            <a:r>
              <a:rPr lang="en-US" sz="2400" b="1" dirty="0" smtClean="0">
                <a:latin typeface="Arial Black" pitchFamily="34" charset="0"/>
              </a:rPr>
              <a:t>What did Shakespeare build in 1598</a:t>
            </a:r>
            <a:r>
              <a:rPr lang="ru-RU" sz="2400" b="1" dirty="0" smtClean="0">
                <a:latin typeface="Arial Black" pitchFamily="34" charset="0"/>
              </a:rPr>
              <a:t>?</a:t>
            </a:r>
            <a:r>
              <a:rPr lang="en-US" sz="2400" b="1" dirty="0" smtClean="0">
                <a:latin typeface="Arial Black" pitchFamily="34" charset="0"/>
              </a:rPr>
              <a:t> </a:t>
            </a:r>
            <a:endParaRPr lang="ru-RU" sz="2400" dirty="0">
              <a:latin typeface="Arial Black" pitchFamily="34" charset="0"/>
            </a:endParaRPr>
          </a:p>
        </p:txBody>
      </p:sp>
      <p:sp>
        <p:nvSpPr>
          <p:cNvPr id="9" name="Прямоугольник 8"/>
          <p:cNvSpPr/>
          <p:nvPr/>
        </p:nvSpPr>
        <p:spPr>
          <a:xfrm>
            <a:off x="2131767" y="3195497"/>
            <a:ext cx="2543645" cy="369332"/>
          </a:xfrm>
          <a:prstGeom prst="rect">
            <a:avLst/>
          </a:prstGeom>
        </p:spPr>
        <p:txBody>
          <a:bodyPr wrap="none">
            <a:spAutoFit/>
          </a:bodyPr>
          <a:lstStyle/>
          <a:p>
            <a:r>
              <a:rPr lang="en-US" b="1" dirty="0">
                <a:solidFill>
                  <a:srgbClr val="C00000"/>
                </a:solidFill>
                <a:latin typeface="Arial Black" pitchFamily="34" charset="0"/>
              </a:rPr>
              <a:t>T</a:t>
            </a:r>
            <a:r>
              <a:rPr lang="en-US" b="1" dirty="0" smtClean="0">
                <a:solidFill>
                  <a:srgbClr val="C00000"/>
                </a:solidFill>
                <a:latin typeface="Arial Black" pitchFamily="34" charset="0"/>
              </a:rPr>
              <a:t>he </a:t>
            </a:r>
            <a:r>
              <a:rPr lang="en-US" b="1" dirty="0">
                <a:solidFill>
                  <a:srgbClr val="C00000"/>
                </a:solidFill>
                <a:latin typeface="Arial Black" pitchFamily="34" charset="0"/>
              </a:rPr>
              <a:t>Globe Theatre</a:t>
            </a:r>
            <a:endParaRPr lang="ru-RU" dirty="0">
              <a:solidFill>
                <a:srgbClr val="C00000"/>
              </a:solidFill>
              <a:latin typeface="Arial Black" pitchFamily="34" charset="0"/>
            </a:endParaRPr>
          </a:p>
        </p:txBody>
      </p:sp>
      <p:sp>
        <p:nvSpPr>
          <p:cNvPr id="10" name="Прямоугольник 9"/>
          <p:cNvSpPr/>
          <p:nvPr/>
        </p:nvSpPr>
        <p:spPr>
          <a:xfrm>
            <a:off x="775296" y="3844496"/>
            <a:ext cx="6434838" cy="461665"/>
          </a:xfrm>
          <a:prstGeom prst="rect">
            <a:avLst/>
          </a:prstGeom>
        </p:spPr>
        <p:txBody>
          <a:bodyPr wrap="none">
            <a:spAutoFit/>
          </a:bodyPr>
          <a:lstStyle/>
          <a:p>
            <a:r>
              <a:rPr lang="en-US" sz="2400" b="1" dirty="0" smtClean="0">
                <a:latin typeface="Arial Black" pitchFamily="34" charset="0"/>
              </a:rPr>
              <a:t>What  his </a:t>
            </a:r>
            <a:r>
              <a:rPr lang="en-US" sz="2400" b="1" dirty="0">
                <a:latin typeface="Arial Black" pitchFamily="34" charset="0"/>
              </a:rPr>
              <a:t>best-known </a:t>
            </a:r>
            <a:r>
              <a:rPr lang="en-US" sz="2400" b="1" dirty="0" smtClean="0">
                <a:latin typeface="Arial Black" pitchFamily="34" charset="0"/>
              </a:rPr>
              <a:t>tragedies are? </a:t>
            </a:r>
            <a:endParaRPr lang="ru-RU" sz="2400" dirty="0">
              <a:latin typeface="Arial Black" pitchFamily="34" charset="0"/>
            </a:endParaRPr>
          </a:p>
        </p:txBody>
      </p:sp>
      <p:sp>
        <p:nvSpPr>
          <p:cNvPr id="11" name="Прямоугольник 10"/>
          <p:cNvSpPr/>
          <p:nvPr/>
        </p:nvSpPr>
        <p:spPr>
          <a:xfrm>
            <a:off x="2123728" y="4306161"/>
            <a:ext cx="6479726" cy="646331"/>
          </a:xfrm>
          <a:prstGeom prst="rect">
            <a:avLst/>
          </a:prstGeom>
        </p:spPr>
        <p:txBody>
          <a:bodyPr wrap="square">
            <a:spAutoFit/>
          </a:bodyPr>
          <a:lstStyle/>
          <a:p>
            <a:r>
              <a:rPr lang="en-US" dirty="0">
                <a:solidFill>
                  <a:srgbClr val="C00000"/>
                </a:solidFill>
                <a:latin typeface="Arial Black" pitchFamily="34" charset="0"/>
              </a:rPr>
              <a:t>Hamlet, Romeo and Juliet, King Lear, Macbeth, and Othello.</a:t>
            </a:r>
            <a:endParaRPr lang="ru-RU" dirty="0">
              <a:solidFill>
                <a:srgbClr val="C00000"/>
              </a:solidFill>
              <a:latin typeface="Arial Black" pitchFamily="34" charset="0"/>
            </a:endParaRPr>
          </a:p>
        </p:txBody>
      </p:sp>
      <p:sp>
        <p:nvSpPr>
          <p:cNvPr id="12" name="Прямоугольник 11"/>
          <p:cNvSpPr/>
          <p:nvPr/>
        </p:nvSpPr>
        <p:spPr>
          <a:xfrm>
            <a:off x="755864" y="5087450"/>
            <a:ext cx="5662961" cy="461665"/>
          </a:xfrm>
          <a:prstGeom prst="rect">
            <a:avLst/>
          </a:prstGeom>
        </p:spPr>
        <p:txBody>
          <a:bodyPr wrap="none">
            <a:spAutoFit/>
          </a:bodyPr>
          <a:lstStyle/>
          <a:p>
            <a:r>
              <a:rPr lang="en-US" sz="2400" b="1" dirty="0" smtClean="0">
                <a:latin typeface="Arial Black" pitchFamily="34" charset="0"/>
              </a:rPr>
              <a:t>How many sonnets did he write?</a:t>
            </a:r>
            <a:endParaRPr lang="ru-RU" sz="2400" dirty="0">
              <a:latin typeface="Arial Black" pitchFamily="34" charset="0"/>
            </a:endParaRPr>
          </a:p>
        </p:txBody>
      </p:sp>
      <p:sp>
        <p:nvSpPr>
          <p:cNvPr id="13" name="Прямоугольник 12"/>
          <p:cNvSpPr/>
          <p:nvPr/>
        </p:nvSpPr>
        <p:spPr>
          <a:xfrm>
            <a:off x="2169041" y="5549115"/>
            <a:ext cx="723275" cy="369332"/>
          </a:xfrm>
          <a:prstGeom prst="rect">
            <a:avLst/>
          </a:prstGeom>
        </p:spPr>
        <p:txBody>
          <a:bodyPr wrap="none">
            <a:spAutoFit/>
          </a:bodyPr>
          <a:lstStyle/>
          <a:p>
            <a:r>
              <a:rPr lang="uk-UA" b="1" dirty="0">
                <a:solidFill>
                  <a:srgbClr val="C00000"/>
                </a:solidFill>
                <a:latin typeface="Arial Black" pitchFamily="34" charset="0"/>
              </a:rPr>
              <a:t>154 </a:t>
            </a:r>
            <a:endParaRPr lang="ru-RU" dirty="0">
              <a:solidFill>
                <a:srgbClr val="C00000"/>
              </a:solidFill>
              <a:latin typeface="Arial Black" pitchFamily="34" charset="0"/>
            </a:endParaRPr>
          </a:p>
        </p:txBody>
      </p:sp>
      <p:sp>
        <p:nvSpPr>
          <p:cNvPr id="14" name="TextBox 13"/>
          <p:cNvSpPr txBox="1"/>
          <p:nvPr/>
        </p:nvSpPr>
        <p:spPr>
          <a:xfrm>
            <a:off x="6731246" y="5714553"/>
            <a:ext cx="1872208" cy="707886"/>
          </a:xfrm>
          <a:prstGeom prst="rect">
            <a:avLst/>
          </a:prstGeom>
          <a:noFill/>
        </p:spPr>
        <p:txBody>
          <a:bodyPr wrap="square" rtlCol="0">
            <a:spAutoFit/>
          </a:bodyPr>
          <a:lstStyle/>
          <a:p>
            <a:pPr algn="ctr"/>
            <a:r>
              <a:rPr lang="en-US" sz="4000" b="1" dirty="0" smtClean="0">
                <a:solidFill>
                  <a:srgbClr val="002060"/>
                </a:solidFill>
                <a:latin typeface="Algerian" pitchFamily="82" charset="0"/>
              </a:rPr>
              <a:t>QUIZ</a:t>
            </a:r>
            <a:endParaRPr lang="ru-RU" sz="4000" b="1" dirty="0">
              <a:solidFill>
                <a:srgbClr val="002060"/>
              </a:solidFill>
            </a:endParaRPr>
          </a:p>
        </p:txBody>
      </p:sp>
    </p:spTree>
    <p:extLst>
      <p:ext uri="{BB962C8B-B14F-4D97-AF65-F5344CB8AC3E}">
        <p14:creationId xmlns:p14="http://schemas.microsoft.com/office/powerpoint/2010/main" val="3887574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7"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ppt_x"/>
                                          </p:val>
                                        </p:tav>
                                        <p:tav tm="100000">
                                          <p:val>
                                            <p:strVal val="#ppt_x"/>
                                          </p:val>
                                        </p:tav>
                                      </p:tavLst>
                                    </p:anim>
                                    <p:anim calcmode="lin" valueType="num">
                                      <p:cBhvr additive="base">
                                        <p:cTn id="6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idx="4294967295"/>
          </p:nvPr>
        </p:nvSpPr>
        <p:spPr>
          <a:xfrm>
            <a:off x="395288" y="404813"/>
            <a:ext cx="5616575" cy="1944687"/>
          </a:xfrm>
        </p:spPr>
        <p:txBody>
          <a:bodyPr/>
          <a:lstStyle/>
          <a:p>
            <a:r>
              <a:rPr lang="en-US" sz="3600" b="1" dirty="0" smtClean="0">
                <a:solidFill>
                  <a:srgbClr val="000099"/>
                </a:solidFill>
                <a:latin typeface="Adobe Caslon Pro" pitchFamily="18" charset="0"/>
              </a:rPr>
              <a:t>William was born on the 23</a:t>
            </a:r>
            <a:r>
              <a:rPr lang="en-US" sz="3600" b="1" baseline="30000" dirty="0" smtClean="0">
                <a:solidFill>
                  <a:srgbClr val="000099"/>
                </a:solidFill>
                <a:latin typeface="Adobe Caslon Pro" pitchFamily="18" charset="0"/>
              </a:rPr>
              <a:t>rd</a:t>
            </a:r>
            <a:r>
              <a:rPr lang="en-US" sz="3600" b="1" dirty="0" smtClean="0">
                <a:solidFill>
                  <a:srgbClr val="000099"/>
                </a:solidFill>
                <a:latin typeface="Adobe Caslon Pro" pitchFamily="18" charset="0"/>
              </a:rPr>
              <a:t> of </a:t>
            </a:r>
            <a:r>
              <a:rPr lang="ru-RU" sz="3600" b="1" dirty="0" smtClean="0">
                <a:solidFill>
                  <a:srgbClr val="000099"/>
                </a:solidFill>
                <a:latin typeface="Blackadder ITC" pitchFamily="82" charset="0"/>
              </a:rPr>
              <a:t> </a:t>
            </a:r>
            <a:r>
              <a:rPr lang="en-US" sz="3600" b="1" dirty="0" smtClean="0">
                <a:solidFill>
                  <a:srgbClr val="000099"/>
                </a:solidFill>
                <a:latin typeface="Adobe Caslon Pro" pitchFamily="18" charset="0"/>
              </a:rPr>
              <a:t>April 1564 in Stratford-upon-Avon, England</a:t>
            </a:r>
            <a:endParaRPr lang="ru-RU" sz="3600" b="1" dirty="0" smtClean="0">
              <a:solidFill>
                <a:srgbClr val="000099"/>
              </a:solidFill>
              <a:latin typeface="Blackadder ITC" pitchFamily="82" charset="0"/>
            </a:endParaRPr>
          </a:p>
        </p:txBody>
      </p:sp>
      <p:pic>
        <p:nvPicPr>
          <p:cNvPr id="27652" name="Picture 4" descr="200px-Shakespeare"/>
          <p:cNvPicPr>
            <a:picLocks noGrp="1" noChangeAspect="1" noChangeArrowheads="1"/>
          </p:cNvPicPr>
          <p:nvPr>
            <p:ph type="body" idx="4294967295"/>
          </p:nvPr>
        </p:nvPicPr>
        <p:blipFill>
          <a:blip r:embed="rId2"/>
          <a:srcRect/>
          <a:stretch>
            <a:fillRect/>
          </a:stretch>
        </p:blipFill>
        <p:spPr>
          <a:xfrm>
            <a:off x="6516688" y="549275"/>
            <a:ext cx="1905000" cy="2438400"/>
          </a:xfrm>
        </p:spPr>
      </p:pic>
      <p:pic>
        <p:nvPicPr>
          <p:cNvPr id="27653" name="Picture 5" descr="BIRTH"/>
          <p:cNvPicPr>
            <a:picLocks noChangeAspect="1" noChangeArrowheads="1"/>
          </p:cNvPicPr>
          <p:nvPr/>
        </p:nvPicPr>
        <p:blipFill>
          <a:blip r:embed="rId3"/>
          <a:srcRect b="2354"/>
          <a:stretch>
            <a:fillRect/>
          </a:stretch>
        </p:blipFill>
        <p:spPr bwMode="auto">
          <a:xfrm>
            <a:off x="468313" y="2492375"/>
            <a:ext cx="4032250" cy="2362200"/>
          </a:xfrm>
          <a:prstGeom prst="rect">
            <a:avLst/>
          </a:prstGeom>
          <a:noFill/>
          <a:ln w="9525">
            <a:noFill/>
            <a:miter lim="800000"/>
            <a:headEnd/>
            <a:tailEnd/>
          </a:ln>
        </p:spPr>
      </p:pic>
      <p:sp>
        <p:nvSpPr>
          <p:cNvPr id="27654" name="Rectangle 6"/>
          <p:cNvSpPr>
            <a:spLocks noChangeArrowheads="1"/>
          </p:cNvSpPr>
          <p:nvPr/>
        </p:nvSpPr>
        <p:spPr bwMode="auto">
          <a:xfrm>
            <a:off x="1908175" y="4941888"/>
            <a:ext cx="3097213" cy="1554162"/>
          </a:xfrm>
          <a:prstGeom prst="rect">
            <a:avLst/>
          </a:prstGeom>
          <a:noFill/>
          <a:ln w="9525">
            <a:noFill/>
            <a:miter lim="800000"/>
            <a:headEnd/>
            <a:tailEnd/>
          </a:ln>
        </p:spPr>
        <p:txBody>
          <a:bodyPr>
            <a:spAutoFit/>
          </a:bodyPr>
          <a:lstStyle/>
          <a:p>
            <a:pPr eaLnBrk="0" hangingPunct="0"/>
            <a:r>
              <a:rPr lang="en-US" sz="3200" b="1">
                <a:solidFill>
                  <a:srgbClr val="003399"/>
                </a:solidFill>
              </a:rPr>
              <a:t>William Shakespeare’s Home</a:t>
            </a:r>
          </a:p>
        </p:txBody>
      </p:sp>
      <p:pic>
        <p:nvPicPr>
          <p:cNvPr id="27655" name="Picture 7" descr="Shakespeares Birthplace"/>
          <p:cNvPicPr>
            <a:picLocks noChangeAspect="1" noChangeArrowheads="1"/>
          </p:cNvPicPr>
          <p:nvPr/>
        </p:nvPicPr>
        <p:blipFill>
          <a:blip r:embed="rId4"/>
          <a:srcRect b="4936"/>
          <a:stretch>
            <a:fillRect/>
          </a:stretch>
        </p:blipFill>
        <p:spPr bwMode="auto">
          <a:xfrm>
            <a:off x="5003800" y="3213100"/>
            <a:ext cx="3665538" cy="2376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fade">
                                      <p:cBhvr>
                                        <p:cTn id="7" dur="1000"/>
                                        <p:tgtEl>
                                          <p:spTgt spid="27652"/>
                                        </p:tgtEl>
                                      </p:cBhvr>
                                    </p:animEffect>
                                    <p:anim calcmode="lin" valueType="num">
                                      <p:cBhvr>
                                        <p:cTn id="8" dur="1000" fill="hold"/>
                                        <p:tgtEl>
                                          <p:spTgt spid="27652"/>
                                        </p:tgtEl>
                                        <p:attrNameLst>
                                          <p:attrName>style.rotation</p:attrName>
                                        </p:attrNameLst>
                                      </p:cBhvr>
                                      <p:tavLst>
                                        <p:tav tm="0">
                                          <p:val>
                                            <p:fltVal val="720"/>
                                          </p:val>
                                        </p:tav>
                                        <p:tav tm="100000">
                                          <p:val>
                                            <p:fltVal val="0"/>
                                          </p:val>
                                        </p:tav>
                                      </p:tavLst>
                                    </p:anim>
                                    <p:anim calcmode="lin" valueType="num">
                                      <p:cBhvr>
                                        <p:cTn id="9" dur="1000" fill="hold"/>
                                        <p:tgtEl>
                                          <p:spTgt spid="27652"/>
                                        </p:tgtEl>
                                        <p:attrNameLst>
                                          <p:attrName>ppt_h</p:attrName>
                                        </p:attrNameLst>
                                      </p:cBhvr>
                                      <p:tavLst>
                                        <p:tav tm="0">
                                          <p:val>
                                            <p:fltVal val="0"/>
                                          </p:val>
                                        </p:tav>
                                        <p:tav tm="100000">
                                          <p:val>
                                            <p:strVal val="#ppt_h"/>
                                          </p:val>
                                        </p:tav>
                                      </p:tavLst>
                                    </p:anim>
                                    <p:anim calcmode="lin" valueType="num">
                                      <p:cBhvr>
                                        <p:cTn id="10" dur="1000" fill="hold"/>
                                        <p:tgtEl>
                                          <p:spTgt spid="27652"/>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43" presetClass="entr" presetSubtype="0" fill="hold" nodeType="afterEffect">
                                  <p:stCondLst>
                                    <p:cond delay="0"/>
                                  </p:stCondLst>
                                  <p:childTnLst>
                                    <p:set>
                                      <p:cBhvr>
                                        <p:cTn id="13" dur="1" fill="hold">
                                          <p:stCondLst>
                                            <p:cond delay="0"/>
                                          </p:stCondLst>
                                        </p:cTn>
                                        <p:tgtEl>
                                          <p:spTgt spid="27655"/>
                                        </p:tgtEl>
                                        <p:attrNameLst>
                                          <p:attrName>style.visibility</p:attrName>
                                        </p:attrNameLst>
                                      </p:cBhvr>
                                      <p:to>
                                        <p:strVal val="visible"/>
                                      </p:to>
                                    </p:set>
                                    <p:animEffect transition="in" filter="fade">
                                      <p:cBhvr>
                                        <p:cTn id="14" dur="100"/>
                                        <p:tgtEl>
                                          <p:spTgt spid="27655"/>
                                        </p:tgtEl>
                                      </p:cBhvr>
                                    </p:animEffect>
                                    <p:anim calcmode="lin" valueType="num">
                                      <p:cBhvr>
                                        <p:cTn id="15" dur="400" fill="hold"/>
                                        <p:tgtEl>
                                          <p:spTgt spid="27655"/>
                                        </p:tgtEl>
                                        <p:attrNameLst>
                                          <p:attrName>ppt_x</p:attrName>
                                        </p:attrNameLst>
                                      </p:cBhvr>
                                      <p:tavLst>
                                        <p:tav tm="0">
                                          <p:val>
                                            <p:strVal val="#ppt_x"/>
                                          </p:val>
                                        </p:tav>
                                        <p:tav tm="100000">
                                          <p:val>
                                            <p:strVal val="#ppt_x"/>
                                          </p:val>
                                        </p:tav>
                                      </p:tavLst>
                                    </p:anim>
                                    <p:anim calcmode="lin" valueType="num">
                                      <p:cBhvr>
                                        <p:cTn id="16" dur="400" fill="hold"/>
                                        <p:tgtEl>
                                          <p:spTgt spid="27655"/>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2765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2765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 fill="hold">
                            <p:stCondLst>
                              <p:cond delay="2000"/>
                            </p:stCondLst>
                            <p:childTnLst>
                              <p:par>
                                <p:cTn id="20" presetID="52" presetClass="entr" presetSubtype="0" fill="hold" grpId="0" nodeType="afterEffect">
                                  <p:stCondLst>
                                    <p:cond delay="0"/>
                                  </p:stCondLst>
                                  <p:childTnLst>
                                    <p:set>
                                      <p:cBhvr>
                                        <p:cTn id="21" dur="1" fill="hold">
                                          <p:stCondLst>
                                            <p:cond delay="0"/>
                                          </p:stCondLst>
                                        </p:cTn>
                                        <p:tgtEl>
                                          <p:spTgt spid="27650"/>
                                        </p:tgtEl>
                                        <p:attrNameLst>
                                          <p:attrName>style.visibility</p:attrName>
                                        </p:attrNameLst>
                                      </p:cBhvr>
                                      <p:to>
                                        <p:strVal val="visible"/>
                                      </p:to>
                                    </p:set>
                                    <p:animScale>
                                      <p:cBhvr>
                                        <p:cTn id="22" dur="1000" decel="50000" fill="hold">
                                          <p:stCondLst>
                                            <p:cond delay="0"/>
                                          </p:stCondLst>
                                        </p:cTn>
                                        <p:tgtEl>
                                          <p:spTgt spid="276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7650"/>
                                        </p:tgtEl>
                                        <p:attrNameLst>
                                          <p:attrName>ppt_x</p:attrName>
                                          <p:attrName>ppt_y</p:attrName>
                                        </p:attrNameLst>
                                      </p:cBhvr>
                                    </p:animMotion>
                                    <p:animEffect transition="in" filter="fade">
                                      <p:cBhvr>
                                        <p:cTn id="24" dur="1000"/>
                                        <p:tgtEl>
                                          <p:spTgt spid="27650"/>
                                        </p:tgtEl>
                                      </p:cBhvr>
                                    </p:animEffect>
                                  </p:childTnLst>
                                </p:cTn>
                              </p:par>
                            </p:childTnLst>
                          </p:cTn>
                        </p:par>
                        <p:par>
                          <p:cTn id="25" fill="hold">
                            <p:stCondLst>
                              <p:cond delay="3000"/>
                            </p:stCondLst>
                            <p:childTnLst>
                              <p:par>
                                <p:cTn id="26" presetID="15" presetClass="entr" presetSubtype="0" fill="hold" nodeType="afterEffect">
                                  <p:stCondLst>
                                    <p:cond delay="0"/>
                                  </p:stCondLst>
                                  <p:childTnLst>
                                    <p:set>
                                      <p:cBhvr>
                                        <p:cTn id="27" dur="1" fill="hold">
                                          <p:stCondLst>
                                            <p:cond delay="0"/>
                                          </p:stCondLst>
                                        </p:cTn>
                                        <p:tgtEl>
                                          <p:spTgt spid="27653"/>
                                        </p:tgtEl>
                                        <p:attrNameLst>
                                          <p:attrName>style.visibility</p:attrName>
                                        </p:attrNameLst>
                                      </p:cBhvr>
                                      <p:to>
                                        <p:strVal val="visible"/>
                                      </p:to>
                                    </p:set>
                                    <p:anim calcmode="lin" valueType="num">
                                      <p:cBhvr>
                                        <p:cTn id="28" dur="1000" fill="hold"/>
                                        <p:tgtEl>
                                          <p:spTgt spid="27653"/>
                                        </p:tgtEl>
                                        <p:attrNameLst>
                                          <p:attrName>ppt_w</p:attrName>
                                        </p:attrNameLst>
                                      </p:cBhvr>
                                      <p:tavLst>
                                        <p:tav tm="0">
                                          <p:val>
                                            <p:fltVal val="0"/>
                                          </p:val>
                                        </p:tav>
                                        <p:tav tm="100000">
                                          <p:val>
                                            <p:strVal val="#ppt_w"/>
                                          </p:val>
                                        </p:tav>
                                      </p:tavLst>
                                    </p:anim>
                                    <p:anim calcmode="lin" valueType="num">
                                      <p:cBhvr>
                                        <p:cTn id="29" dur="1000" fill="hold"/>
                                        <p:tgtEl>
                                          <p:spTgt spid="27653"/>
                                        </p:tgtEl>
                                        <p:attrNameLst>
                                          <p:attrName>ppt_h</p:attrName>
                                        </p:attrNameLst>
                                      </p:cBhvr>
                                      <p:tavLst>
                                        <p:tav tm="0">
                                          <p:val>
                                            <p:fltVal val="0"/>
                                          </p:val>
                                        </p:tav>
                                        <p:tav tm="100000">
                                          <p:val>
                                            <p:strVal val="#ppt_h"/>
                                          </p:val>
                                        </p:tav>
                                      </p:tavLst>
                                    </p:anim>
                                    <p:anim calcmode="lin" valueType="num">
                                      <p:cBhvr>
                                        <p:cTn id="30" dur="1000" fill="hold"/>
                                        <p:tgtEl>
                                          <p:spTgt spid="2765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765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31" presetClass="entr" presetSubtype="0" fill="hold" grpId="0" nodeType="afterEffect">
                                  <p:stCondLst>
                                    <p:cond delay="0"/>
                                  </p:stCondLst>
                                  <p:iterate type="lt">
                                    <p:tmPct val="5000"/>
                                  </p:iterate>
                                  <p:childTnLst>
                                    <p:set>
                                      <p:cBhvr>
                                        <p:cTn id="34" dur="1" fill="hold">
                                          <p:stCondLst>
                                            <p:cond delay="0"/>
                                          </p:stCondLst>
                                        </p:cTn>
                                        <p:tgtEl>
                                          <p:spTgt spid="27654"/>
                                        </p:tgtEl>
                                        <p:attrNameLst>
                                          <p:attrName>style.visibility</p:attrName>
                                        </p:attrNameLst>
                                      </p:cBhvr>
                                      <p:to>
                                        <p:strVal val="visible"/>
                                      </p:to>
                                    </p:set>
                                    <p:anim calcmode="lin" valueType="num">
                                      <p:cBhvr>
                                        <p:cTn id="35" dur="1000" fill="hold"/>
                                        <p:tgtEl>
                                          <p:spTgt spid="27654"/>
                                        </p:tgtEl>
                                        <p:attrNameLst>
                                          <p:attrName>ppt_w</p:attrName>
                                        </p:attrNameLst>
                                      </p:cBhvr>
                                      <p:tavLst>
                                        <p:tav tm="0">
                                          <p:val>
                                            <p:fltVal val="0"/>
                                          </p:val>
                                        </p:tav>
                                        <p:tav tm="100000">
                                          <p:val>
                                            <p:strVal val="#ppt_w"/>
                                          </p:val>
                                        </p:tav>
                                      </p:tavLst>
                                    </p:anim>
                                    <p:anim calcmode="lin" valueType="num">
                                      <p:cBhvr>
                                        <p:cTn id="36" dur="1000" fill="hold"/>
                                        <p:tgtEl>
                                          <p:spTgt spid="27654"/>
                                        </p:tgtEl>
                                        <p:attrNameLst>
                                          <p:attrName>ppt_h</p:attrName>
                                        </p:attrNameLst>
                                      </p:cBhvr>
                                      <p:tavLst>
                                        <p:tav tm="0">
                                          <p:val>
                                            <p:fltVal val="0"/>
                                          </p:val>
                                        </p:tav>
                                        <p:tav tm="100000">
                                          <p:val>
                                            <p:strVal val="#ppt_h"/>
                                          </p:val>
                                        </p:tav>
                                      </p:tavLst>
                                    </p:anim>
                                    <p:anim calcmode="lin" valueType="num">
                                      <p:cBhvr>
                                        <p:cTn id="37" dur="1000" fill="hold"/>
                                        <p:tgtEl>
                                          <p:spTgt spid="27654"/>
                                        </p:tgtEl>
                                        <p:attrNameLst>
                                          <p:attrName>style.rotation</p:attrName>
                                        </p:attrNameLst>
                                      </p:cBhvr>
                                      <p:tavLst>
                                        <p:tav tm="0">
                                          <p:val>
                                            <p:fltVal val="90"/>
                                          </p:val>
                                        </p:tav>
                                        <p:tav tm="100000">
                                          <p:val>
                                            <p:fltVal val="0"/>
                                          </p:val>
                                        </p:tav>
                                      </p:tavLst>
                                    </p:anim>
                                    <p:animEffect transition="in" filter="fade">
                                      <p:cBhvr>
                                        <p:cTn id="38" dur="10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p:cNvSpPr>
          <p:nvPr>
            <p:ph type="body" idx="4294967295"/>
          </p:nvPr>
        </p:nvSpPr>
        <p:spPr>
          <a:xfrm>
            <a:off x="684213" y="3860800"/>
            <a:ext cx="7848600" cy="2160488"/>
          </a:xfrm>
        </p:spPr>
        <p:txBody>
          <a:bodyPr/>
          <a:lstStyle/>
          <a:p>
            <a:pPr lvl="0" algn="just"/>
            <a:r>
              <a:rPr lang="en-US" sz="3200" b="1" dirty="0">
                <a:latin typeface="+mj-lt"/>
              </a:rPr>
              <a:t>William Shakespeare was the son of John Shakespeare, a successful glover  and Mary Arden, the daughter of a farmer. </a:t>
            </a:r>
            <a:r>
              <a:rPr lang="ru-RU" sz="3200" b="1" dirty="0" err="1">
                <a:latin typeface="+mj-lt"/>
              </a:rPr>
              <a:t>He</a:t>
            </a:r>
            <a:r>
              <a:rPr lang="ru-RU" sz="3200" b="1" dirty="0">
                <a:latin typeface="+mj-lt"/>
              </a:rPr>
              <a:t> </a:t>
            </a:r>
            <a:r>
              <a:rPr lang="ru-RU" sz="3200" b="1" dirty="0" err="1">
                <a:latin typeface="+mj-lt"/>
              </a:rPr>
              <a:t>was</a:t>
            </a:r>
            <a:r>
              <a:rPr lang="ru-RU" sz="3200" b="1" dirty="0">
                <a:latin typeface="+mj-lt"/>
              </a:rPr>
              <a:t> </a:t>
            </a:r>
            <a:r>
              <a:rPr lang="ru-RU" sz="3200" b="1" dirty="0" err="1">
                <a:latin typeface="+mj-lt"/>
              </a:rPr>
              <a:t>the</a:t>
            </a:r>
            <a:r>
              <a:rPr lang="ru-RU" sz="3200" b="1" dirty="0">
                <a:latin typeface="+mj-lt"/>
              </a:rPr>
              <a:t> </a:t>
            </a:r>
            <a:r>
              <a:rPr lang="ru-RU" sz="3200" b="1" dirty="0" err="1">
                <a:latin typeface="+mj-lt"/>
              </a:rPr>
              <a:t>third</a:t>
            </a:r>
            <a:r>
              <a:rPr lang="ru-RU" sz="3200" b="1" dirty="0">
                <a:latin typeface="+mj-lt"/>
              </a:rPr>
              <a:t> </a:t>
            </a:r>
            <a:r>
              <a:rPr lang="ru-RU" sz="3200" b="1" dirty="0" err="1">
                <a:latin typeface="+mj-lt"/>
              </a:rPr>
              <a:t>child</a:t>
            </a:r>
            <a:r>
              <a:rPr lang="ru-RU" sz="3200" b="1" dirty="0">
                <a:latin typeface="+mj-lt"/>
              </a:rPr>
              <a:t> </a:t>
            </a:r>
            <a:r>
              <a:rPr lang="ru-RU" sz="3200" b="1" dirty="0" err="1">
                <a:latin typeface="+mj-lt"/>
              </a:rPr>
              <a:t>of</a:t>
            </a:r>
            <a:r>
              <a:rPr lang="ru-RU" sz="3200" b="1" dirty="0">
                <a:latin typeface="+mj-lt"/>
              </a:rPr>
              <a:t> </a:t>
            </a:r>
            <a:r>
              <a:rPr lang="ru-RU" sz="3200" b="1" dirty="0" err="1">
                <a:latin typeface="+mj-lt"/>
              </a:rPr>
              <a:t>eight</a:t>
            </a:r>
            <a:r>
              <a:rPr lang="ru-RU" sz="3200" b="1" dirty="0">
                <a:latin typeface="+mj-lt"/>
              </a:rPr>
              <a:t>.</a:t>
            </a:r>
            <a:endParaRPr lang="ru-RU" sz="3200" dirty="0">
              <a:latin typeface="+mj-lt"/>
            </a:endParaRPr>
          </a:p>
          <a:p>
            <a:r>
              <a:rPr lang="en-US" sz="2800" dirty="0"/>
              <a:t> </a:t>
            </a:r>
            <a:endParaRPr lang="ru-RU" sz="2800" dirty="0"/>
          </a:p>
          <a:p>
            <a:pPr lvl="0"/>
            <a:r>
              <a:rPr lang="en-US" sz="2800" dirty="0">
                <a:latin typeface="Adobe Caslon Pro" pitchFamily="18" charset="0"/>
              </a:rPr>
              <a:t> </a:t>
            </a:r>
            <a:endParaRPr lang="ru-RU" sz="2800" dirty="0"/>
          </a:p>
          <a:p>
            <a:pPr lvl="0"/>
            <a:endParaRPr lang="ru-RU" sz="2800" b="1" dirty="0" smtClean="0">
              <a:solidFill>
                <a:schemeClr val="tx1"/>
              </a:solidFill>
              <a:latin typeface="Blackadder ITC" pitchFamily="82" charset="0"/>
            </a:endParaRPr>
          </a:p>
        </p:txBody>
      </p:sp>
      <p:pic>
        <p:nvPicPr>
          <p:cNvPr id="28677" name="Picture 5" descr="Shakespeare's Parents"/>
          <p:cNvPicPr>
            <a:picLocks noChangeAspect="1" noChangeArrowheads="1"/>
          </p:cNvPicPr>
          <p:nvPr/>
        </p:nvPicPr>
        <p:blipFill>
          <a:blip r:embed="rId2"/>
          <a:srcRect/>
          <a:stretch>
            <a:fillRect/>
          </a:stretch>
        </p:blipFill>
        <p:spPr bwMode="auto">
          <a:xfrm>
            <a:off x="6084888" y="333375"/>
            <a:ext cx="2543175" cy="3429000"/>
          </a:xfrm>
          <a:prstGeom prst="rect">
            <a:avLst/>
          </a:prstGeom>
          <a:noFill/>
          <a:ln w="9525">
            <a:noFill/>
            <a:miter lim="800000"/>
            <a:headEnd/>
            <a:tailEnd/>
          </a:ln>
        </p:spPr>
      </p:pic>
      <p:pic>
        <p:nvPicPr>
          <p:cNvPr id="28678" name="Picture 6" descr="Shakespeare in his Father's Shop"/>
          <p:cNvPicPr>
            <a:picLocks noChangeAspect="1" noChangeArrowheads="1"/>
          </p:cNvPicPr>
          <p:nvPr/>
        </p:nvPicPr>
        <p:blipFill>
          <a:blip r:embed="rId3"/>
          <a:srcRect/>
          <a:stretch>
            <a:fillRect/>
          </a:stretch>
        </p:blipFill>
        <p:spPr bwMode="auto">
          <a:xfrm>
            <a:off x="611188" y="704850"/>
            <a:ext cx="4105275" cy="2987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8677"/>
                                        </p:tgtEl>
                                        <p:attrNameLst>
                                          <p:attrName>style.visibility</p:attrName>
                                        </p:attrNameLst>
                                      </p:cBhvr>
                                      <p:to>
                                        <p:strVal val="visible"/>
                                      </p:to>
                                    </p:set>
                                    <p:anim calcmode="lin" valueType="num">
                                      <p:cBhvr>
                                        <p:cTn id="7" dur="1000" fill="hold"/>
                                        <p:tgtEl>
                                          <p:spTgt spid="28677"/>
                                        </p:tgtEl>
                                        <p:attrNameLst>
                                          <p:attrName>ppt_w</p:attrName>
                                        </p:attrNameLst>
                                      </p:cBhvr>
                                      <p:tavLst>
                                        <p:tav tm="0">
                                          <p:val>
                                            <p:fltVal val="0"/>
                                          </p:val>
                                        </p:tav>
                                        <p:tav tm="100000">
                                          <p:val>
                                            <p:strVal val="#ppt_w"/>
                                          </p:val>
                                        </p:tav>
                                      </p:tavLst>
                                    </p:anim>
                                    <p:anim calcmode="lin" valueType="num">
                                      <p:cBhvr>
                                        <p:cTn id="8" dur="1000" fill="hold"/>
                                        <p:tgtEl>
                                          <p:spTgt spid="28677"/>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28678"/>
                                        </p:tgtEl>
                                        <p:attrNameLst>
                                          <p:attrName>style.visibility</p:attrName>
                                        </p:attrNameLst>
                                      </p:cBhvr>
                                      <p:to>
                                        <p:strVal val="visible"/>
                                      </p:to>
                                    </p:set>
                                    <p:anim calcmode="lin" valueType="num">
                                      <p:cBhvr>
                                        <p:cTn id="12" dur="1000" fill="hold"/>
                                        <p:tgtEl>
                                          <p:spTgt spid="28678"/>
                                        </p:tgtEl>
                                        <p:attrNameLst>
                                          <p:attrName>ppt_w</p:attrName>
                                        </p:attrNameLst>
                                      </p:cBhvr>
                                      <p:tavLst>
                                        <p:tav tm="0">
                                          <p:val>
                                            <p:fltVal val="0"/>
                                          </p:val>
                                        </p:tav>
                                        <p:tav tm="100000">
                                          <p:val>
                                            <p:strVal val="#ppt_w"/>
                                          </p:val>
                                        </p:tav>
                                      </p:tavLst>
                                    </p:anim>
                                    <p:anim calcmode="lin" valueType="num">
                                      <p:cBhvr>
                                        <p:cTn id="13" dur="1000" fill="hold"/>
                                        <p:tgtEl>
                                          <p:spTgt spid="28678"/>
                                        </p:tgtEl>
                                        <p:attrNameLst>
                                          <p:attrName>ppt_h</p:attrName>
                                        </p:attrNameLst>
                                      </p:cBhvr>
                                      <p:tavLst>
                                        <p:tav tm="0">
                                          <p:val>
                                            <p:fltVal val="0"/>
                                          </p:val>
                                        </p:tav>
                                        <p:tav tm="100000">
                                          <p:val>
                                            <p:strVal val="#ppt_h"/>
                                          </p:val>
                                        </p:tav>
                                      </p:tavLst>
                                    </p:anim>
                                  </p:childTnLst>
                                </p:cTn>
                              </p:par>
                            </p:childTnLst>
                          </p:cTn>
                        </p:par>
                        <p:par>
                          <p:cTn id="14" fill="hold">
                            <p:stCondLst>
                              <p:cond delay="2000"/>
                            </p:stCondLst>
                            <p:childTnLst>
                              <p:par>
                                <p:cTn id="15" presetID="49" presetClass="entr" presetSubtype="0" decel="100000" fill="hold" grpId="0" nodeType="afterEffect">
                                  <p:stCondLst>
                                    <p:cond delay="0"/>
                                  </p:stCondLst>
                                  <p:childTnLst>
                                    <p:set>
                                      <p:cBhvr>
                                        <p:cTn id="16" dur="1" fill="hold">
                                          <p:stCondLst>
                                            <p:cond delay="0"/>
                                          </p:stCondLst>
                                        </p:cTn>
                                        <p:tgtEl>
                                          <p:spTgt spid="28675">
                                            <p:txEl>
                                              <p:pRg st="0" end="0"/>
                                            </p:txEl>
                                          </p:spTgt>
                                        </p:tgtEl>
                                        <p:attrNameLst>
                                          <p:attrName>style.visibility</p:attrName>
                                        </p:attrNameLst>
                                      </p:cBhvr>
                                      <p:to>
                                        <p:strVal val="visible"/>
                                      </p:to>
                                    </p:set>
                                    <p:anim calcmode="lin" valueType="num">
                                      <p:cBhvr>
                                        <p:cTn id="17" dur="1000" fill="hold"/>
                                        <p:tgtEl>
                                          <p:spTgt spid="28675">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28675">
                                            <p:txEl>
                                              <p:pRg st="0" end="0"/>
                                            </p:txEl>
                                          </p:spTgt>
                                        </p:tgtEl>
                                        <p:attrNameLst>
                                          <p:attrName>ppt_h</p:attrName>
                                        </p:attrNameLst>
                                      </p:cBhvr>
                                      <p:tavLst>
                                        <p:tav tm="0">
                                          <p:val>
                                            <p:fltVal val="0"/>
                                          </p:val>
                                        </p:tav>
                                        <p:tav tm="100000">
                                          <p:val>
                                            <p:strVal val="#ppt_h"/>
                                          </p:val>
                                        </p:tav>
                                      </p:tavLst>
                                    </p:anim>
                                    <p:anim calcmode="lin" valueType="num">
                                      <p:cBhvr>
                                        <p:cTn id="19" dur="1000" fill="hold"/>
                                        <p:tgtEl>
                                          <p:spTgt spid="28675">
                                            <p:txEl>
                                              <p:pRg st="0" end="0"/>
                                            </p:txEl>
                                          </p:spTgt>
                                        </p:tgtEl>
                                        <p:attrNameLst>
                                          <p:attrName>style.rotation</p:attrName>
                                        </p:attrNameLst>
                                      </p:cBhvr>
                                      <p:tavLst>
                                        <p:tav tm="0">
                                          <p:val>
                                            <p:fltVal val="360"/>
                                          </p:val>
                                        </p:tav>
                                        <p:tav tm="100000">
                                          <p:val>
                                            <p:fltVal val="0"/>
                                          </p:val>
                                        </p:tav>
                                      </p:tavLst>
                                    </p:anim>
                                    <p:animEffect transition="in" filter="fade">
                                      <p:cBhvr>
                                        <p:cTn id="20" dur="1000"/>
                                        <p:tgtEl>
                                          <p:spTgt spid="28675">
                                            <p:txEl>
                                              <p:pRg st="0" end="0"/>
                                            </p:txEl>
                                          </p:spTgt>
                                        </p:tgtEl>
                                      </p:cBhvr>
                                    </p:animEffect>
                                  </p:childTnLst>
                                </p:cTn>
                              </p:par>
                            </p:childTnLst>
                          </p:cTn>
                        </p:par>
                        <p:par>
                          <p:cTn id="21" fill="hold">
                            <p:stCondLst>
                              <p:cond delay="3000"/>
                            </p:stCondLst>
                            <p:childTnLst>
                              <p:par>
                                <p:cTn id="22" presetID="49" presetClass="entr" presetSubtype="0" decel="100000" fill="hold" grpId="0" nodeType="afterEffect">
                                  <p:stCondLst>
                                    <p:cond delay="0"/>
                                  </p:stCondLst>
                                  <p:childTnLst>
                                    <p:set>
                                      <p:cBhvr>
                                        <p:cTn id="23" dur="1" fill="hold">
                                          <p:stCondLst>
                                            <p:cond delay="0"/>
                                          </p:stCondLst>
                                        </p:cTn>
                                        <p:tgtEl>
                                          <p:spTgt spid="28675">
                                            <p:txEl>
                                              <p:pRg st="1" end="1"/>
                                            </p:txEl>
                                          </p:spTgt>
                                        </p:tgtEl>
                                        <p:attrNameLst>
                                          <p:attrName>style.visibility</p:attrName>
                                        </p:attrNameLst>
                                      </p:cBhvr>
                                      <p:to>
                                        <p:strVal val="visible"/>
                                      </p:to>
                                    </p:set>
                                    <p:anim calcmode="lin" valueType="num">
                                      <p:cBhvr>
                                        <p:cTn id="24" dur="1000" fill="hold"/>
                                        <p:tgtEl>
                                          <p:spTgt spid="28675">
                                            <p:txEl>
                                              <p:pRg st="1" end="1"/>
                                            </p:txEl>
                                          </p:spTgt>
                                        </p:tgtEl>
                                        <p:attrNameLst>
                                          <p:attrName>ppt_w</p:attrName>
                                        </p:attrNameLst>
                                      </p:cBhvr>
                                      <p:tavLst>
                                        <p:tav tm="0">
                                          <p:val>
                                            <p:fltVal val="0"/>
                                          </p:val>
                                        </p:tav>
                                        <p:tav tm="100000">
                                          <p:val>
                                            <p:strVal val="#ppt_w"/>
                                          </p:val>
                                        </p:tav>
                                      </p:tavLst>
                                    </p:anim>
                                    <p:anim calcmode="lin" valueType="num">
                                      <p:cBhvr>
                                        <p:cTn id="25" dur="1000" fill="hold"/>
                                        <p:tgtEl>
                                          <p:spTgt spid="28675">
                                            <p:txEl>
                                              <p:pRg st="1" end="1"/>
                                            </p:txEl>
                                          </p:spTgt>
                                        </p:tgtEl>
                                        <p:attrNameLst>
                                          <p:attrName>ppt_h</p:attrName>
                                        </p:attrNameLst>
                                      </p:cBhvr>
                                      <p:tavLst>
                                        <p:tav tm="0">
                                          <p:val>
                                            <p:fltVal val="0"/>
                                          </p:val>
                                        </p:tav>
                                        <p:tav tm="100000">
                                          <p:val>
                                            <p:strVal val="#ppt_h"/>
                                          </p:val>
                                        </p:tav>
                                      </p:tavLst>
                                    </p:anim>
                                    <p:anim calcmode="lin" valueType="num">
                                      <p:cBhvr>
                                        <p:cTn id="26" dur="1000" fill="hold"/>
                                        <p:tgtEl>
                                          <p:spTgt spid="28675">
                                            <p:txEl>
                                              <p:pRg st="1" end="1"/>
                                            </p:txEl>
                                          </p:spTgt>
                                        </p:tgtEl>
                                        <p:attrNameLst>
                                          <p:attrName>style.rotation</p:attrName>
                                        </p:attrNameLst>
                                      </p:cBhvr>
                                      <p:tavLst>
                                        <p:tav tm="0">
                                          <p:val>
                                            <p:fltVal val="360"/>
                                          </p:val>
                                        </p:tav>
                                        <p:tav tm="100000">
                                          <p:val>
                                            <p:fltVal val="0"/>
                                          </p:val>
                                        </p:tav>
                                      </p:tavLst>
                                    </p:anim>
                                    <p:animEffect transition="in" filter="fade">
                                      <p:cBhvr>
                                        <p:cTn id="27" dur="1000"/>
                                        <p:tgtEl>
                                          <p:spTgt spid="28675">
                                            <p:txEl>
                                              <p:pRg st="1" end="1"/>
                                            </p:txEl>
                                          </p:spTgt>
                                        </p:tgtEl>
                                      </p:cBhvr>
                                    </p:animEffect>
                                  </p:childTnLst>
                                </p:cTn>
                              </p:par>
                            </p:childTnLst>
                          </p:cTn>
                        </p:par>
                        <p:par>
                          <p:cTn id="28" fill="hold">
                            <p:stCondLst>
                              <p:cond delay="4000"/>
                            </p:stCondLst>
                            <p:childTnLst>
                              <p:par>
                                <p:cTn id="29" presetID="49" presetClass="entr" presetSubtype="0" decel="100000" fill="hold" grpId="0" nodeType="afterEffect">
                                  <p:stCondLst>
                                    <p:cond delay="0"/>
                                  </p:stCondLst>
                                  <p:childTnLst>
                                    <p:set>
                                      <p:cBhvr>
                                        <p:cTn id="30" dur="1" fill="hold">
                                          <p:stCondLst>
                                            <p:cond delay="0"/>
                                          </p:stCondLst>
                                        </p:cTn>
                                        <p:tgtEl>
                                          <p:spTgt spid="28675">
                                            <p:txEl>
                                              <p:pRg st="2" end="2"/>
                                            </p:txEl>
                                          </p:spTgt>
                                        </p:tgtEl>
                                        <p:attrNameLst>
                                          <p:attrName>style.visibility</p:attrName>
                                        </p:attrNameLst>
                                      </p:cBhvr>
                                      <p:to>
                                        <p:strVal val="visible"/>
                                      </p:to>
                                    </p:set>
                                    <p:anim calcmode="lin" valueType="num">
                                      <p:cBhvr>
                                        <p:cTn id="31" dur="1000" fill="hold"/>
                                        <p:tgtEl>
                                          <p:spTgt spid="28675">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28675">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28675">
                                            <p:txEl>
                                              <p:pRg st="2" end="2"/>
                                            </p:txEl>
                                          </p:spTgt>
                                        </p:tgtEl>
                                        <p:attrNameLst>
                                          <p:attrName>style.rotation</p:attrName>
                                        </p:attrNameLst>
                                      </p:cBhvr>
                                      <p:tavLst>
                                        <p:tav tm="0">
                                          <p:val>
                                            <p:fltVal val="360"/>
                                          </p:val>
                                        </p:tav>
                                        <p:tav tm="100000">
                                          <p:val>
                                            <p:fltVal val="0"/>
                                          </p:val>
                                        </p:tav>
                                      </p:tavLst>
                                    </p:anim>
                                    <p:animEffect transition="in" filter="fade">
                                      <p:cBhvr>
                                        <p:cTn id="34" dur="1000"/>
                                        <p:tgtEl>
                                          <p:spTgt spid="286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idx="4294967295"/>
          </p:nvPr>
        </p:nvSpPr>
        <p:spPr>
          <a:xfrm>
            <a:off x="457200" y="338138"/>
            <a:ext cx="8229600" cy="1795462"/>
          </a:xfrm>
        </p:spPr>
        <p:txBody>
          <a:bodyPr/>
          <a:lstStyle/>
          <a:p>
            <a:pPr marL="273050" indent="-273050" algn="l">
              <a:spcBef>
                <a:spcPct val="20000"/>
              </a:spcBef>
              <a:buClr>
                <a:schemeClr val="accent1"/>
              </a:buClr>
              <a:buFont typeface="Symbol" pitchFamily="18" charset="2"/>
              <a:buChar char=""/>
            </a:pPr>
            <a:r>
              <a:rPr lang="en-US" sz="2800" b="1" dirty="0" smtClean="0">
                <a:solidFill>
                  <a:srgbClr val="800080"/>
                </a:solidFill>
                <a:latin typeface="Adobe Caslon Pro" pitchFamily="18" charset="0"/>
              </a:rPr>
              <a:t>William’s father was a rich man and he gave his son a good education. William studied at a grammar school. He could read and translate Latin books. William was fond of English folk-songs and billiards.</a:t>
            </a:r>
            <a:endParaRPr lang="ru-RU" sz="2800" b="1" dirty="0" smtClean="0">
              <a:solidFill>
                <a:srgbClr val="800080"/>
              </a:solidFill>
              <a:latin typeface="Blackadder ITC" pitchFamily="82" charset="0"/>
            </a:endParaRPr>
          </a:p>
        </p:txBody>
      </p:sp>
      <p:pic>
        <p:nvPicPr>
          <p:cNvPr id="29702" name="Picture 6" descr="Guild"/>
          <p:cNvPicPr>
            <a:picLocks noGrp="1" noChangeAspect="1" noChangeArrowheads="1"/>
          </p:cNvPicPr>
          <p:nvPr>
            <p:ph type="body" idx="4294967295"/>
          </p:nvPr>
        </p:nvPicPr>
        <p:blipFill>
          <a:blip r:embed="rId2"/>
          <a:srcRect/>
          <a:stretch>
            <a:fillRect/>
          </a:stretch>
        </p:blipFill>
        <p:spPr>
          <a:xfrm>
            <a:off x="539750" y="2349500"/>
            <a:ext cx="3779838" cy="2509838"/>
          </a:xfrm>
        </p:spPr>
      </p:pic>
      <p:pic>
        <p:nvPicPr>
          <p:cNvPr id="29703" name="Picture 7" descr="Schoolroom"/>
          <p:cNvPicPr>
            <a:picLocks noChangeAspect="1" noChangeArrowheads="1"/>
          </p:cNvPicPr>
          <p:nvPr/>
        </p:nvPicPr>
        <p:blipFill>
          <a:blip r:embed="rId3"/>
          <a:srcRect/>
          <a:stretch>
            <a:fillRect/>
          </a:stretch>
        </p:blipFill>
        <p:spPr bwMode="auto">
          <a:xfrm>
            <a:off x="6011863" y="2204864"/>
            <a:ext cx="2667000" cy="3168650"/>
          </a:xfrm>
          <a:prstGeom prst="rect">
            <a:avLst/>
          </a:prstGeom>
          <a:noFill/>
          <a:ln w="9525">
            <a:noFill/>
            <a:miter lim="800000"/>
            <a:headEnd/>
            <a:tailEnd/>
          </a:ln>
        </p:spPr>
      </p:pic>
      <p:sp>
        <p:nvSpPr>
          <p:cNvPr id="29704" name="Rectangle 8"/>
          <p:cNvSpPr>
            <a:spLocks noChangeArrowheads="1"/>
          </p:cNvSpPr>
          <p:nvPr/>
        </p:nvSpPr>
        <p:spPr bwMode="auto">
          <a:xfrm>
            <a:off x="611560" y="5229200"/>
            <a:ext cx="5810250" cy="1569660"/>
          </a:xfrm>
          <a:prstGeom prst="rect">
            <a:avLst/>
          </a:prstGeom>
          <a:noFill/>
          <a:ln w="9525">
            <a:noFill/>
            <a:miter lim="800000"/>
            <a:headEnd/>
            <a:tailEnd/>
          </a:ln>
        </p:spPr>
        <p:txBody>
          <a:bodyPr>
            <a:spAutoFit/>
          </a:bodyPr>
          <a:lstStyle/>
          <a:p>
            <a:r>
              <a:rPr lang="en-US" sz="2400" b="1" dirty="0">
                <a:solidFill>
                  <a:srgbClr val="A50021"/>
                </a:solidFill>
                <a:latin typeface="Bodoni MT Black" pitchFamily="18" charset="0"/>
              </a:rPr>
              <a:t>The curriculum was mainly based on Latin, studying such authors as Virgil and Ovid. The curriculum also included some Greek.</a:t>
            </a:r>
            <a:endParaRPr lang="ru-RU" sz="2400" b="1" dirty="0">
              <a:solidFill>
                <a:srgbClr val="A50021"/>
              </a:solidFill>
              <a:latin typeface="Blackadder IT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childTnLst>
                                </p:cTn>
                              </p:par>
                            </p:childTnLst>
                          </p:cTn>
                        </p:par>
                        <p:par>
                          <p:cTn id="7" fill="hold">
                            <p:stCondLst>
                              <p:cond delay="0"/>
                            </p:stCondLst>
                            <p:childTnLst>
                              <p:par>
                                <p:cTn id="8" presetID="3" presetClass="entr" presetSubtype="10" fill="hold" nodeType="afterEffect">
                                  <p:stCondLst>
                                    <p:cond delay="0"/>
                                  </p:stCondLst>
                                  <p:childTnLst>
                                    <p:set>
                                      <p:cBhvr>
                                        <p:cTn id="9" dur="1" fill="hold">
                                          <p:stCondLst>
                                            <p:cond delay="0"/>
                                          </p:stCondLst>
                                        </p:cTn>
                                        <p:tgtEl>
                                          <p:spTgt spid="29703"/>
                                        </p:tgtEl>
                                        <p:attrNameLst>
                                          <p:attrName>style.visibility</p:attrName>
                                        </p:attrNameLst>
                                      </p:cBhvr>
                                      <p:to>
                                        <p:strVal val="visible"/>
                                      </p:to>
                                    </p:set>
                                    <p:animEffect transition="in" filter="blinds(horizontal)">
                                      <p:cBhvr>
                                        <p:cTn id="10" dur="1000"/>
                                        <p:tgtEl>
                                          <p:spTgt spid="29703"/>
                                        </p:tgtEl>
                                      </p:cBhvr>
                                    </p:animEffect>
                                  </p:childTnLst>
                                </p:cTn>
                              </p:par>
                            </p:childTnLst>
                          </p:cTn>
                        </p:par>
                        <p:par>
                          <p:cTn id="11" fill="hold">
                            <p:stCondLst>
                              <p:cond delay="1000"/>
                            </p:stCondLst>
                            <p:childTnLst>
                              <p:par>
                                <p:cTn id="12" presetID="20" presetClass="entr" presetSubtype="0" fill="hold" nodeType="afterEffect">
                                  <p:stCondLst>
                                    <p:cond delay="0"/>
                                  </p:stCondLst>
                                  <p:childTnLst>
                                    <p:set>
                                      <p:cBhvr>
                                        <p:cTn id="13" dur="1" fill="hold">
                                          <p:stCondLst>
                                            <p:cond delay="0"/>
                                          </p:stCondLst>
                                        </p:cTn>
                                        <p:tgtEl>
                                          <p:spTgt spid="29702"/>
                                        </p:tgtEl>
                                        <p:attrNameLst>
                                          <p:attrName>style.visibility</p:attrName>
                                        </p:attrNameLst>
                                      </p:cBhvr>
                                      <p:to>
                                        <p:strVal val="visible"/>
                                      </p:to>
                                    </p:set>
                                    <p:animEffect transition="in" filter="wedge">
                                      <p:cBhvr>
                                        <p:cTn id="14" dur="1000"/>
                                        <p:tgtEl>
                                          <p:spTgt spid="29702"/>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29704"/>
                                        </p:tgtEl>
                                        <p:attrNameLst>
                                          <p:attrName>style.visibility</p:attrName>
                                        </p:attrNameLst>
                                      </p:cBhvr>
                                      <p:to>
                                        <p:strVal val="visible"/>
                                      </p:to>
                                    </p:set>
                                    <p:anim calcmode="lin" valueType="num">
                                      <p:cBhvr additive="base">
                                        <p:cTn id="18" dur="1000" fill="hold"/>
                                        <p:tgtEl>
                                          <p:spTgt spid="29704"/>
                                        </p:tgtEl>
                                        <p:attrNameLst>
                                          <p:attrName>ppt_x</p:attrName>
                                        </p:attrNameLst>
                                      </p:cBhvr>
                                      <p:tavLst>
                                        <p:tav tm="0">
                                          <p:val>
                                            <p:strVal val="#ppt_x"/>
                                          </p:val>
                                        </p:tav>
                                        <p:tav tm="100000">
                                          <p:val>
                                            <p:strVal val="#ppt_x"/>
                                          </p:val>
                                        </p:tav>
                                      </p:tavLst>
                                    </p:anim>
                                    <p:anim calcmode="lin" valueType="num">
                                      <p:cBhvr additive="base">
                                        <p:cTn id="19" dur="1000" fill="hold"/>
                                        <p:tgtEl>
                                          <p:spTgt spid="297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70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Schoolroom"/>
          <p:cNvPicPr>
            <a:picLocks noGrp="1" noChangeAspect="1" noChangeArrowheads="1"/>
          </p:cNvPicPr>
          <p:nvPr>
            <p:ph type="body" idx="4294967295"/>
          </p:nvPr>
        </p:nvPicPr>
        <p:blipFill>
          <a:blip r:embed="rId2"/>
          <a:srcRect/>
          <a:stretch>
            <a:fillRect/>
          </a:stretch>
        </p:blipFill>
        <p:spPr>
          <a:xfrm>
            <a:off x="468313" y="404813"/>
            <a:ext cx="2454275" cy="3451225"/>
          </a:xfrm>
        </p:spPr>
      </p:pic>
      <p:pic>
        <p:nvPicPr>
          <p:cNvPr id="30725" name="Picture 5" descr="Plaque in Schoolroom"/>
          <p:cNvPicPr>
            <a:picLocks noChangeAspect="1" noChangeArrowheads="1"/>
          </p:cNvPicPr>
          <p:nvPr/>
        </p:nvPicPr>
        <p:blipFill>
          <a:blip r:embed="rId3"/>
          <a:srcRect/>
          <a:stretch>
            <a:fillRect/>
          </a:stretch>
        </p:blipFill>
        <p:spPr bwMode="auto">
          <a:xfrm>
            <a:off x="6011863" y="4005263"/>
            <a:ext cx="2743200" cy="1895475"/>
          </a:xfrm>
          <a:prstGeom prst="rect">
            <a:avLst/>
          </a:prstGeom>
          <a:noFill/>
          <a:ln w="9525">
            <a:noFill/>
            <a:miter lim="800000"/>
            <a:headEnd/>
            <a:tailEnd/>
          </a:ln>
        </p:spPr>
      </p:pic>
      <p:sp>
        <p:nvSpPr>
          <p:cNvPr id="30726" name="Rectangle 6"/>
          <p:cNvSpPr>
            <a:spLocks noChangeArrowheads="1"/>
          </p:cNvSpPr>
          <p:nvPr/>
        </p:nvSpPr>
        <p:spPr bwMode="auto">
          <a:xfrm>
            <a:off x="3348038" y="1484313"/>
            <a:ext cx="5345112" cy="1938992"/>
          </a:xfrm>
          <a:prstGeom prst="rect">
            <a:avLst/>
          </a:prstGeom>
          <a:noFill/>
          <a:ln w="9525">
            <a:noFill/>
            <a:miter lim="800000"/>
            <a:headEnd/>
            <a:tailEnd/>
          </a:ln>
        </p:spPr>
        <p:txBody>
          <a:bodyPr>
            <a:spAutoFit/>
          </a:bodyPr>
          <a:lstStyle/>
          <a:p>
            <a:r>
              <a:rPr lang="en-US" sz="4000" b="1" dirty="0">
                <a:solidFill>
                  <a:schemeClr val="bg1"/>
                </a:solidFill>
                <a:latin typeface="Adobe Caslon Pro" pitchFamily="18" charset="0"/>
              </a:rPr>
              <a:t>Here is the desk where Shakespeare's teacher sat.</a:t>
            </a:r>
            <a:endParaRPr lang="ru-RU" sz="4000" b="1" dirty="0">
              <a:solidFill>
                <a:schemeClr val="bg1"/>
              </a:solidFill>
              <a:latin typeface="Blackadder ITC" pitchFamily="82" charset="0"/>
            </a:endParaRPr>
          </a:p>
        </p:txBody>
      </p:sp>
      <p:sp>
        <p:nvSpPr>
          <p:cNvPr id="30727" name="Rectangle 7"/>
          <p:cNvSpPr>
            <a:spLocks noChangeArrowheads="1"/>
          </p:cNvSpPr>
          <p:nvPr/>
        </p:nvSpPr>
        <p:spPr bwMode="auto">
          <a:xfrm>
            <a:off x="539750" y="3933825"/>
            <a:ext cx="5280025" cy="2308324"/>
          </a:xfrm>
          <a:prstGeom prst="rect">
            <a:avLst/>
          </a:prstGeom>
          <a:noFill/>
          <a:ln w="9525">
            <a:noFill/>
            <a:miter lim="800000"/>
            <a:headEnd/>
            <a:tailEnd/>
          </a:ln>
        </p:spPr>
        <p:txBody>
          <a:bodyPr>
            <a:spAutoFit/>
          </a:bodyPr>
          <a:lstStyle/>
          <a:p>
            <a:pPr>
              <a:spcBef>
                <a:spcPct val="50000"/>
              </a:spcBef>
            </a:pPr>
            <a:r>
              <a:rPr lang="en-US" sz="3600" b="1" dirty="0">
                <a:solidFill>
                  <a:srgbClr val="000099"/>
                </a:solidFill>
                <a:latin typeface="Adobe Caslon Pro" pitchFamily="18" charset="0"/>
              </a:rPr>
              <a:t>This plaque on the schoolroom wall states that Shakespeare studied in this room.</a:t>
            </a:r>
            <a:endParaRPr lang="ru-RU" sz="3600" b="1" dirty="0">
              <a:solidFill>
                <a:srgbClr val="000099"/>
              </a:solidFill>
              <a:latin typeface="Blackadder IT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plus(in)">
                                      <p:cBhvr>
                                        <p:cTn id="7" dur="1000"/>
                                        <p:tgtEl>
                                          <p:spTgt spid="30724"/>
                                        </p:tgtEl>
                                      </p:cBhvr>
                                    </p:animEffect>
                                  </p:childTnLst>
                                </p:cTn>
                              </p:par>
                            </p:childTnLst>
                          </p:cTn>
                        </p:par>
                        <p:par>
                          <p:cTn id="8" fill="hold">
                            <p:stCondLst>
                              <p:cond delay="1000"/>
                            </p:stCondLst>
                            <p:childTnLst>
                              <p:par>
                                <p:cTn id="9" presetID="7" presetClass="entr" presetSubtype="4" fill="hold" grpId="0" nodeType="afterEffect">
                                  <p:stCondLst>
                                    <p:cond delay="0"/>
                                  </p:stCondLst>
                                  <p:childTnLst>
                                    <p:set>
                                      <p:cBhvr>
                                        <p:cTn id="10" dur="1" fill="hold">
                                          <p:stCondLst>
                                            <p:cond delay="0"/>
                                          </p:stCondLst>
                                        </p:cTn>
                                        <p:tgtEl>
                                          <p:spTgt spid="30726"/>
                                        </p:tgtEl>
                                        <p:attrNameLst>
                                          <p:attrName>style.visibility</p:attrName>
                                        </p:attrNameLst>
                                      </p:cBhvr>
                                      <p:to>
                                        <p:strVal val="visible"/>
                                      </p:to>
                                    </p:set>
                                    <p:anim calcmode="lin" valueType="num">
                                      <p:cBhvr additive="base">
                                        <p:cTn id="11" dur="1000" fill="hold"/>
                                        <p:tgtEl>
                                          <p:spTgt spid="30726"/>
                                        </p:tgtEl>
                                        <p:attrNameLst>
                                          <p:attrName>ppt_x</p:attrName>
                                        </p:attrNameLst>
                                      </p:cBhvr>
                                      <p:tavLst>
                                        <p:tav tm="0">
                                          <p:val>
                                            <p:strVal val="#ppt_x"/>
                                          </p:val>
                                        </p:tav>
                                        <p:tav tm="100000">
                                          <p:val>
                                            <p:strVal val="#ppt_x"/>
                                          </p:val>
                                        </p:tav>
                                      </p:tavLst>
                                    </p:anim>
                                    <p:anim calcmode="lin" valueType="num">
                                      <p:cBhvr additive="base">
                                        <p:cTn id="12" dur="1000" fill="hold"/>
                                        <p:tgtEl>
                                          <p:spTgt spid="30726"/>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4" presetClass="entr" presetSubtype="16" fill="hold" nodeType="afterEffect">
                                  <p:stCondLst>
                                    <p:cond delay="0"/>
                                  </p:stCondLst>
                                  <p:childTnLst>
                                    <p:set>
                                      <p:cBhvr>
                                        <p:cTn id="15" dur="1" fill="hold">
                                          <p:stCondLst>
                                            <p:cond delay="0"/>
                                          </p:stCondLst>
                                        </p:cTn>
                                        <p:tgtEl>
                                          <p:spTgt spid="30725"/>
                                        </p:tgtEl>
                                        <p:attrNameLst>
                                          <p:attrName>style.visibility</p:attrName>
                                        </p:attrNameLst>
                                      </p:cBhvr>
                                      <p:to>
                                        <p:strVal val="visible"/>
                                      </p:to>
                                    </p:set>
                                    <p:animEffect transition="in" filter="box(in)">
                                      <p:cBhvr>
                                        <p:cTn id="16" dur="1000"/>
                                        <p:tgtEl>
                                          <p:spTgt spid="30725"/>
                                        </p:tgtEl>
                                      </p:cBhvr>
                                    </p:animEffect>
                                  </p:childTnLst>
                                </p:cTn>
                              </p:par>
                            </p:childTnLst>
                          </p:cTn>
                        </p:par>
                        <p:par>
                          <p:cTn id="17" fill="hold">
                            <p:stCondLst>
                              <p:cond delay="3000"/>
                            </p:stCondLst>
                            <p:childTnLst>
                              <p:par>
                                <p:cTn id="18" presetID="7" presetClass="entr" presetSubtype="4" fill="hold" grpId="0" nodeType="afterEffect">
                                  <p:stCondLst>
                                    <p:cond delay="0"/>
                                  </p:stCondLst>
                                  <p:childTnLst>
                                    <p:set>
                                      <p:cBhvr>
                                        <p:cTn id="19" dur="1" fill="hold">
                                          <p:stCondLst>
                                            <p:cond delay="0"/>
                                          </p:stCondLst>
                                        </p:cTn>
                                        <p:tgtEl>
                                          <p:spTgt spid="30727"/>
                                        </p:tgtEl>
                                        <p:attrNameLst>
                                          <p:attrName>style.visibility</p:attrName>
                                        </p:attrNameLst>
                                      </p:cBhvr>
                                      <p:to>
                                        <p:strVal val="visible"/>
                                      </p:to>
                                    </p:set>
                                    <p:anim calcmode="lin" valueType="num">
                                      <p:cBhvr additive="base">
                                        <p:cTn id="20" dur="1000" fill="hold"/>
                                        <p:tgtEl>
                                          <p:spTgt spid="30727"/>
                                        </p:tgtEl>
                                        <p:attrNameLst>
                                          <p:attrName>ppt_x</p:attrName>
                                        </p:attrNameLst>
                                      </p:cBhvr>
                                      <p:tavLst>
                                        <p:tav tm="0">
                                          <p:val>
                                            <p:strVal val="#ppt_x"/>
                                          </p:val>
                                        </p:tav>
                                        <p:tav tm="100000">
                                          <p:val>
                                            <p:strVal val="#ppt_x"/>
                                          </p:val>
                                        </p:tav>
                                      </p:tavLst>
                                    </p:anim>
                                    <p:anim calcmode="lin" valueType="num">
                                      <p:cBhvr additive="base">
                                        <p:cTn id="21" dur="1000" fill="hold"/>
                                        <p:tgtEl>
                                          <p:spTgt spid="307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P spid="307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descr="i?id=35874713&amp;tov=4"/>
          <p:cNvPicPr>
            <a:picLocks noGrp="1" noChangeAspect="1" noChangeArrowheads="1"/>
          </p:cNvPicPr>
          <p:nvPr>
            <p:ph type="body" idx="4294967295"/>
          </p:nvPr>
        </p:nvPicPr>
        <p:blipFill>
          <a:blip r:embed="rId2"/>
          <a:srcRect/>
          <a:stretch>
            <a:fillRect/>
          </a:stretch>
        </p:blipFill>
        <p:spPr>
          <a:xfrm>
            <a:off x="5580063" y="692150"/>
            <a:ext cx="3073400" cy="1792288"/>
          </a:xfrm>
        </p:spPr>
      </p:pic>
      <p:pic>
        <p:nvPicPr>
          <p:cNvPr id="31749" name="Picture 5" descr="William Shakespeare and Anne Hathaway"/>
          <p:cNvPicPr>
            <a:picLocks noChangeAspect="1" noChangeArrowheads="1"/>
          </p:cNvPicPr>
          <p:nvPr/>
        </p:nvPicPr>
        <p:blipFill>
          <a:blip r:embed="rId3"/>
          <a:srcRect/>
          <a:stretch>
            <a:fillRect/>
          </a:stretch>
        </p:blipFill>
        <p:spPr bwMode="auto">
          <a:xfrm>
            <a:off x="468313" y="620713"/>
            <a:ext cx="2219325" cy="3429000"/>
          </a:xfrm>
          <a:prstGeom prst="rect">
            <a:avLst/>
          </a:prstGeom>
          <a:noFill/>
          <a:ln w="9525">
            <a:noFill/>
            <a:miter lim="800000"/>
            <a:headEnd/>
            <a:tailEnd/>
          </a:ln>
        </p:spPr>
      </p:pic>
      <p:pic>
        <p:nvPicPr>
          <p:cNvPr id="31750" name="Picture 6" descr="Anne Hathaways Cottage"/>
          <p:cNvPicPr>
            <a:picLocks noChangeAspect="1" noChangeArrowheads="1"/>
          </p:cNvPicPr>
          <p:nvPr/>
        </p:nvPicPr>
        <p:blipFill>
          <a:blip r:embed="rId4"/>
          <a:srcRect b="3062"/>
          <a:stretch>
            <a:fillRect/>
          </a:stretch>
        </p:blipFill>
        <p:spPr bwMode="auto">
          <a:xfrm>
            <a:off x="5561385" y="3778668"/>
            <a:ext cx="3182194" cy="2113699"/>
          </a:xfrm>
          <a:prstGeom prst="rect">
            <a:avLst/>
          </a:prstGeom>
          <a:noFill/>
          <a:ln w="9525">
            <a:noFill/>
            <a:miter lim="800000"/>
            <a:headEnd/>
            <a:tailEnd/>
          </a:ln>
        </p:spPr>
      </p:pic>
      <p:sp>
        <p:nvSpPr>
          <p:cNvPr id="31751" name="Rectangle 7"/>
          <p:cNvSpPr>
            <a:spLocks noChangeArrowheads="1"/>
          </p:cNvSpPr>
          <p:nvPr/>
        </p:nvSpPr>
        <p:spPr bwMode="auto">
          <a:xfrm>
            <a:off x="2771775" y="476250"/>
            <a:ext cx="2879725" cy="4093428"/>
          </a:xfrm>
          <a:prstGeom prst="rect">
            <a:avLst/>
          </a:prstGeom>
          <a:noFill/>
          <a:ln w="9525">
            <a:noFill/>
            <a:miter lim="800000"/>
            <a:headEnd/>
            <a:tailEnd/>
          </a:ln>
        </p:spPr>
        <p:txBody>
          <a:bodyPr>
            <a:spAutoFit/>
          </a:bodyPr>
          <a:lstStyle/>
          <a:p>
            <a:r>
              <a:rPr lang="en-US" sz="2600" b="1" dirty="0">
                <a:latin typeface="Adobe Caslon Pro" pitchFamily="18" charset="0"/>
              </a:rPr>
              <a:t>At the age of 18, </a:t>
            </a:r>
            <a:r>
              <a:rPr lang="en-US" sz="2600" b="1" dirty="0" smtClean="0">
                <a:latin typeface="Adobe Caslon Pro" pitchFamily="18" charset="0"/>
              </a:rPr>
              <a:t>Shakespeare </a:t>
            </a:r>
            <a:r>
              <a:rPr lang="en-US" sz="2600" b="1" dirty="0">
                <a:latin typeface="Adobe Caslon Pro" pitchFamily="18" charset="0"/>
              </a:rPr>
              <a:t>married </a:t>
            </a:r>
            <a:r>
              <a:rPr lang="en-US" sz="2600" b="1" dirty="0" smtClean="0">
                <a:latin typeface="Adobe Caslon Pro" pitchFamily="18" charset="0"/>
              </a:rPr>
              <a:t>the </a:t>
            </a:r>
            <a:r>
              <a:rPr lang="en-US" sz="2600" b="1" dirty="0">
                <a:latin typeface="Adobe Caslon Pro" pitchFamily="18" charset="0"/>
              </a:rPr>
              <a:t>26-year-old </a:t>
            </a:r>
            <a:r>
              <a:rPr lang="en-US" sz="2600" b="1" dirty="0" smtClean="0">
                <a:latin typeface="Adobe Caslon Pro" pitchFamily="18" charset="0"/>
              </a:rPr>
              <a:t>Anne </a:t>
            </a:r>
            <a:r>
              <a:rPr lang="en-US" sz="2600" b="1" dirty="0">
                <a:latin typeface="Adobe Caslon Pro" pitchFamily="18" charset="0"/>
              </a:rPr>
              <a:t>Hathaway. William and </a:t>
            </a:r>
            <a:r>
              <a:rPr lang="en-US" sz="2600" b="1" dirty="0" smtClean="0">
                <a:latin typeface="Adobe Caslon Pro" pitchFamily="18" charset="0"/>
              </a:rPr>
              <a:t>Anne </a:t>
            </a:r>
            <a:r>
              <a:rPr lang="en-US" sz="2600" b="1" dirty="0">
                <a:latin typeface="Adobe Caslon Pro" pitchFamily="18" charset="0"/>
              </a:rPr>
              <a:t>had three </a:t>
            </a:r>
            <a:r>
              <a:rPr lang="en-US" sz="2600" b="1" dirty="0" smtClean="0">
                <a:latin typeface="Adobe Caslon Pro" pitchFamily="18" charset="0"/>
              </a:rPr>
              <a:t>children:</a:t>
            </a:r>
            <a:r>
              <a:rPr lang="uk-UA" sz="2600" b="1" dirty="0" smtClean="0"/>
              <a:t> </a:t>
            </a:r>
            <a:r>
              <a:rPr lang="en-US" sz="2600" b="1" dirty="0" smtClean="0">
                <a:latin typeface="Adobe Caslon Pro" pitchFamily="18" charset="0"/>
              </a:rPr>
              <a:t>Susanna</a:t>
            </a:r>
            <a:r>
              <a:rPr lang="en-US" sz="2600" b="1" dirty="0">
                <a:latin typeface="Adobe Caslon Pro" pitchFamily="18" charset="0"/>
              </a:rPr>
              <a:t>, and twins </a:t>
            </a:r>
            <a:r>
              <a:rPr lang="en-US" sz="2600" b="1" dirty="0" err="1">
                <a:latin typeface="Adobe Caslon Pro" pitchFamily="18" charset="0"/>
              </a:rPr>
              <a:t>Hamnet</a:t>
            </a:r>
            <a:r>
              <a:rPr lang="en-US" sz="2600" b="1" dirty="0">
                <a:latin typeface="Adobe Caslon Pro" pitchFamily="18" charset="0"/>
              </a:rPr>
              <a:t> and Judith. </a:t>
            </a:r>
            <a:endParaRPr lang="ru-RU" sz="2600" dirty="0"/>
          </a:p>
          <a:p>
            <a:endParaRPr lang="ru-RU" sz="2600" b="1" dirty="0">
              <a:solidFill>
                <a:srgbClr val="000099"/>
              </a:solidFill>
              <a:latin typeface="Blackadder ITC" pitchFamily="82" charset="0"/>
            </a:endParaRPr>
          </a:p>
        </p:txBody>
      </p:sp>
      <p:sp>
        <p:nvSpPr>
          <p:cNvPr id="31752" name="Rectangle 8"/>
          <p:cNvSpPr>
            <a:spLocks noChangeArrowheads="1"/>
          </p:cNvSpPr>
          <p:nvPr/>
        </p:nvSpPr>
        <p:spPr bwMode="auto">
          <a:xfrm>
            <a:off x="1862276" y="5949280"/>
            <a:ext cx="5854488" cy="523220"/>
          </a:xfrm>
          <a:prstGeom prst="rect">
            <a:avLst/>
          </a:prstGeom>
          <a:noFill/>
          <a:ln w="9525">
            <a:noFill/>
            <a:miter lim="800000"/>
            <a:headEnd/>
            <a:tailEnd/>
          </a:ln>
        </p:spPr>
        <p:txBody>
          <a:bodyPr wrap="none">
            <a:spAutoFit/>
          </a:bodyPr>
          <a:lstStyle/>
          <a:p>
            <a:r>
              <a:rPr lang="en-US" sz="2800" b="1" dirty="0">
                <a:solidFill>
                  <a:srgbClr val="000099"/>
                </a:solidFill>
                <a:latin typeface="Bodoni MT Black" pitchFamily="18" charset="0"/>
              </a:rPr>
              <a:t>This is Anne Hathaway’s house</a:t>
            </a:r>
            <a:endParaRPr lang="ru-RU" sz="2800" b="1" dirty="0">
              <a:solidFill>
                <a:srgbClr val="000099"/>
              </a:solidFill>
              <a:latin typeface="Blackadder IT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751"/>
                                        </p:tgtEl>
                                        <p:attrNameLst>
                                          <p:attrName>style.visibility</p:attrName>
                                        </p:attrNameLst>
                                      </p:cBhvr>
                                      <p:to>
                                        <p:strVal val="visible"/>
                                      </p:to>
                                    </p:set>
                                    <p:animEffect transition="in" filter="wipe(down)">
                                      <p:cBhvr>
                                        <p:cTn id="7" dur="1000"/>
                                        <p:tgtEl>
                                          <p:spTgt spid="31751"/>
                                        </p:tgtEl>
                                      </p:cBhvr>
                                    </p:animEffect>
                                  </p:childTnLst>
                                </p:cTn>
                              </p:par>
                            </p:childTnLst>
                          </p:cTn>
                        </p:par>
                        <p:par>
                          <p:cTn id="8" fill="hold">
                            <p:stCondLst>
                              <p:cond delay="1000"/>
                            </p:stCondLst>
                            <p:childTnLst>
                              <p:par>
                                <p:cTn id="9" presetID="8" presetClass="entr" presetSubtype="16" fill="hold" nodeType="afterEffect">
                                  <p:stCondLst>
                                    <p:cond delay="0"/>
                                  </p:stCondLst>
                                  <p:childTnLst>
                                    <p:set>
                                      <p:cBhvr>
                                        <p:cTn id="10" dur="1" fill="hold">
                                          <p:stCondLst>
                                            <p:cond delay="0"/>
                                          </p:stCondLst>
                                        </p:cTn>
                                        <p:tgtEl>
                                          <p:spTgt spid="31749"/>
                                        </p:tgtEl>
                                        <p:attrNameLst>
                                          <p:attrName>style.visibility</p:attrName>
                                        </p:attrNameLst>
                                      </p:cBhvr>
                                      <p:to>
                                        <p:strVal val="visible"/>
                                      </p:to>
                                    </p:set>
                                    <p:animEffect transition="in" filter="diamond(in)">
                                      <p:cBhvr>
                                        <p:cTn id="11" dur="1000"/>
                                        <p:tgtEl>
                                          <p:spTgt spid="31749"/>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31748"/>
                                        </p:tgtEl>
                                        <p:attrNameLst>
                                          <p:attrName>style.visibility</p:attrName>
                                        </p:attrNameLst>
                                      </p:cBhvr>
                                      <p:to>
                                        <p:strVal val="visible"/>
                                      </p:to>
                                    </p:set>
                                    <p:animEffect transition="in" filter="randombar(horizontal)">
                                      <p:cBhvr>
                                        <p:cTn id="15" dur="1000"/>
                                        <p:tgtEl>
                                          <p:spTgt spid="31748"/>
                                        </p:tgtEl>
                                      </p:cBhvr>
                                    </p:animEffect>
                                  </p:childTnLst>
                                </p:cTn>
                              </p:par>
                            </p:childTnLst>
                          </p:cTn>
                        </p:par>
                        <p:par>
                          <p:cTn id="16" fill="hold">
                            <p:stCondLst>
                              <p:cond delay="3000"/>
                            </p:stCondLst>
                            <p:childTnLst>
                              <p:par>
                                <p:cTn id="17" presetID="18" presetClass="entr" presetSubtype="12" fill="hold" nodeType="afterEffect">
                                  <p:stCondLst>
                                    <p:cond delay="0"/>
                                  </p:stCondLst>
                                  <p:childTnLst>
                                    <p:set>
                                      <p:cBhvr>
                                        <p:cTn id="18" dur="1" fill="hold">
                                          <p:stCondLst>
                                            <p:cond delay="0"/>
                                          </p:stCondLst>
                                        </p:cTn>
                                        <p:tgtEl>
                                          <p:spTgt spid="31750"/>
                                        </p:tgtEl>
                                        <p:attrNameLst>
                                          <p:attrName>style.visibility</p:attrName>
                                        </p:attrNameLst>
                                      </p:cBhvr>
                                      <p:to>
                                        <p:strVal val="visible"/>
                                      </p:to>
                                    </p:set>
                                    <p:animEffect transition="in" filter="strips(downLeft)">
                                      <p:cBhvr>
                                        <p:cTn id="19" dur="1000"/>
                                        <p:tgtEl>
                                          <p:spTgt spid="31750"/>
                                        </p:tgtEl>
                                      </p:cBhvr>
                                    </p:animEffect>
                                  </p:childTnLst>
                                </p:cTn>
                              </p:par>
                            </p:childTnLst>
                          </p:cTn>
                        </p:par>
                        <p:par>
                          <p:cTn id="20" fill="hold">
                            <p:stCondLst>
                              <p:cond delay="40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31752"/>
                                        </p:tgtEl>
                                        <p:attrNameLst>
                                          <p:attrName>style.visibility</p:attrName>
                                        </p:attrNameLst>
                                      </p:cBhvr>
                                      <p:to>
                                        <p:strVal val="visible"/>
                                      </p:to>
                                    </p:set>
                                    <p:set>
                                      <p:cBhvr>
                                        <p:cTn id="23" dur="228" fill="hold">
                                          <p:stCondLst>
                                            <p:cond delay="0"/>
                                          </p:stCondLst>
                                        </p:cTn>
                                        <p:tgtEl>
                                          <p:spTgt spid="31752"/>
                                        </p:tgtEl>
                                        <p:attrNameLst>
                                          <p:attrName>style.rotation</p:attrName>
                                        </p:attrNameLst>
                                      </p:cBhvr>
                                      <p:to>
                                        <p:strVal val="-45.0"/>
                                      </p:to>
                                    </p:set>
                                    <p:anim calcmode="lin" valueType="num">
                                      <p:cBhvr>
                                        <p:cTn id="24" dur="228" fill="hold">
                                          <p:stCondLst>
                                            <p:cond delay="228"/>
                                          </p:stCondLst>
                                        </p:cTn>
                                        <p:tgtEl>
                                          <p:spTgt spid="31752"/>
                                        </p:tgtEl>
                                        <p:attrNameLst>
                                          <p:attrName>style.rotation</p:attrName>
                                        </p:attrNameLst>
                                      </p:cBhvr>
                                      <p:tavLst>
                                        <p:tav tm="0">
                                          <p:val>
                                            <p:fltVal val="-45"/>
                                          </p:val>
                                        </p:tav>
                                        <p:tav tm="69900">
                                          <p:val>
                                            <p:fltVal val="45"/>
                                          </p:val>
                                        </p:tav>
                                        <p:tav tm="100000">
                                          <p:val>
                                            <p:fltVal val="0"/>
                                          </p:val>
                                        </p:tav>
                                      </p:tavLst>
                                    </p:anim>
                                    <p:anim calcmode="lin" valueType="num">
                                      <p:cBhvr>
                                        <p:cTn id="25" dur="228" fill="hold">
                                          <p:stCondLst>
                                            <p:cond delay="0"/>
                                          </p:stCondLst>
                                        </p:cTn>
                                        <p:tgtEl>
                                          <p:spTgt spid="31752"/>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8"/>
                                          </p:stCondLst>
                                        </p:cTn>
                                        <p:tgtEl>
                                          <p:spTgt spid="31752"/>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3175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P spid="317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p:cNvSpPr>
          <p:nvPr>
            <p:ph type="body" idx="4294967295"/>
          </p:nvPr>
        </p:nvSpPr>
        <p:spPr>
          <a:xfrm>
            <a:off x="468313" y="404813"/>
            <a:ext cx="7408862" cy="3240211"/>
          </a:xfrm>
        </p:spPr>
        <p:txBody>
          <a:bodyPr/>
          <a:lstStyle/>
          <a:p>
            <a:pPr lvl="0"/>
            <a:r>
              <a:rPr lang="en-US" sz="2800" b="1" dirty="0">
                <a:latin typeface="Adobe Caslon Pro" pitchFamily="18" charset="0"/>
              </a:rPr>
              <a:t>When William’s father became poor Shakespeare was 21 and he went to London. Between 1585 and 1592 William began a successful career in London as an actor, writer, and part owner of the playing company “The Lord Chamberlain's Men”, later known as “The King's Men”.</a:t>
            </a:r>
            <a:endParaRPr lang="ru-RU" sz="2800" dirty="0"/>
          </a:p>
          <a:p>
            <a:endParaRPr lang="ru-RU" sz="2800" b="1" dirty="0" smtClean="0">
              <a:solidFill>
                <a:srgbClr val="990033"/>
              </a:solidFill>
              <a:latin typeface="Blackadder ITC" pitchFamily="82" charset="0"/>
            </a:endParaRPr>
          </a:p>
        </p:txBody>
      </p:sp>
      <p:pic>
        <p:nvPicPr>
          <p:cNvPr id="32772" name="Picture 4" descr="1171282202_95a372ce5a87"/>
          <p:cNvPicPr>
            <a:picLocks noChangeAspect="1" noChangeArrowheads="1"/>
          </p:cNvPicPr>
          <p:nvPr/>
        </p:nvPicPr>
        <p:blipFill>
          <a:blip r:embed="rId2"/>
          <a:srcRect/>
          <a:stretch>
            <a:fillRect/>
          </a:stretch>
        </p:blipFill>
        <p:spPr bwMode="auto">
          <a:xfrm>
            <a:off x="6156176" y="3429000"/>
            <a:ext cx="2665412" cy="3168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checkerboard(across)">
                                      <p:cBhvr>
                                        <p:cTn id="7" dur="2000"/>
                                        <p:tgtEl>
                                          <p:spTgt spid="32772"/>
                                        </p:tgtEl>
                                      </p:cBhvr>
                                    </p:animEffect>
                                  </p:childTnLst>
                                </p:cTn>
                              </p:par>
                            </p:childTnLst>
                          </p:cTn>
                        </p:par>
                        <p:par>
                          <p:cTn id="8" fill="hold">
                            <p:stCondLst>
                              <p:cond delay="2000"/>
                            </p:stCondLst>
                            <p:childTnLst>
                              <p:par>
                                <p:cTn id="9" presetID="12" presetClass="entr" presetSubtype="4" fill="hold" grpId="0" nodeType="afterEffect">
                                  <p:stCondLst>
                                    <p:cond delay="0"/>
                                  </p:stCondLst>
                                  <p:childTnLst>
                                    <p:set>
                                      <p:cBhvr>
                                        <p:cTn id="10" dur="1" fill="hold">
                                          <p:stCondLst>
                                            <p:cond delay="0"/>
                                          </p:stCondLst>
                                        </p:cTn>
                                        <p:tgtEl>
                                          <p:spTgt spid="32771">
                                            <p:txEl>
                                              <p:pRg st="0" end="0"/>
                                            </p:txEl>
                                          </p:spTgt>
                                        </p:tgtEl>
                                        <p:attrNameLst>
                                          <p:attrName>style.visibility</p:attrName>
                                        </p:attrNameLst>
                                      </p:cBhvr>
                                      <p:to>
                                        <p:strVal val="visible"/>
                                      </p:to>
                                    </p:set>
                                    <p:animEffect transition="in" filter="slide(fromBottom)">
                                      <p:cBhvr>
                                        <p:cTn id="11" dur="1000"/>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idx="4294967295"/>
          </p:nvPr>
        </p:nvSpPr>
        <p:spPr/>
        <p:txBody>
          <a:bodyPr/>
          <a:lstStyle/>
          <a:p>
            <a:r>
              <a:rPr lang="en-US" sz="4000" b="1" dirty="0" smtClean="0">
                <a:solidFill>
                  <a:schemeClr val="tx1"/>
                </a:solidFill>
                <a:latin typeface="Adobe Caslon Pro" pitchFamily="18" charset="0"/>
              </a:rPr>
              <a:t>In 1598 Shakespeare built the Globe Theatre and became a part owner of it.</a:t>
            </a:r>
            <a:endParaRPr lang="ru-RU" sz="4000" b="1" dirty="0" smtClean="0">
              <a:solidFill>
                <a:schemeClr val="tx1"/>
              </a:solidFill>
              <a:latin typeface="Blackadder ITC" pitchFamily="82" charset="0"/>
            </a:endParaRPr>
          </a:p>
        </p:txBody>
      </p:sp>
      <p:pic>
        <p:nvPicPr>
          <p:cNvPr id="33796" name="Picture 4" descr="New Globe Theatre"/>
          <p:cNvPicPr>
            <a:picLocks noGrp="1" noChangeAspect="1" noChangeArrowheads="1"/>
          </p:cNvPicPr>
          <p:nvPr>
            <p:ph type="body" idx="4294967295"/>
          </p:nvPr>
        </p:nvPicPr>
        <p:blipFill>
          <a:blip r:embed="rId2"/>
          <a:srcRect/>
          <a:stretch>
            <a:fillRect/>
          </a:stretch>
        </p:blipFill>
        <p:spPr>
          <a:xfrm>
            <a:off x="2843213" y="4292600"/>
            <a:ext cx="3086100" cy="2124075"/>
          </a:xfrm>
        </p:spPr>
      </p:pic>
      <p:pic>
        <p:nvPicPr>
          <p:cNvPr id="33797" name="Picture 5" descr="globe2"/>
          <p:cNvPicPr>
            <a:picLocks noChangeAspect="1" noChangeArrowheads="1"/>
          </p:cNvPicPr>
          <p:nvPr/>
        </p:nvPicPr>
        <p:blipFill>
          <a:blip r:embed="rId3"/>
          <a:srcRect/>
          <a:stretch>
            <a:fillRect/>
          </a:stretch>
        </p:blipFill>
        <p:spPr bwMode="auto">
          <a:xfrm>
            <a:off x="468313" y="1700213"/>
            <a:ext cx="3527425" cy="2430462"/>
          </a:xfrm>
          <a:prstGeom prst="rect">
            <a:avLst/>
          </a:prstGeom>
          <a:noFill/>
          <a:ln w="9525">
            <a:noFill/>
            <a:miter lim="800000"/>
            <a:headEnd/>
            <a:tailEnd/>
          </a:ln>
        </p:spPr>
      </p:pic>
      <p:pic>
        <p:nvPicPr>
          <p:cNvPr id="33798" name="Picture 6" descr="globe3"/>
          <p:cNvPicPr>
            <a:picLocks noChangeAspect="1" noChangeArrowheads="1"/>
          </p:cNvPicPr>
          <p:nvPr/>
        </p:nvPicPr>
        <p:blipFill>
          <a:blip r:embed="rId4"/>
          <a:srcRect/>
          <a:stretch>
            <a:fillRect/>
          </a:stretch>
        </p:blipFill>
        <p:spPr bwMode="auto">
          <a:xfrm>
            <a:off x="5148263" y="1700213"/>
            <a:ext cx="3568700" cy="2470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after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fade">
                                      <p:cBhvr>
                                        <p:cTn id="7" dur="770" decel="100000"/>
                                        <p:tgtEl>
                                          <p:spTgt spid="33796"/>
                                        </p:tgtEl>
                                      </p:cBhvr>
                                    </p:animEffect>
                                    <p:animScale>
                                      <p:cBhvr>
                                        <p:cTn id="8" dur="770" decel="100000"/>
                                        <p:tgtEl>
                                          <p:spTgt spid="33796"/>
                                        </p:tgtEl>
                                      </p:cBhvr>
                                      <p:from x="10000" y="10000"/>
                                      <p:to x="200000" y="450000"/>
                                    </p:animScale>
                                    <p:animScale>
                                      <p:cBhvr>
                                        <p:cTn id="9" dur="1230" accel="100000" fill="hold">
                                          <p:stCondLst>
                                            <p:cond delay="770"/>
                                          </p:stCondLst>
                                        </p:cTn>
                                        <p:tgtEl>
                                          <p:spTgt spid="33796"/>
                                        </p:tgtEl>
                                      </p:cBhvr>
                                      <p:from x="200000" y="450000"/>
                                      <p:to x="100000" y="100000"/>
                                    </p:animScale>
                                    <p:set>
                                      <p:cBhvr>
                                        <p:cTn id="10" dur="770" fill="hold"/>
                                        <p:tgtEl>
                                          <p:spTgt spid="33796"/>
                                        </p:tgtEl>
                                        <p:attrNameLst>
                                          <p:attrName>ppt_x</p:attrName>
                                        </p:attrNameLst>
                                      </p:cBhvr>
                                      <p:to>
                                        <p:strVal val="(0.5)"/>
                                      </p:to>
                                    </p:set>
                                    <p:anim from="(0.5)" to="(#ppt_x)" calcmode="lin" valueType="num">
                                      <p:cBhvr>
                                        <p:cTn id="11" dur="1230" accel="100000" fill="hold">
                                          <p:stCondLst>
                                            <p:cond delay="770"/>
                                          </p:stCondLst>
                                        </p:cTn>
                                        <p:tgtEl>
                                          <p:spTgt spid="33796"/>
                                        </p:tgtEl>
                                        <p:attrNameLst>
                                          <p:attrName>ppt_x</p:attrName>
                                        </p:attrNameLst>
                                      </p:cBhvr>
                                    </p:anim>
                                    <p:set>
                                      <p:cBhvr>
                                        <p:cTn id="12" dur="770" fill="hold"/>
                                        <p:tgtEl>
                                          <p:spTgt spid="33796"/>
                                        </p:tgtEl>
                                        <p:attrNameLst>
                                          <p:attrName>ppt_y</p:attrName>
                                        </p:attrNameLst>
                                      </p:cBhvr>
                                      <p:to>
                                        <p:strVal val="(#ppt_y+0.4)"/>
                                      </p:to>
                                    </p:set>
                                    <p:anim from="(#ppt_y+0.4)" to="(#ppt_y)" calcmode="lin" valueType="num">
                                      <p:cBhvr>
                                        <p:cTn id="13" dur="1230" accel="100000" fill="hold">
                                          <p:stCondLst>
                                            <p:cond delay="770"/>
                                          </p:stCondLst>
                                        </p:cTn>
                                        <p:tgtEl>
                                          <p:spTgt spid="33796"/>
                                        </p:tgtEl>
                                        <p:attrNameLst>
                                          <p:attrName>ppt_y</p:attrName>
                                        </p:attrNameLst>
                                      </p:cBhvr>
                                    </p:anim>
                                  </p:childTnLst>
                                </p:cTn>
                              </p:par>
                            </p:childTnLst>
                          </p:cTn>
                        </p:par>
                        <p:par>
                          <p:cTn id="14" fill="hold">
                            <p:stCondLst>
                              <p:cond delay="2000"/>
                            </p:stCondLst>
                            <p:childTnLst>
                              <p:par>
                                <p:cTn id="15" presetID="8" presetClass="emph" presetSubtype="0" fill="hold" nodeType="afterEffect">
                                  <p:stCondLst>
                                    <p:cond delay="0"/>
                                  </p:stCondLst>
                                  <p:childTnLst>
                                    <p:animRot by="21600000">
                                      <p:cBhvr>
                                        <p:cTn id="16" dur="2000" fill="hold"/>
                                        <p:tgtEl>
                                          <p:spTgt spid="33796"/>
                                        </p:tgtEl>
                                        <p:attrNameLst>
                                          <p:attrName>r</p:attrName>
                                        </p:attrNameLst>
                                      </p:cBhvr>
                                    </p:animRot>
                                  </p:childTnLst>
                                </p:cTn>
                              </p:par>
                            </p:childTnLst>
                          </p:cTn>
                        </p:par>
                        <p:par>
                          <p:cTn id="17" fill="hold">
                            <p:stCondLst>
                              <p:cond delay="4000"/>
                            </p:stCondLst>
                            <p:childTnLst>
                              <p:par>
                                <p:cTn id="18" presetID="24" presetClass="entr" presetSubtype="0" fill="hold" grpId="0" nodeType="afterEffect">
                                  <p:stCondLst>
                                    <p:cond delay="0"/>
                                  </p:stCondLst>
                                  <p:childTnLst>
                                    <p:set>
                                      <p:cBhvr>
                                        <p:cTn id="19" dur="1" fill="hold">
                                          <p:stCondLst>
                                            <p:cond delay="0"/>
                                          </p:stCondLst>
                                        </p:cTn>
                                        <p:tgtEl>
                                          <p:spTgt spid="33794"/>
                                        </p:tgtEl>
                                        <p:attrNameLst>
                                          <p:attrName>style.visibility</p:attrName>
                                        </p:attrNameLst>
                                      </p:cBhvr>
                                      <p:to>
                                        <p:strVal val="visible"/>
                                      </p:to>
                                    </p:set>
                                    <p:anim to="" calcmode="lin" valueType="num">
                                      <p:cBhvr>
                                        <p:cTn id="20" dur="1" fill="hold"/>
                                        <p:tgtEl>
                                          <p:spTgt spid="33794"/>
                                        </p:tgtEl>
                                        <p:attrNameLst>
                                          <p:attrName/>
                                        </p:attrNameLst>
                                      </p:cBhvr>
                                    </p:anim>
                                  </p:childTnLst>
                                </p:cTn>
                              </p:par>
                            </p:childTnLst>
                          </p:cTn>
                        </p:par>
                        <p:par>
                          <p:cTn id="21" fill="hold">
                            <p:stCondLst>
                              <p:cond delay="4000"/>
                            </p:stCondLst>
                            <p:childTnLst>
                              <p:par>
                                <p:cTn id="22" presetID="5" presetClass="entr" presetSubtype="10" fill="hold" nodeType="afterEffect">
                                  <p:stCondLst>
                                    <p:cond delay="0"/>
                                  </p:stCondLst>
                                  <p:childTnLst>
                                    <p:set>
                                      <p:cBhvr>
                                        <p:cTn id="23" dur="1" fill="hold">
                                          <p:stCondLst>
                                            <p:cond delay="0"/>
                                          </p:stCondLst>
                                        </p:cTn>
                                        <p:tgtEl>
                                          <p:spTgt spid="33797"/>
                                        </p:tgtEl>
                                        <p:attrNameLst>
                                          <p:attrName>style.visibility</p:attrName>
                                        </p:attrNameLst>
                                      </p:cBhvr>
                                      <p:to>
                                        <p:strVal val="visible"/>
                                      </p:to>
                                    </p:set>
                                    <p:animEffect transition="in" filter="checkerboard(across)">
                                      <p:cBhvr>
                                        <p:cTn id="24" dur="1000"/>
                                        <p:tgtEl>
                                          <p:spTgt spid="33797"/>
                                        </p:tgtEl>
                                      </p:cBhvr>
                                    </p:animEffect>
                                  </p:childTnLst>
                                </p:cTn>
                              </p:par>
                            </p:childTnLst>
                          </p:cTn>
                        </p:par>
                        <p:par>
                          <p:cTn id="25" fill="hold">
                            <p:stCondLst>
                              <p:cond delay="5000"/>
                            </p:stCondLst>
                            <p:childTnLst>
                              <p:par>
                                <p:cTn id="26" presetID="6" presetClass="entr" presetSubtype="16" fill="hold" nodeType="afterEffect">
                                  <p:stCondLst>
                                    <p:cond delay="0"/>
                                  </p:stCondLst>
                                  <p:childTnLst>
                                    <p:set>
                                      <p:cBhvr>
                                        <p:cTn id="27" dur="1" fill="hold">
                                          <p:stCondLst>
                                            <p:cond delay="0"/>
                                          </p:stCondLst>
                                        </p:cTn>
                                        <p:tgtEl>
                                          <p:spTgt spid="33798"/>
                                        </p:tgtEl>
                                        <p:attrNameLst>
                                          <p:attrName>style.visibility</p:attrName>
                                        </p:attrNameLst>
                                      </p:cBhvr>
                                      <p:to>
                                        <p:strVal val="visible"/>
                                      </p:to>
                                    </p:set>
                                    <p:animEffect transition="in" filter="circle(in)">
                                      <p:cBhvr>
                                        <p:cTn id="28" dur="10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p:cNvSpPr>
          <p:nvPr>
            <p:ph type="body" idx="4294967295"/>
          </p:nvPr>
        </p:nvSpPr>
        <p:spPr>
          <a:xfrm>
            <a:off x="2122612" y="692150"/>
            <a:ext cx="5041676" cy="3960986"/>
          </a:xfrm>
        </p:spPr>
        <p:txBody>
          <a:bodyPr/>
          <a:lstStyle/>
          <a:p>
            <a:pPr lvl="0">
              <a:lnSpc>
                <a:spcPct val="90000"/>
              </a:lnSpc>
            </a:pPr>
            <a:r>
              <a:rPr lang="en-US" sz="3200" b="1" dirty="0">
                <a:latin typeface="Adobe Caslon Pro" pitchFamily="18" charset="0"/>
              </a:rPr>
              <a:t>Shakespeare produced most of his known works between 1590 and 1613. He wrote 37 plays, 17 comedies, 10 historical plays and 7 books of poems. But only 18 of them were published in his life time.</a:t>
            </a:r>
            <a:endParaRPr lang="ru-RU" sz="3200" dirty="0"/>
          </a:p>
          <a:p>
            <a:pPr>
              <a:lnSpc>
                <a:spcPct val="90000"/>
              </a:lnSpc>
            </a:pPr>
            <a:endParaRPr lang="ru-RU" sz="3200" b="1" dirty="0" smtClean="0">
              <a:solidFill>
                <a:schemeClr val="tx1"/>
              </a:solidFill>
              <a:latin typeface="AnastasiaScript" pitchFamily="2" charset="0"/>
            </a:endParaRPr>
          </a:p>
        </p:txBody>
      </p:sp>
      <p:pic>
        <p:nvPicPr>
          <p:cNvPr id="34820" name="Picture 4" descr="Title page of the First Folio, 1623. Copper engraving of Shakespeare by Martin Droeshout."/>
          <p:cNvPicPr>
            <a:picLocks noChangeAspect="1" noChangeArrowheads="1"/>
          </p:cNvPicPr>
          <p:nvPr/>
        </p:nvPicPr>
        <p:blipFill>
          <a:blip r:embed="rId2"/>
          <a:srcRect/>
          <a:stretch>
            <a:fillRect/>
          </a:stretch>
        </p:blipFill>
        <p:spPr bwMode="auto">
          <a:xfrm>
            <a:off x="7164288" y="956335"/>
            <a:ext cx="1714500" cy="2628900"/>
          </a:xfrm>
          <a:prstGeom prst="rect">
            <a:avLst/>
          </a:prstGeom>
          <a:noFill/>
          <a:ln w="9525">
            <a:noFill/>
            <a:miter lim="800000"/>
            <a:headEnd/>
            <a:tailEnd/>
          </a:ln>
        </p:spPr>
      </p:pic>
      <p:pic>
        <p:nvPicPr>
          <p:cNvPr id="34821" name="Picture 5" descr="William Shakespeare Playwright and Poet - Giclee Print"/>
          <p:cNvPicPr>
            <a:picLocks noChangeAspect="1" noChangeArrowheads="1"/>
          </p:cNvPicPr>
          <p:nvPr/>
        </p:nvPicPr>
        <p:blipFill>
          <a:blip r:embed="rId3"/>
          <a:srcRect/>
          <a:stretch>
            <a:fillRect/>
          </a:stretch>
        </p:blipFill>
        <p:spPr bwMode="auto">
          <a:xfrm>
            <a:off x="179512" y="994435"/>
            <a:ext cx="1943100" cy="2590800"/>
          </a:xfrm>
          <a:prstGeom prst="rect">
            <a:avLst/>
          </a:prstGeom>
          <a:noFill/>
          <a:ln w="9525">
            <a:noFill/>
            <a:miter lim="800000"/>
            <a:headEnd/>
            <a:tailEnd/>
          </a:ln>
        </p:spPr>
      </p:pic>
      <p:pic>
        <p:nvPicPr>
          <p:cNvPr id="34822" name="Picture 6" descr="i?id=20984249&amp;tov=4"/>
          <p:cNvPicPr>
            <a:picLocks noChangeAspect="1" noChangeArrowheads="1"/>
          </p:cNvPicPr>
          <p:nvPr/>
        </p:nvPicPr>
        <p:blipFill>
          <a:blip r:embed="rId4"/>
          <a:srcRect/>
          <a:stretch>
            <a:fillRect/>
          </a:stretch>
        </p:blipFill>
        <p:spPr bwMode="auto">
          <a:xfrm>
            <a:off x="3131840" y="4653136"/>
            <a:ext cx="3240087" cy="20653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500"/>
                                        <p:tgtEl>
                                          <p:spTgt spid="34819">
                                            <p:txEl>
                                              <p:pRg st="0" end="0"/>
                                            </p:txEl>
                                          </p:spTgt>
                                        </p:tgtEl>
                                      </p:cBhvr>
                                    </p:animEffect>
                                    <p:anim calcmode="lin" valueType="num">
                                      <p:cBhvr>
                                        <p:cTn id="8" dur="500" fill="hold"/>
                                        <p:tgtEl>
                                          <p:spTgt spid="34819">
                                            <p:txEl>
                                              <p:pRg st="0" end="0"/>
                                            </p:txEl>
                                          </p:spTgt>
                                        </p:tgtEl>
                                        <p:attrNameLst>
                                          <p:attrName>ppt_w</p:attrName>
                                        </p:attrNameLst>
                                      </p:cBhvr>
                                      <p:tavLst>
                                        <p:tav tm="0" fmla="#ppt_w*sin(2.5*pi*$)">
                                          <p:val>
                                            <p:fltVal val="0"/>
                                          </p:val>
                                        </p:tav>
                                        <p:tav tm="100000">
                                          <p:val>
                                            <p:fltVal val="1"/>
                                          </p:val>
                                        </p:tav>
                                      </p:tavLst>
                                    </p:anim>
                                    <p:anim calcmode="lin" valueType="num">
                                      <p:cBhvr>
                                        <p:cTn id="9" dur="500" fill="hold"/>
                                        <p:tgtEl>
                                          <p:spTgt spid="34819">
                                            <p:txEl>
                                              <p:pRg st="0" end="0"/>
                                            </p:txEl>
                                          </p:spTgt>
                                        </p:tgtEl>
                                        <p:attrNameLst>
                                          <p:attrName>ppt_h</p:attrName>
                                        </p:attrNameLst>
                                      </p:cBhvr>
                                      <p:tavLst>
                                        <p:tav tm="0">
                                          <p:val>
                                            <p:strVal val="#ppt_h"/>
                                          </p:val>
                                        </p:tav>
                                        <p:tav tm="100000">
                                          <p:val>
                                            <p:strVal val="#ppt_h"/>
                                          </p:val>
                                        </p:tav>
                                      </p:tavLst>
                                    </p:anim>
                                  </p:childTnLst>
                                </p:cTn>
                              </p:par>
                            </p:childTnLst>
                          </p:cTn>
                        </p:par>
                        <p:par>
                          <p:cTn id="10" fill="hold">
                            <p:stCondLst>
                              <p:cond delay="8400"/>
                            </p:stCondLst>
                            <p:childTnLst>
                              <p:par>
                                <p:cTn id="11" presetID="16" presetClass="entr" presetSubtype="26" fill="hold" nodeType="afterEffect">
                                  <p:stCondLst>
                                    <p:cond delay="0"/>
                                  </p:stCondLst>
                                  <p:childTnLst>
                                    <p:set>
                                      <p:cBhvr>
                                        <p:cTn id="12" dur="1" fill="hold">
                                          <p:stCondLst>
                                            <p:cond delay="0"/>
                                          </p:stCondLst>
                                        </p:cTn>
                                        <p:tgtEl>
                                          <p:spTgt spid="34821"/>
                                        </p:tgtEl>
                                        <p:attrNameLst>
                                          <p:attrName>style.visibility</p:attrName>
                                        </p:attrNameLst>
                                      </p:cBhvr>
                                      <p:to>
                                        <p:strVal val="visible"/>
                                      </p:to>
                                    </p:set>
                                    <p:animEffect transition="in" filter="barn(inHorizontal)">
                                      <p:cBhvr>
                                        <p:cTn id="13" dur="500"/>
                                        <p:tgtEl>
                                          <p:spTgt spid="34821"/>
                                        </p:tgtEl>
                                      </p:cBhvr>
                                    </p:animEffect>
                                  </p:childTnLst>
                                </p:cTn>
                              </p:par>
                            </p:childTnLst>
                          </p:cTn>
                        </p:par>
                        <p:par>
                          <p:cTn id="14" fill="hold">
                            <p:stCondLst>
                              <p:cond delay="8900"/>
                            </p:stCondLst>
                            <p:childTnLst>
                              <p:par>
                                <p:cTn id="15" presetID="21" presetClass="entr" presetSubtype="4" fill="hold" nodeType="afterEffect">
                                  <p:stCondLst>
                                    <p:cond delay="0"/>
                                  </p:stCondLst>
                                  <p:childTnLst>
                                    <p:set>
                                      <p:cBhvr>
                                        <p:cTn id="16" dur="1" fill="hold">
                                          <p:stCondLst>
                                            <p:cond delay="0"/>
                                          </p:stCondLst>
                                        </p:cTn>
                                        <p:tgtEl>
                                          <p:spTgt spid="34820"/>
                                        </p:tgtEl>
                                        <p:attrNameLst>
                                          <p:attrName>style.visibility</p:attrName>
                                        </p:attrNameLst>
                                      </p:cBhvr>
                                      <p:to>
                                        <p:strVal val="visible"/>
                                      </p:to>
                                    </p:set>
                                    <p:animEffect transition="in" filter="wheel(4)">
                                      <p:cBhvr>
                                        <p:cTn id="17" dur="1000"/>
                                        <p:tgtEl>
                                          <p:spTgt spid="34820"/>
                                        </p:tgtEl>
                                      </p:cBhvr>
                                    </p:animEffect>
                                  </p:childTnLst>
                                </p:cTn>
                              </p:par>
                            </p:childTnLst>
                          </p:cTn>
                        </p:par>
                        <p:par>
                          <p:cTn id="18" fill="hold">
                            <p:stCondLst>
                              <p:cond delay="9900"/>
                            </p:stCondLst>
                            <p:childTnLst>
                              <p:par>
                                <p:cTn id="19" presetID="55" presetClass="entr" presetSubtype="0" fill="hold" nodeType="afterEffect">
                                  <p:stCondLst>
                                    <p:cond delay="0"/>
                                  </p:stCondLst>
                                  <p:childTnLst>
                                    <p:set>
                                      <p:cBhvr>
                                        <p:cTn id="20" dur="1" fill="hold">
                                          <p:stCondLst>
                                            <p:cond delay="0"/>
                                          </p:stCondLst>
                                        </p:cTn>
                                        <p:tgtEl>
                                          <p:spTgt spid="34822"/>
                                        </p:tgtEl>
                                        <p:attrNameLst>
                                          <p:attrName>style.visibility</p:attrName>
                                        </p:attrNameLst>
                                      </p:cBhvr>
                                      <p:to>
                                        <p:strVal val="visible"/>
                                      </p:to>
                                    </p:set>
                                    <p:anim calcmode="lin" valueType="num">
                                      <p:cBhvr>
                                        <p:cTn id="21" dur="1000" fill="hold"/>
                                        <p:tgtEl>
                                          <p:spTgt spid="34822"/>
                                        </p:tgtEl>
                                        <p:attrNameLst>
                                          <p:attrName>ppt_w</p:attrName>
                                        </p:attrNameLst>
                                      </p:cBhvr>
                                      <p:tavLst>
                                        <p:tav tm="0">
                                          <p:val>
                                            <p:strVal val="#ppt_w*0.70"/>
                                          </p:val>
                                        </p:tav>
                                        <p:tav tm="100000">
                                          <p:val>
                                            <p:strVal val="#ppt_w"/>
                                          </p:val>
                                        </p:tav>
                                      </p:tavLst>
                                    </p:anim>
                                    <p:anim calcmode="lin" valueType="num">
                                      <p:cBhvr>
                                        <p:cTn id="22" dur="1000" fill="hold"/>
                                        <p:tgtEl>
                                          <p:spTgt spid="34822"/>
                                        </p:tgtEl>
                                        <p:attrNameLst>
                                          <p:attrName>ppt_h</p:attrName>
                                        </p:attrNameLst>
                                      </p:cBhvr>
                                      <p:tavLst>
                                        <p:tav tm="0">
                                          <p:val>
                                            <p:strVal val="#ppt_h"/>
                                          </p:val>
                                        </p:tav>
                                        <p:tav tm="100000">
                                          <p:val>
                                            <p:strVal val="#ppt_h"/>
                                          </p:val>
                                        </p:tav>
                                      </p:tavLst>
                                    </p:anim>
                                    <p:animEffect transition="in" filter="fade">
                                      <p:cBhvr>
                                        <p:cTn id="23" dur="1000"/>
                                        <p:tgtEl>
                                          <p:spTgt spid="34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324</TotalTime>
  <Words>507</Words>
  <Application>Microsoft Office PowerPoint</Application>
  <PresentationFormat>Экран (4:3)</PresentationFormat>
  <Paragraphs>38</Paragraphs>
  <Slides>19</Slides>
  <Notes>0</Notes>
  <HiddenSlides>0</HiddenSlides>
  <MMClips>1</MMClips>
  <ScaleCrop>false</ScaleCrop>
  <HeadingPairs>
    <vt:vector size="6" baseType="variant">
      <vt:variant>
        <vt:lpstr>Использованные шрифты</vt:lpstr>
      </vt:variant>
      <vt:variant>
        <vt:i4>13</vt:i4>
      </vt:variant>
      <vt:variant>
        <vt:lpstr>Тема</vt:lpstr>
      </vt:variant>
      <vt:variant>
        <vt:i4>1</vt:i4>
      </vt:variant>
      <vt:variant>
        <vt:lpstr>Заголовки слайдов</vt:lpstr>
      </vt:variant>
      <vt:variant>
        <vt:i4>19</vt:i4>
      </vt:variant>
    </vt:vector>
  </HeadingPairs>
  <TitlesOfParts>
    <vt:vector size="33" baseType="lpstr">
      <vt:lpstr>Adobe Caslon Pro</vt:lpstr>
      <vt:lpstr>Algerian</vt:lpstr>
      <vt:lpstr>AnastasiaScript</vt:lpstr>
      <vt:lpstr>AR BERKLEY</vt:lpstr>
      <vt:lpstr>AR BLANCA</vt:lpstr>
      <vt:lpstr>Arial</vt:lpstr>
      <vt:lpstr>Arial Black</vt:lpstr>
      <vt:lpstr>Bell Gothic Std Light</vt:lpstr>
      <vt:lpstr>Blackadder ITC</vt:lpstr>
      <vt:lpstr>Bodoni MT Black</vt:lpstr>
      <vt:lpstr>Candara</vt:lpstr>
      <vt:lpstr>Gabriola</vt:lpstr>
      <vt:lpstr>Symbol</vt:lpstr>
      <vt:lpstr>Волна</vt:lpstr>
      <vt:lpstr>William Shakespeare</vt:lpstr>
      <vt:lpstr>William was born on the 23rd of  April 1564 in Stratford-upon-Avon, England</vt:lpstr>
      <vt:lpstr>Презентация PowerPoint</vt:lpstr>
      <vt:lpstr>William’s father was a rich man and he gave his son a good education. William studied at a grammar school. He could read and translate Latin books. William was fond of English folk-songs and billiards.</vt:lpstr>
      <vt:lpstr>Презентация PowerPoint</vt:lpstr>
      <vt:lpstr>Презентация PowerPoint</vt:lpstr>
      <vt:lpstr>Презентация PowerPoint</vt:lpstr>
      <vt:lpstr>In 1598 Shakespeare built the Globe Theatre and became a part owner of it.</vt:lpstr>
      <vt:lpstr>Презентация PowerPoint</vt:lpstr>
      <vt:lpstr>His best-known tragedies are: Hamlet, Romeo and Juliet, King Lear, Macbeth, and Othello.</vt:lpstr>
      <vt:lpstr>Презентация PowerPoint</vt:lpstr>
      <vt:lpstr>Shakespeare wrote 154 sonnets</vt:lpstr>
      <vt:lpstr>Shakespeare spent the last years of his life in Stratford where he died on the same date as his birthday, the 23rd of April 1616. He was buried in the church of Stratford.</vt:lpstr>
      <vt:lpstr>Shakespeare was baptized and now rests in Holy Trinity Church, which is alongside the Avon.</vt:lpstr>
      <vt:lpstr>April 23rd –the anniversary of Shakespeare’s birth in Stratford-upon-Avon</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Администратор</dc:creator>
  <cp:lastModifiedBy>Наташа</cp:lastModifiedBy>
  <cp:revision>84</cp:revision>
  <dcterms:created xsi:type="dcterms:W3CDTF">2014-01-02T18:41:50Z</dcterms:created>
  <dcterms:modified xsi:type="dcterms:W3CDTF">2015-03-01T12:45:08Z</dcterms:modified>
</cp:coreProperties>
</file>