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Roboto Slab" panose="020B0604020202020204" charset="0"/>
      <p:regular r:id="rId14"/>
      <p:bold r:id="rId15"/>
    </p:embeddedFont>
    <p:embeddedFont>
      <p:font typeface="Roboto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8759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016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0066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7047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1887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7011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074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5899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221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5"/>
            <a:ext cx="1081625" cy="1124949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" name="Shape 11"/>
          <p:cNvSpPr/>
          <p:nvPr/>
        </p:nvSpPr>
        <p:spPr>
          <a:xfrm rot="10800000">
            <a:off x="6537562" y="33429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cxnSp>
        <p:nvCxnSpPr>
          <p:cNvPr id="12" name="Shape 12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6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‹№›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‹№›</a:t>
            </a:fld>
            <a:endParaRPr lang="en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uk-UA" sz="2800" dirty="0"/>
              <a:t>МАТЕМАТИЧНА ГРА</a:t>
            </a:r>
            <a:br>
              <a:rPr lang="uk-UA" dirty="0"/>
            </a:br>
            <a:r>
              <a:rPr lang="uk-UA" dirty="0"/>
              <a:t>ВЗЯТИ ЛІНІЮ</a:t>
            </a:r>
            <a:endParaRPr lang="en" dirty="0"/>
          </a:p>
        </p:txBody>
      </p:sp>
      <p:sp>
        <p:nvSpPr>
          <p:cNvPr id="64" name="Shape 64"/>
          <p:cNvSpPr txBox="1">
            <a:spLocks noGrp="1"/>
          </p:cNvSpPr>
          <p:nvPr>
            <p:ph type="subTitle" idx="1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uk-UA" dirty="0"/>
              <a:t>Графік і властивості</a:t>
            </a:r>
          </a:p>
          <a:p>
            <a:pPr lvl="0">
              <a:spcBef>
                <a:spcPts val="0"/>
              </a:spcBef>
              <a:buNone/>
            </a:pPr>
            <a:r>
              <a:rPr lang="uk-UA" dirty="0"/>
              <a:t> лінійної функції</a:t>
            </a:r>
            <a:endParaRPr lang="e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" y="361577"/>
            <a:ext cx="9143993" cy="4396898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140591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" y="361577"/>
            <a:ext cx="9143991" cy="4396898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753325" cy="7385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58691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1577"/>
            <a:ext cx="9144000" cy="4396902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1577"/>
            <a:ext cx="9143999" cy="4396902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07324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1577"/>
            <a:ext cx="9143999" cy="4396901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30856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61577"/>
            <a:ext cx="9143997" cy="4396901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02190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61577"/>
            <a:ext cx="9143997" cy="4396900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3560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361577"/>
            <a:ext cx="9143995" cy="4396900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06253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361577"/>
            <a:ext cx="9143995" cy="4396899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962558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6FD12C-A273-4BB5-B42B-1A78B6B28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" y="361577"/>
            <a:ext cx="9143993" cy="4396899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2B5F0866-A606-47A2-931A-33BAEC6AA5FA}"/>
              </a:ext>
            </a:extLst>
          </p:cNvPr>
          <p:cNvSpPr/>
          <p:nvPr/>
        </p:nvSpPr>
        <p:spPr>
          <a:xfrm>
            <a:off x="433754" y="492369"/>
            <a:ext cx="597877" cy="58615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3305454"/>
      </p:ext>
    </p:extLst>
  </p:cSld>
  <p:clrMapOvr>
    <a:masterClrMapping/>
  </p:clrMapOvr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18</Words>
  <Application>Microsoft Office PowerPoint</Application>
  <PresentationFormat>Екран (16:9)</PresentationFormat>
  <Paragraphs>13</Paragraphs>
  <Slides>11</Slides>
  <Notes>11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5" baseType="lpstr">
      <vt:lpstr>Arial</vt:lpstr>
      <vt:lpstr>Roboto Slab</vt:lpstr>
      <vt:lpstr>Roboto</vt:lpstr>
      <vt:lpstr>marina</vt:lpstr>
      <vt:lpstr>МАТЕМАТИЧНА ГРА ВЗЯТИ ЛІНІЮ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Line Game</dc:title>
  <cp:lastModifiedBy>Ірина Вєлікоцька</cp:lastModifiedBy>
  <cp:revision>4</cp:revision>
  <dcterms:modified xsi:type="dcterms:W3CDTF">2017-11-07T15:06:16Z</dcterms:modified>
</cp:coreProperties>
</file>