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56" r:id="rId2"/>
    <p:sldId id="263" r:id="rId3"/>
    <p:sldId id="264" r:id="rId4"/>
    <p:sldId id="279" r:id="rId5"/>
    <p:sldId id="27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56"/>
            <p14:sldId id="263"/>
            <p14:sldId id="264"/>
            <p14:sldId id="279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356C"/>
    <a:srgbClr val="7BA67C"/>
    <a:srgbClr val="F1F1F1"/>
    <a:srgbClr val="8A5A4D"/>
    <a:srgbClr val="3A5896"/>
    <a:srgbClr val="8C8D9E"/>
    <a:srgbClr val="44668D"/>
    <a:srgbClr val="36639A"/>
    <a:srgbClr val="12254A"/>
    <a:srgbClr val="CDDA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13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11/14/2017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‹№›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51990"/>
            <a:ext cx="7869889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4279891" y="2640667"/>
            <a:ext cx="4761077" cy="78833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uk-UA" sz="5400" b="1" dirty="0" smtClean="0">
              <a:ln/>
              <a:solidFill>
                <a:srgbClr val="1A356C"/>
              </a:solidFill>
              <a:effectLst/>
              <a:latin typeface="+mn-lt"/>
            </a:endParaRPr>
          </a:p>
          <a:p>
            <a:endParaRPr lang="uk-UA" sz="5400" b="1" dirty="0">
              <a:ln/>
              <a:solidFill>
                <a:srgbClr val="1A356C"/>
              </a:solidFill>
              <a:latin typeface="+mn-lt"/>
            </a:endParaRPr>
          </a:p>
          <a:p>
            <a:endParaRPr lang="uk-UA" sz="5400" b="1" dirty="0" smtClean="0">
              <a:ln/>
              <a:solidFill>
                <a:srgbClr val="1A356C"/>
              </a:solidFill>
              <a:effectLst/>
              <a:latin typeface="+mn-lt"/>
            </a:endParaRPr>
          </a:p>
          <a:p>
            <a:endParaRPr lang="uk-UA" sz="5400" b="1" dirty="0">
              <a:ln/>
              <a:solidFill>
                <a:srgbClr val="1A356C"/>
              </a:solidFill>
              <a:latin typeface="+mn-lt"/>
            </a:endParaRPr>
          </a:p>
          <a:p>
            <a:r>
              <a:rPr lang="uk-UA" sz="5400" b="1" dirty="0" smtClean="0">
                <a:ln/>
                <a:solidFill>
                  <a:srgbClr val="1A356C"/>
                </a:solidFill>
                <a:effectLst/>
                <a:latin typeface="+mn-lt"/>
              </a:rPr>
              <a:t>Конкурс </a:t>
            </a:r>
            <a:r>
              <a:rPr lang="uk-UA" sz="5400" b="1" dirty="0" err="1" smtClean="0">
                <a:ln/>
                <a:solidFill>
                  <a:srgbClr val="1A356C"/>
                </a:solidFill>
                <a:effectLst/>
                <a:latin typeface="+mn-lt"/>
              </a:rPr>
              <a:t>селфі</a:t>
            </a:r>
            <a:endParaRPr lang="uk-UA" sz="5400" b="1" dirty="0" smtClean="0">
              <a:ln/>
              <a:solidFill>
                <a:srgbClr val="1A356C"/>
              </a:solidFill>
              <a:effectLst/>
              <a:latin typeface="+mn-lt"/>
            </a:endParaRPr>
          </a:p>
          <a:p>
            <a:r>
              <a:rPr lang="uk-UA" sz="5400" b="1" dirty="0" smtClean="0">
                <a:ln/>
                <a:solidFill>
                  <a:srgbClr val="1A356C"/>
                </a:solidFill>
                <a:latin typeface="+mn-lt"/>
              </a:rPr>
              <a:t>«ПРАЦІВНИК ЦПТО»</a:t>
            </a:r>
            <a:endParaRPr lang="en-US" sz="5400" b="1" dirty="0">
              <a:ln/>
              <a:solidFill>
                <a:srgbClr val="1A356C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Правила конкурсу:</a:t>
            </a:r>
            <a:endParaRPr lang="en-US" dirty="0"/>
          </a:p>
        </p:txBody>
      </p:sp>
      <p:grpSp>
        <p:nvGrpSpPr>
          <p:cNvPr id="73" name="Group 2"/>
          <p:cNvGrpSpPr>
            <a:grpSpLocks/>
          </p:cNvGrpSpPr>
          <p:nvPr/>
        </p:nvGrpSpPr>
        <p:grpSpPr bwMode="auto">
          <a:xfrm>
            <a:off x="2074900" y="4331891"/>
            <a:ext cx="6084891" cy="555625"/>
            <a:chOff x="1248" y="1440"/>
            <a:chExt cx="3833" cy="350"/>
          </a:xfrm>
        </p:grpSpPr>
        <p:sp>
          <p:nvSpPr>
            <p:cNvPr id="74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5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6" name="Text Box 5"/>
            <p:cNvSpPr txBox="1">
              <a:spLocks noChangeArrowheads="1"/>
            </p:cNvSpPr>
            <p:nvPr/>
          </p:nvSpPr>
          <p:spPr bwMode="gray">
            <a:xfrm>
              <a:off x="1799" y="1482"/>
              <a:ext cx="328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uk-UA" sz="2400" dirty="0" smtClean="0"/>
                <a:t>Оцінювали фотогенічність працівників</a:t>
              </a:r>
              <a:endParaRPr lang="en-US" sz="2400" dirty="0"/>
            </a:p>
          </p:txBody>
        </p:sp>
        <p:sp>
          <p:nvSpPr>
            <p:cNvPr id="77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78" name="Group 7"/>
          <p:cNvGrpSpPr>
            <a:grpSpLocks/>
          </p:cNvGrpSpPr>
          <p:nvPr/>
        </p:nvGrpSpPr>
        <p:grpSpPr bwMode="auto">
          <a:xfrm>
            <a:off x="2074900" y="1817291"/>
            <a:ext cx="5245101" cy="555625"/>
            <a:chOff x="1248" y="2030"/>
            <a:chExt cx="3304" cy="350"/>
          </a:xfrm>
        </p:grpSpPr>
        <p:sp>
          <p:nvSpPr>
            <p:cNvPr id="79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0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1" name="Text Box 10"/>
            <p:cNvSpPr txBox="1">
              <a:spLocks noChangeArrowheads="1"/>
            </p:cNvSpPr>
            <p:nvPr/>
          </p:nvSpPr>
          <p:spPr bwMode="gray">
            <a:xfrm>
              <a:off x="1891" y="2044"/>
              <a:ext cx="266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uk-UA" sz="2400" dirty="0" smtClean="0"/>
                <a:t>Початок конкурсу – 21 вересня</a:t>
              </a:r>
              <a:endParaRPr lang="en-US" sz="2400" dirty="0"/>
            </a:p>
          </p:txBody>
        </p:sp>
        <p:sp>
          <p:nvSpPr>
            <p:cNvPr id="82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83" name="Group 12"/>
          <p:cNvGrpSpPr>
            <a:grpSpLocks/>
          </p:cNvGrpSpPr>
          <p:nvPr/>
        </p:nvGrpSpPr>
        <p:grpSpPr bwMode="auto">
          <a:xfrm>
            <a:off x="2074900" y="2655491"/>
            <a:ext cx="5105400" cy="555625"/>
            <a:chOff x="1248" y="2640"/>
            <a:chExt cx="3216" cy="350"/>
          </a:xfrm>
        </p:grpSpPr>
        <p:sp>
          <p:nvSpPr>
            <p:cNvPr id="84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5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6" name="Text Box 15"/>
            <p:cNvSpPr txBox="1">
              <a:spLocks noChangeArrowheads="1"/>
            </p:cNvSpPr>
            <p:nvPr/>
          </p:nvSpPr>
          <p:spPr bwMode="gray">
            <a:xfrm>
              <a:off x="1883" y="2690"/>
              <a:ext cx="258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uk-UA" sz="2400" dirty="0" smtClean="0"/>
                <a:t>Кінець конкурсу – 27 вересня </a:t>
              </a:r>
              <a:endParaRPr lang="en-US" sz="2400" dirty="0"/>
            </a:p>
          </p:txBody>
        </p:sp>
        <p:sp>
          <p:nvSpPr>
            <p:cNvPr id="87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88" name="Group 17"/>
          <p:cNvGrpSpPr>
            <a:grpSpLocks/>
          </p:cNvGrpSpPr>
          <p:nvPr/>
        </p:nvGrpSpPr>
        <p:grpSpPr bwMode="auto">
          <a:xfrm>
            <a:off x="2074900" y="3493691"/>
            <a:ext cx="6183319" cy="555625"/>
            <a:chOff x="1248" y="3230"/>
            <a:chExt cx="3895" cy="350"/>
          </a:xfrm>
        </p:grpSpPr>
        <p:sp>
          <p:nvSpPr>
            <p:cNvPr id="89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0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1" name="Text Box 20"/>
            <p:cNvSpPr txBox="1">
              <a:spLocks noChangeArrowheads="1"/>
            </p:cNvSpPr>
            <p:nvPr/>
          </p:nvSpPr>
          <p:spPr bwMode="gray">
            <a:xfrm>
              <a:off x="1736" y="3241"/>
              <a:ext cx="340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uk-UA" sz="2400" dirty="0"/>
                <a:t>Г</a:t>
              </a:r>
              <a:r>
                <a:rPr lang="uk-UA" sz="2400" dirty="0" smtClean="0"/>
                <a:t>рупа</a:t>
              </a:r>
              <a:r>
                <a:rPr lang="en-US" sz="2400" dirty="0" smtClean="0"/>
                <a:t> CPTO NEWS</a:t>
              </a:r>
              <a:r>
                <a:rPr lang="uk-UA" sz="2400" dirty="0"/>
                <a:t> </a:t>
              </a:r>
              <a:r>
                <a:rPr lang="uk-UA" sz="2400" dirty="0" smtClean="0"/>
                <a:t>у </a:t>
              </a:r>
              <a:r>
                <a:rPr lang="uk-UA" sz="2400" dirty="0" err="1" smtClean="0"/>
                <a:t>соцмережі</a:t>
              </a:r>
              <a:r>
                <a:rPr lang="uk-UA" sz="2400" dirty="0" smtClean="0"/>
                <a:t> </a:t>
              </a:r>
              <a:r>
                <a:rPr lang="uk-UA" sz="2400" dirty="0" err="1" smtClean="0"/>
                <a:t>Фейсбук</a:t>
              </a:r>
              <a:r>
                <a:rPr lang="uk-UA" sz="2400" dirty="0" smtClean="0"/>
                <a:t> </a:t>
              </a:r>
              <a:endParaRPr lang="en-US" sz="2400" dirty="0"/>
            </a:p>
          </p:txBody>
        </p:sp>
        <p:sp>
          <p:nvSpPr>
            <p:cNvPr id="92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93" name="Group 22"/>
          <p:cNvGrpSpPr>
            <a:grpSpLocks/>
          </p:cNvGrpSpPr>
          <p:nvPr/>
        </p:nvGrpSpPr>
        <p:grpSpPr bwMode="auto">
          <a:xfrm>
            <a:off x="2074900" y="5192316"/>
            <a:ext cx="5830890" cy="555625"/>
            <a:chOff x="1248" y="3230"/>
            <a:chExt cx="3673" cy="350"/>
          </a:xfrm>
        </p:grpSpPr>
        <p:sp>
          <p:nvSpPr>
            <p:cNvPr id="94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5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6" name="Text Box 25"/>
            <p:cNvSpPr txBox="1">
              <a:spLocks noChangeArrowheads="1"/>
            </p:cNvSpPr>
            <p:nvPr/>
          </p:nvSpPr>
          <p:spPr bwMode="gray">
            <a:xfrm>
              <a:off x="1880" y="3289"/>
              <a:ext cx="304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uk-UA" sz="2400" dirty="0" smtClean="0"/>
                <a:t>Основний критерій – «</a:t>
              </a:r>
              <a:r>
                <a:rPr lang="uk-UA" sz="2400" dirty="0" err="1" smtClean="0"/>
                <a:t>вподобайка</a:t>
              </a:r>
              <a:r>
                <a:rPr lang="uk-UA" sz="2400" dirty="0" smtClean="0"/>
                <a:t>»</a:t>
              </a:r>
              <a:endParaRPr lang="en-US" sz="2400" dirty="0"/>
            </a:p>
          </p:txBody>
        </p:sp>
        <p:sp>
          <p:nvSpPr>
            <p:cNvPr id="97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1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2410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вмісту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Місце для </a:t>
            </a:r>
            <a:r>
              <a:rPr lang="uk-UA" dirty="0" err="1" smtClean="0"/>
              <a:t>селфі</a:t>
            </a:r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63359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37541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Вітаємо переможця 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918390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615</TotalTime>
  <Words>44</Words>
  <Application>Microsoft Office PowerPoint</Application>
  <PresentationFormat>Екран (4:3)</PresentationFormat>
  <Paragraphs>19</Paragraphs>
  <Slides>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Презентація PowerPoint</vt:lpstr>
      <vt:lpstr>Правила конкурсу:</vt:lpstr>
      <vt:lpstr>Презентація PowerPoint</vt:lpstr>
      <vt:lpstr>Презентація PowerPoint</vt:lpstr>
      <vt:lpstr>Вітаємо переможця </vt:lpstr>
    </vt:vector>
  </TitlesOfParts>
  <Company>PJSC "New Engineering Technologies"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Admin</cp:lastModifiedBy>
  <cp:revision>175</cp:revision>
  <dcterms:created xsi:type="dcterms:W3CDTF">2016-11-18T14:12:19Z</dcterms:created>
  <dcterms:modified xsi:type="dcterms:W3CDTF">2017-11-14T13:16:35Z</dcterms:modified>
</cp:coreProperties>
</file>