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256" r:id="rId2"/>
    <p:sldId id="272" r:id="rId3"/>
    <p:sldId id="259" r:id="rId4"/>
    <p:sldId id="260" r:id="rId5"/>
    <p:sldId id="261" r:id="rId6"/>
    <p:sldId id="262" r:id="rId7"/>
    <p:sldId id="263" r:id="rId8"/>
    <p:sldId id="265" r:id="rId9"/>
    <p:sldId id="273" r:id="rId10"/>
    <p:sldId id="268" r:id="rId11"/>
    <p:sldId id="274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57D"/>
    <a:srgbClr val="E37B13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57" d="100"/>
          <a:sy n="57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4B985-5F4E-485D-AED0-C284514EFDF4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4392C-78FA-4342-B7F9-30044E4F7C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6263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4392C-78FA-4342-B7F9-30044E4F7C1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7353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1094-8F08-41D2-9DBD-2C16655FAC57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EF395-CDC5-4758-A803-057834ABC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.mp4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7851648" cy="2520280"/>
          </a:xfrm>
        </p:spPr>
        <p:txBody>
          <a:bodyPr>
            <a:noAutofit/>
          </a:bodyPr>
          <a:lstStyle/>
          <a:p>
            <a:pPr algn="ctr"/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5982816" cy="3352336"/>
          </a:xfrm>
        </p:spPr>
        <p:txBody>
          <a:bodyPr>
            <a:normAutofit/>
          </a:bodyPr>
          <a:lstStyle/>
          <a:p>
            <a:r>
              <a:rPr lang="uk-UA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Віночок осінніх свят</a:t>
            </a:r>
            <a:endParaRPr lang="ru-RU" sz="8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Вечорниці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uk-UA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 український традиційний звичай. </a:t>
            </a:r>
          </a:p>
          <a:p>
            <a:r>
              <a:rPr lang="uk-UA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Давні вечорниці це довгі осінні та зимові вечори. </a:t>
            </a:r>
          </a:p>
          <a:p>
            <a:r>
              <a:rPr lang="uk-UA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Хлопці та дівчата збиралися в українській оселі, співали, танцювали, жартували, вишивали.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284984"/>
            <a:ext cx="381642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Picture 2" descr="Картинки по запросу осінні вечорниці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284984"/>
            <a:ext cx="396044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осінь\luxfon.com_98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260648"/>
            <a:ext cx="4896544" cy="59766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Калина</a:t>
            </a:r>
            <a:endParaRPr 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Калина – символ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Народ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шанує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пишну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вроду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цілющі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Калина -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лікарська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рослина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Свіжі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ягоди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медом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вживають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кашлі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серцевих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захворюваннях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Соком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калини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вмиваються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рум'яним</a:t>
            </a:r>
            <a:r>
              <a:rPr lang="ru-RU" sz="28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 descr="Результат пошуку зображень за запитом &quot;калина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4139952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Картинки по запросу кетяги кали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122734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3" name="Picture 1" descr="C:\Users\user\Pictures\осінь\kalina-obraz-ukraini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821254">
            <a:off x="3665410" y="3120318"/>
            <a:ext cx="4958281" cy="219853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7200" b="1" dirty="0" smtClean="0">
                <a:solidFill>
                  <a:srgbClr val="002060"/>
                </a:solidFill>
              </a:rPr>
              <a:t>Дякую </a:t>
            </a:r>
          </a:p>
          <a:p>
            <a:pPr algn="ctr">
              <a:buNone/>
            </a:pPr>
            <a:r>
              <a:rPr lang="uk-UA" sz="7200" b="1" dirty="0" smtClean="0">
                <a:solidFill>
                  <a:srgbClr val="002060"/>
                </a:solidFill>
              </a:rPr>
              <a:t>за увагу!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існя Осінь,осінь по землі крокує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28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88640"/>
            <a:ext cx="5626968" cy="2160240"/>
          </a:xfrm>
        </p:spPr>
        <p:txBody>
          <a:bodyPr>
            <a:normAutofit fontScale="90000"/>
          </a:bodyPr>
          <a:lstStyle/>
          <a:p>
            <a:r>
              <a:rPr lang="uk-UA" sz="7200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Дослідники</a:t>
            </a:r>
            <a:r>
              <a:rPr lang="uk-UA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Вересень</a:t>
            </a:r>
            <a:r>
              <a:rPr lang="uk-UA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5725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2060849"/>
            <a:ext cx="5338936" cy="3024335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вересня – Свято Семена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вересня – Друга Пречиста або Різдво Богородиці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 вересня –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Воздвиження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476672"/>
            <a:ext cx="6131024" cy="940966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Жовтень</a:t>
            </a:r>
            <a:r>
              <a:rPr lang="uk-UA" sz="8000" b="1" dirty="0" smtClean="0">
                <a:solidFill>
                  <a:schemeClr val="tx2"/>
                </a:solidFill>
              </a:rPr>
              <a:t> </a:t>
            </a:r>
            <a:endParaRPr lang="ru-RU" sz="80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7030A0"/>
                </a:solidFill>
              </a:rPr>
              <a:t> 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14 жовтня – Свята Покрова або Свято Пресвятої Богородиці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4" name="Рисунок 3" descr="Картинки по запросу свято покрови пресвятої богородиці"/>
          <p:cNvPicPr/>
          <p:nvPr/>
        </p:nvPicPr>
        <p:blipFill>
          <a:blip r:embed="rId3" cstate="print"/>
          <a:srcRect l="2614" t="1852" b="3704"/>
          <a:stretch>
            <a:fillRect/>
          </a:stretch>
        </p:blipFill>
        <p:spPr bwMode="auto">
          <a:xfrm>
            <a:off x="6084168" y="2708920"/>
            <a:ext cx="268257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друга пречиста картинки"/>
          <p:cNvPicPr/>
          <p:nvPr/>
        </p:nvPicPr>
        <p:blipFill>
          <a:blip r:embed="rId4" cstate="print"/>
          <a:srcRect l="3784" t="6046" r="1623" b="6282"/>
          <a:stretch>
            <a:fillRect/>
          </a:stretch>
        </p:blipFill>
        <p:spPr bwMode="auto">
          <a:xfrm>
            <a:off x="539552" y="2708920"/>
            <a:ext cx="52565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свято покрови пресвятої богородиці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4644008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фотографии\хортиця\IMG_046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936"/>
            <a:ext cx="3203848" cy="4005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D:\фотографии\хортиця\IMG_0244.JPG"/>
          <p:cNvPicPr>
            <a:picLocks noGrp="1"/>
          </p:cNvPicPr>
          <p:nvPr>
            <p:ph idx="1"/>
          </p:nvPr>
        </p:nvPicPr>
        <p:blipFill>
          <a:blip r:embed="rId5" cstate="print"/>
          <a:srcRect t="12761"/>
          <a:stretch>
            <a:fillRect/>
          </a:stretch>
        </p:blipFill>
        <p:spPr bwMode="auto">
          <a:xfrm>
            <a:off x="4426968" y="0"/>
            <a:ext cx="4717032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фотографии\хортиця\IMG_046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3680" y="2808312"/>
            <a:ext cx="2880320" cy="4049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фотографии\хортиця\IMG_02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636912"/>
            <a:ext cx="3003798" cy="4221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1" y="692696"/>
            <a:ext cx="5832647" cy="529599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 жовтня – свято Луки</a:t>
            </a:r>
            <a:endParaRPr lang="uk-UA" sz="3600" b="1" i="1" dirty="0" smtClean="0">
              <a:solidFill>
                <a:srgbClr val="002060"/>
              </a:solidFill>
              <a:latin typeface="Times New Roman" pitchFamily="18" charset="0"/>
              <a:cs typeface="Mongolian Baiti" pitchFamily="66" charset="0"/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Mongolian Baiti" pitchFamily="66" charset="0"/>
              </a:rPr>
              <a:t>“ В день Луки не пряди, бо покрутить руки ”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Mongolian Baiti" pitchFamily="66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6923112" cy="536145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Листопад</a:t>
            </a:r>
          </a:p>
          <a:p>
            <a:pPr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листопада – свято Кузьми та Дем'яна </a:t>
            </a:r>
          </a:p>
          <a:p>
            <a:pPr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листопада – свято Михайла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0"/>
            <a:ext cx="295232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Картинки по запросу народні прикмети про осінь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3131840" cy="2371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осень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0"/>
            <a:ext cx="2987824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132391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артинки по запросу народні прикмети про осінь"/>
          <p:cNvPicPr/>
          <p:nvPr/>
        </p:nvPicPr>
        <p:blipFill>
          <a:blip r:embed="rId7" cstate="print"/>
          <a:srcRect l="47927" t="11172" b="22644"/>
          <a:stretch>
            <a:fillRect/>
          </a:stretch>
        </p:blipFill>
        <p:spPr bwMode="auto">
          <a:xfrm>
            <a:off x="6012160" y="2276872"/>
            <a:ext cx="3131840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Pictures\осінь\images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2276872"/>
            <a:ext cx="295232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Pictures\осінь\65b4ee5ee6169a2650b91ca7ba125849886a2912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653136"/>
            <a:ext cx="3024336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Картинки по запросу погодні явища осені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4653136"/>
            <a:ext cx="3131840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Картинки по запросу погодні явища осені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581128"/>
            <a:ext cx="3059832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культхвилинка Осінь, осінь, ти ласкава казка (online-video-cutter.com) 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94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</TotalTime>
  <Words>113</Words>
  <Application>Microsoft Office PowerPoint</Application>
  <PresentationFormat>Экран (4:3)</PresentationFormat>
  <Paragraphs>26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           </vt:lpstr>
      <vt:lpstr>Слайд 2</vt:lpstr>
      <vt:lpstr>Дослідники Вересень </vt:lpstr>
      <vt:lpstr>Жовтень </vt:lpstr>
      <vt:lpstr>Слайд 5</vt:lpstr>
      <vt:lpstr>Слайд 6</vt:lpstr>
      <vt:lpstr>Слайд 7</vt:lpstr>
      <vt:lpstr>Слайд 8</vt:lpstr>
      <vt:lpstr>Слайд 9</vt:lpstr>
      <vt:lpstr>Вечорниці</vt:lpstr>
      <vt:lpstr>Слайд 11</vt:lpstr>
      <vt:lpstr>Слайд 12</vt:lpstr>
      <vt:lpstr>Слайд 13</vt:lpstr>
      <vt:lpstr>Слайд 14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40</cp:revision>
  <dcterms:created xsi:type="dcterms:W3CDTF">2017-11-03T19:14:11Z</dcterms:created>
  <dcterms:modified xsi:type="dcterms:W3CDTF">2017-11-14T07:06:07Z</dcterms:modified>
</cp:coreProperties>
</file>