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4" r:id="rId9"/>
    <p:sldId id="263" r:id="rId10"/>
    <p:sldId id="265" r:id="rId11"/>
    <p:sldId id="267" r:id="rId12"/>
    <p:sldId id="266" r:id="rId13"/>
    <p:sldId id="274" r:id="rId14"/>
    <p:sldId id="268" r:id="rId15"/>
    <p:sldId id="270" r:id="rId16"/>
    <p:sldId id="271" r:id="rId17"/>
    <p:sldId id="272" r:id="rId18"/>
    <p:sldId id="281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DC29-FCFB-4E61-A534-2575288BC626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D1CFA-9BD3-41A7-AA66-2C6850807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DC29-FCFB-4E61-A534-2575288BC626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D1CFA-9BD3-41A7-AA66-2C6850807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DC29-FCFB-4E61-A534-2575288BC626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D1CFA-9BD3-41A7-AA66-2C6850807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DC29-FCFB-4E61-A534-2575288BC626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D1CFA-9BD3-41A7-AA66-2C6850807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DC29-FCFB-4E61-A534-2575288BC626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D1CFA-9BD3-41A7-AA66-2C6850807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DC29-FCFB-4E61-A534-2575288BC626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D1CFA-9BD3-41A7-AA66-2C6850807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DC29-FCFB-4E61-A534-2575288BC626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D1CFA-9BD3-41A7-AA66-2C6850807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DC29-FCFB-4E61-A534-2575288BC626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D1CFA-9BD3-41A7-AA66-2C6850807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DC29-FCFB-4E61-A534-2575288BC626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D1CFA-9BD3-41A7-AA66-2C6850807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DC29-FCFB-4E61-A534-2575288BC626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D1CFA-9BD3-41A7-AA66-2C6850807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DC29-FCFB-4E61-A534-2575288BC626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D1CFA-9BD3-41A7-AA66-2C6850807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6DC29-FCFB-4E61-A534-2575288BC626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D1CFA-9BD3-41A7-AA66-2C6850807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hotwalls.ru/honda_cbr250r-wallpapers.html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642918"/>
            <a:ext cx="5260736" cy="144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uk-UA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58000" dir="5400000" sy="-100000" algn="bl" rotWithShape="0"/>
                </a:effectLst>
              </a:rPr>
              <a:t>Де логіка?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6" name="Содержимое 4" descr="ludia-257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3214686"/>
            <a:ext cx="3400430" cy="2413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чанные файлы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4071942"/>
            <a:ext cx="2714644" cy="2286994"/>
          </a:xfrm>
          <a:prstGeom prst="rect">
            <a:avLst/>
          </a:prstGeom>
        </p:spPr>
      </p:pic>
      <p:pic>
        <p:nvPicPr>
          <p:cNvPr id="3" name="Рисунок 2" descr="скачанные файлы (1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57166"/>
            <a:ext cx="3220566" cy="1785950"/>
          </a:xfrm>
          <a:prstGeom prst="rect">
            <a:avLst/>
          </a:prstGeom>
        </p:spPr>
      </p:pic>
      <p:pic>
        <p:nvPicPr>
          <p:cNvPr id="4" name="Рисунок 3" descr="images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1785926"/>
            <a:ext cx="3143272" cy="235745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357158" y="4643446"/>
            <a:ext cx="5143536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тригонометрія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85786" y="4429132"/>
            <a:ext cx="2928958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оптика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скачанные файлы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1500174"/>
            <a:ext cx="2571768" cy="2571768"/>
          </a:xfrm>
          <a:prstGeom prst="rect">
            <a:avLst/>
          </a:prstGeom>
        </p:spPr>
      </p:pic>
      <p:pic>
        <p:nvPicPr>
          <p:cNvPr id="4" name="Рисунок 3" descr="images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214290"/>
            <a:ext cx="4194103" cy="2000264"/>
          </a:xfrm>
          <a:prstGeom prst="rect">
            <a:avLst/>
          </a:prstGeom>
        </p:spPr>
      </p:pic>
      <p:pic>
        <p:nvPicPr>
          <p:cNvPr id="5" name="Рисунок 4" descr="скачанные файлы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5192" y="4143380"/>
            <a:ext cx="3010442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ектор интересно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142984"/>
            <a:ext cx="345123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images.jpg"/>
          <p:cNvPicPr>
            <a:picLocks noChangeAspect="1"/>
          </p:cNvPicPr>
          <p:nvPr/>
        </p:nvPicPr>
        <p:blipFill>
          <a:blip r:embed="rId3"/>
          <a:srcRect l="9135" t="14634" r="8654" b="36585"/>
          <a:stretch>
            <a:fillRect/>
          </a:stretch>
        </p:blipFill>
        <p:spPr>
          <a:xfrm>
            <a:off x="0" y="214290"/>
            <a:ext cx="3857652" cy="1714512"/>
          </a:xfrm>
          <a:prstGeom prst="rect">
            <a:avLst/>
          </a:prstGeom>
        </p:spPr>
      </p:pic>
      <p:pic>
        <p:nvPicPr>
          <p:cNvPr id="4" name="Рисунок 3" descr="скачанные файлы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40" y="3598335"/>
            <a:ext cx="2085977" cy="293581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071538" y="4643446"/>
            <a:ext cx="2928958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вектори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4214818"/>
            <a:ext cx="4929222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електродинаміка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скачанные файлы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1071546"/>
            <a:ext cx="2863042" cy="2428892"/>
          </a:xfrm>
          <a:prstGeom prst="rect">
            <a:avLst/>
          </a:prstGeom>
        </p:spPr>
      </p:pic>
      <p:pic>
        <p:nvPicPr>
          <p:cNvPr id="4" name="Рисунок 3" descr="images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500042"/>
            <a:ext cx="3357586" cy="1700044"/>
          </a:xfrm>
          <a:prstGeom prst="rect">
            <a:avLst/>
          </a:prstGeom>
        </p:spPr>
      </p:pic>
      <p:pic>
        <p:nvPicPr>
          <p:cNvPr id="5" name="Рисунок 4" descr="images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3634741"/>
            <a:ext cx="3587208" cy="2008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571612"/>
            <a:ext cx="79296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60000" endA="900" endPos="58000" dir="5400000" sy="-100000" algn="bl" rotWithShape="0"/>
                </a:effectLst>
              </a:rPr>
              <a:t>3</a:t>
            </a:r>
            <a:r>
              <a:rPr lang="uk-UA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60000" endA="900" endPos="58000" dir="5400000" sy="-100000" algn="bl" rotWithShape="0"/>
                </a:effectLst>
              </a:rPr>
              <a:t>.Що</a:t>
            </a:r>
            <a:r>
              <a:rPr lang="uk-U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60000" endA="900" endPos="58000" dir="5400000" sy="-100000" algn="bl" rotWithShape="0"/>
                </a:effectLst>
              </a:rPr>
              <a:t> хатка, </a:t>
            </a:r>
          </a:p>
          <a:p>
            <a:pPr algn="ctr"/>
            <a:r>
              <a:rPr lang="uk-U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60000" endA="900" endPos="58000" dir="5400000" sy="-100000" algn="bl" rotWithShape="0"/>
                </a:effectLst>
              </a:rPr>
              <a:t>то інша гадка… </a:t>
            </a:r>
          </a:p>
        </p:txBody>
      </p:sp>
      <p:pic>
        <p:nvPicPr>
          <p:cNvPr id="3" name="Рисунок 2" descr="13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4000504"/>
            <a:ext cx="2218149" cy="192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 descr="rrrrrr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57166"/>
            <a:ext cx="5076825" cy="36766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071538" y="4643446"/>
            <a:ext cx="4714908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паралелограм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Рисунок 185" descr="1471340570_kul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785794"/>
            <a:ext cx="5062950" cy="2929399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187" name="Скругленный прямоугольник 186"/>
          <p:cNvSpPr/>
          <p:nvPr/>
        </p:nvSpPr>
        <p:spPr>
          <a:xfrm>
            <a:off x="1071538" y="4357694"/>
            <a:ext cx="2928958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кулон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rebus_28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28728" y="928670"/>
            <a:ext cx="6122988" cy="2428875"/>
          </a:xfrm>
          <a:prstGeom prst="rect">
            <a:avLst/>
          </a:prstGeom>
          <a:ln w="38100"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071538" y="4357694"/>
            <a:ext cx="2928958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квадрат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714480" y="928670"/>
            <a:ext cx="5214942" cy="2236434"/>
            <a:chOff x="1000100" y="1571612"/>
            <a:chExt cx="5214942" cy="223643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1000100" y="1785926"/>
              <a:ext cx="5214942" cy="2022120"/>
              <a:chOff x="1071538" y="642918"/>
              <a:chExt cx="5214942" cy="2022120"/>
            </a:xfrm>
          </p:grpSpPr>
          <p:pic>
            <p:nvPicPr>
              <p:cNvPr id="2" name="Рисунок 1" descr="1394024344_61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71538" y="642918"/>
                <a:ext cx="5214942" cy="2022120"/>
              </a:xfrm>
              <a:prstGeom prst="rect">
                <a:avLst/>
              </a:prstGeom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3071802" y="1214422"/>
                <a:ext cx="21431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72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л</a:t>
                </a:r>
                <a:endParaRPr lang="ru-RU" sz="72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2571736" y="1571612"/>
              <a:ext cx="59503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”</a:t>
              </a:r>
              <a:endParaRPr lang="ru-RU" sz="7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1071538" y="4000504"/>
            <a:ext cx="3714776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вольтметр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28604"/>
            <a:ext cx="6700886" cy="250033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000100" y="3857628"/>
            <a:ext cx="4572032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Розв’язувати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571612"/>
            <a:ext cx="721523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1. </a:t>
            </a:r>
            <a:r>
              <a:rPr lang="uk-U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Досвідчене око бачить глибоко</a:t>
            </a:r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" name="Picture 5" descr="Googoo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3929066"/>
            <a:ext cx="1608137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571612"/>
            <a:ext cx="79296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60000" endA="900" endPos="58000" dir="5400000" sy="-100000" algn="bl" rotWithShape="0"/>
                </a:effectLst>
              </a:rPr>
              <a:t>4.Знайди спільне  </a:t>
            </a:r>
          </a:p>
        </p:txBody>
      </p:sp>
      <p:pic>
        <p:nvPicPr>
          <p:cNvPr id="3" name="Picture 4" descr="12m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000372"/>
            <a:ext cx="3343275" cy="2832100"/>
          </a:xfrm>
          <a:prstGeom prst="rect">
            <a:avLst/>
          </a:prstGeom>
          <a:noFill/>
        </p:spPr>
      </p:pic>
      <p:pic>
        <p:nvPicPr>
          <p:cNvPr id="4" name="Picture 5" descr="12m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482943">
            <a:off x="5436127" y="2745562"/>
            <a:ext cx="3343275" cy="2832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643042" y="500042"/>
            <a:ext cx="5997072" cy="3143272"/>
            <a:chOff x="1928794" y="1500174"/>
            <a:chExt cx="5997072" cy="3143272"/>
          </a:xfrm>
        </p:grpSpPr>
        <p:sp>
          <p:nvSpPr>
            <p:cNvPr id="2" name="Text Box 7"/>
            <p:cNvSpPr txBox="1">
              <a:spLocks noChangeArrowheads="1"/>
            </p:cNvSpPr>
            <p:nvPr/>
          </p:nvSpPr>
          <p:spPr bwMode="auto">
            <a:xfrm>
              <a:off x="3714744" y="2500306"/>
              <a:ext cx="50323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4400" dirty="0">
                  <a:solidFill>
                    <a:srgbClr val="FF0000"/>
                  </a:solidFill>
                  <a:latin typeface="Georgia" pitchFamily="18" charset="0"/>
                </a:rPr>
                <a:t>+</a:t>
              </a:r>
              <a:endParaRPr lang="ru-RU" dirty="0">
                <a:solidFill>
                  <a:srgbClr val="FF0000"/>
                </a:solidFill>
                <a:latin typeface="Georgia" pitchFamily="18" charset="0"/>
              </a:endParaRPr>
            </a:p>
          </p:txBody>
        </p:sp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7686" y="1500174"/>
              <a:ext cx="2681027" cy="314327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  <a:innerShdw blurRad="114300">
                <a:prstClr val="black"/>
              </a:innerShdw>
            </a:effectLst>
          </p:spPr>
        </p:pic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794" y="1643050"/>
              <a:ext cx="1637689" cy="2928934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  <a:innerShdw blurRad="114300">
                <a:prstClr val="black"/>
              </a:innerShdw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7358082" y="2571744"/>
              <a:ext cx="56778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6000" b="1" dirty="0" smtClean="0">
                  <a:solidFill>
                    <a:srgbClr val="FF0000"/>
                  </a:solidFill>
                </a:rPr>
                <a:t>=</a:t>
              </a:r>
              <a:endParaRPr lang="ru-RU" sz="6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1285852" y="4643446"/>
            <a:ext cx="4572032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кондиціонер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357290" y="857232"/>
            <a:ext cx="5965918" cy="2071701"/>
            <a:chOff x="928662" y="571480"/>
            <a:chExt cx="5965918" cy="2071701"/>
          </a:xfrm>
        </p:grpSpPr>
        <p:sp>
          <p:nvSpPr>
            <p:cNvPr id="2" name="Text Box 8"/>
            <p:cNvSpPr txBox="1">
              <a:spLocks noChangeArrowheads="1"/>
            </p:cNvSpPr>
            <p:nvPr/>
          </p:nvSpPr>
          <p:spPr bwMode="auto">
            <a:xfrm>
              <a:off x="3428992" y="1142984"/>
              <a:ext cx="26259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4400" b="1" dirty="0">
                  <a:solidFill>
                    <a:srgbClr val="FF0000"/>
                  </a:solidFill>
                  <a:latin typeface="Georgia" pitchFamily="18" charset="0"/>
                </a:rPr>
                <a:t>+</a:t>
              </a:r>
              <a:endParaRPr lang="ru-RU" dirty="0">
                <a:solidFill>
                  <a:srgbClr val="FF0000"/>
                </a:solidFill>
                <a:latin typeface="Georgia" pitchFamily="18" charset="0"/>
              </a:endParaRPr>
            </a:p>
          </p:txBody>
        </p:sp>
        <p:pic>
          <p:nvPicPr>
            <p:cNvPr id="3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28662" y="571480"/>
              <a:ext cx="2317339" cy="2071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57620" y="785794"/>
              <a:ext cx="2477460" cy="1673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TextBox 4"/>
            <p:cNvSpPr txBox="1"/>
            <p:nvPr/>
          </p:nvSpPr>
          <p:spPr>
            <a:xfrm>
              <a:off x="6429388" y="1214422"/>
              <a:ext cx="46519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4400" dirty="0" smtClean="0">
                  <a:solidFill>
                    <a:srgbClr val="FF0000"/>
                  </a:solidFill>
                </a:rPr>
                <a:t>=</a:t>
              </a:r>
              <a:endParaRPr lang="ru-RU" sz="4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1714480" y="4786322"/>
            <a:ext cx="3214710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акардеон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071538" y="500042"/>
            <a:ext cx="6486126" cy="2143140"/>
            <a:chOff x="857224" y="642918"/>
            <a:chExt cx="6486126" cy="2143140"/>
          </a:xfrm>
        </p:grpSpPr>
        <p:sp>
          <p:nvSpPr>
            <p:cNvPr id="2" name="Text Box 8"/>
            <p:cNvSpPr txBox="1">
              <a:spLocks noChangeArrowheads="1"/>
            </p:cNvSpPr>
            <p:nvPr/>
          </p:nvSpPr>
          <p:spPr bwMode="auto">
            <a:xfrm>
              <a:off x="4000496" y="1285860"/>
              <a:ext cx="336561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ru-RU" sz="4400" b="1" dirty="0">
                  <a:solidFill>
                    <a:srgbClr val="FF0000"/>
                  </a:solidFill>
                  <a:latin typeface="Georgia" pitchFamily="18" charset="0"/>
                </a:rPr>
                <a:t>+</a:t>
              </a:r>
              <a:endParaRPr lang="ru-RU" dirty="0">
                <a:solidFill>
                  <a:srgbClr val="FF0000"/>
                </a:solidFill>
                <a:latin typeface="Georgia" pitchFamily="18" charset="0"/>
              </a:endParaRPr>
            </a:p>
          </p:txBody>
        </p:sp>
        <p:pic>
          <p:nvPicPr>
            <p:cNvPr id="3" name="Picture 2" descr="C:\Documents and Settings\Admin\Рабочий стол\велос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714356"/>
              <a:ext cx="3003328" cy="2000264"/>
            </a:xfrm>
            <a:prstGeom prst="rect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  <a:innerShdw blurRad="114300">
                <a:prstClr val="black"/>
              </a:innerShdw>
            </a:effectLst>
          </p:spPr>
        </p:pic>
        <p:pic>
          <p:nvPicPr>
            <p:cNvPr id="4" name="Рисунок 3" descr="Обои Honda CBR250R фото и картинки">
              <a:hlinkClick r:id="rId3" tooltip="&quot;Обои Honda CBR250R фото и картинки&quot;"/>
            </p:cNvPr>
            <p:cNvPicPr/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29124" y="642918"/>
              <a:ext cx="2279167" cy="2143140"/>
            </a:xfrm>
            <a:prstGeom prst="rect">
              <a:avLst/>
            </a:prstGeom>
            <a:noFill/>
            <a:ln w="19050">
              <a:solidFill>
                <a:schemeClr val="tx2">
                  <a:lumMod val="75000"/>
                </a:schemeClr>
              </a:solidFill>
              <a:miter lim="800000"/>
              <a:headEnd/>
              <a:tailEnd/>
            </a:ln>
            <a:effectLst>
              <a:glow rad="228600">
                <a:schemeClr val="tx2">
                  <a:lumMod val="40000"/>
                  <a:lumOff val="60000"/>
                  <a:alpha val="40000"/>
                </a:schemeClr>
              </a:glow>
              <a:innerShdw blurRad="114300">
                <a:prstClr val="black"/>
              </a:innerShdw>
            </a:effectLst>
          </p:spPr>
        </p:pic>
        <p:sp>
          <p:nvSpPr>
            <p:cNvPr id="5" name="TextBox 4"/>
            <p:cNvSpPr txBox="1"/>
            <p:nvPr/>
          </p:nvSpPr>
          <p:spPr>
            <a:xfrm>
              <a:off x="6929454" y="1428736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3600" b="1" dirty="0" smtClean="0">
                  <a:solidFill>
                    <a:srgbClr val="FF0000"/>
                  </a:solidFill>
                </a:rPr>
                <a:t>=</a:t>
              </a:r>
              <a:endParaRPr lang="ru-RU" sz="3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7" name="Скругленный прямоугольник 6"/>
          <p:cNvSpPr/>
          <p:nvPr/>
        </p:nvSpPr>
        <p:spPr>
          <a:xfrm>
            <a:off x="1571604" y="4643446"/>
            <a:ext cx="3214710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мопед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1"/>
          <p:cNvPicPr>
            <a:picLocks noChangeAspect="1" noChangeArrowheads="1" noCrop="1"/>
          </p:cNvPicPr>
          <p:nvPr/>
        </p:nvPicPr>
        <p:blipFill>
          <a:blip r:embed="rId2">
            <a:lum bright="-6000" contrast="24000"/>
          </a:blip>
          <a:srcRect/>
          <a:stretch>
            <a:fillRect/>
          </a:stretch>
        </p:blipFill>
        <p:spPr bwMode="auto">
          <a:xfrm>
            <a:off x="2500298" y="2786058"/>
            <a:ext cx="3977739" cy="3613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642910" y="1714488"/>
            <a:ext cx="79296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60000" endA="900" endPos="58000" dir="5400000" sy="-100000" algn="bl" rotWithShape="0"/>
                </a:effectLst>
              </a:rPr>
              <a:t>5.Класика </a:t>
            </a:r>
            <a:r>
              <a:rPr lang="uk-U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60000" endA="900" endPos="58000" dir="5400000" sy="-100000" algn="bl" rotWithShape="0"/>
                </a:effectLst>
              </a:rPr>
              <a:t>жанру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428596" y="785794"/>
            <a:ext cx="8286808" cy="3071834"/>
            <a:chOff x="285720" y="1785926"/>
            <a:chExt cx="8286808" cy="3071834"/>
          </a:xfrm>
        </p:grpSpPr>
        <p:pic>
          <p:nvPicPr>
            <p:cNvPr id="2" name="Рисунок 1" descr="images (4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6" y="1785926"/>
              <a:ext cx="2466975" cy="1847850"/>
            </a:xfrm>
            <a:prstGeom prst="rect">
              <a:avLst/>
            </a:prstGeom>
          </p:spPr>
        </p:pic>
        <p:pic>
          <p:nvPicPr>
            <p:cNvPr id="3" name="Рисунок 2" descr="скачанные файлы (4)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00430" y="1785926"/>
              <a:ext cx="2763970" cy="1785950"/>
            </a:xfrm>
            <a:prstGeom prst="rect">
              <a:avLst/>
            </a:prstGeom>
          </p:spPr>
        </p:pic>
        <p:pic>
          <p:nvPicPr>
            <p:cNvPr id="4" name="Рисунок 3" descr="скачанные файлы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0826" y="1785926"/>
              <a:ext cx="1903513" cy="1714512"/>
            </a:xfrm>
            <a:prstGeom prst="rect">
              <a:avLst/>
            </a:prstGeom>
          </p:spPr>
        </p:pic>
        <p:sp>
          <p:nvSpPr>
            <p:cNvPr id="5" name="Правая фигурная скобка 4"/>
            <p:cNvSpPr/>
            <p:nvPr/>
          </p:nvSpPr>
          <p:spPr>
            <a:xfrm rot="5400000">
              <a:off x="3679025" y="-35743"/>
              <a:ext cx="1500198" cy="8286808"/>
            </a:xfrm>
            <a:prstGeom prst="rightBrace">
              <a:avLst/>
            </a:prstGeom>
            <a:ln w="5715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285720" y="4214818"/>
            <a:ext cx="8643998" cy="1428760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Сума кутів трикутника  - </a:t>
            </a:r>
          </a:p>
          <a:p>
            <a:pPr algn="ctr"/>
            <a:r>
              <a:rPr lang="uk-UA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en-US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º</a:t>
            </a:r>
            <a:endParaRPr lang="ru-RU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282" y="4357694"/>
            <a:ext cx="8643998" cy="1428760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Шлях поділений на час  - </a:t>
            </a:r>
          </a:p>
          <a:p>
            <a:pPr algn="ctr"/>
            <a:r>
              <a:rPr lang="uk-UA" sz="32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щвидкість</a:t>
            </a:r>
            <a:endParaRPr lang="ru-RU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42844" y="1214422"/>
            <a:ext cx="8715468" cy="2428892"/>
            <a:chOff x="142844" y="2643182"/>
            <a:chExt cx="8858312" cy="2428892"/>
          </a:xfrm>
        </p:grpSpPr>
        <p:pic>
          <p:nvPicPr>
            <p:cNvPr id="3" name="Рисунок 2" descr="скачанные файлы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58" y="2643182"/>
              <a:ext cx="2743219" cy="1714512"/>
            </a:xfrm>
            <a:prstGeom prst="rect">
              <a:avLst/>
            </a:prstGeom>
          </p:spPr>
        </p:pic>
        <p:pic>
          <p:nvPicPr>
            <p:cNvPr id="4" name="Рисунок 3" descr="скачанные файлы (1)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86116" y="2643182"/>
              <a:ext cx="2286016" cy="1721934"/>
            </a:xfrm>
            <a:prstGeom prst="rect">
              <a:avLst/>
            </a:prstGeom>
          </p:spPr>
        </p:pic>
        <p:pic>
          <p:nvPicPr>
            <p:cNvPr id="5" name="Рисунок 4" descr="скачанные файлы (2)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15008" y="2643182"/>
              <a:ext cx="3061629" cy="1714512"/>
            </a:xfrm>
            <a:prstGeom prst="rect">
              <a:avLst/>
            </a:prstGeom>
          </p:spPr>
        </p:pic>
        <p:sp>
          <p:nvSpPr>
            <p:cNvPr id="6" name="Правая фигурная скобка 5"/>
            <p:cNvSpPr/>
            <p:nvPr/>
          </p:nvSpPr>
          <p:spPr>
            <a:xfrm rot="5400000">
              <a:off x="4107652" y="178571"/>
              <a:ext cx="928695" cy="8858312"/>
            </a:xfrm>
            <a:prstGeom prst="rightBrace">
              <a:avLst/>
            </a:prstGeom>
            <a:ln w="381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7158" y="4357694"/>
            <a:ext cx="8643998" cy="1428760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Огинання хвилями перешкод  - </a:t>
            </a:r>
          </a:p>
          <a:p>
            <a:pPr algn="ctr"/>
            <a:r>
              <a:rPr lang="uk-UA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дифракція</a:t>
            </a:r>
            <a:endParaRPr lang="ru-RU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57158" y="1000108"/>
            <a:ext cx="8286808" cy="2786082"/>
            <a:chOff x="357158" y="2428868"/>
            <a:chExt cx="8286808" cy="2786082"/>
          </a:xfrm>
        </p:grpSpPr>
        <p:pic>
          <p:nvPicPr>
            <p:cNvPr id="3" name="Рисунок 2" descr="скачанные файлы (3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472" y="2428868"/>
              <a:ext cx="2000264" cy="2000264"/>
            </a:xfrm>
            <a:prstGeom prst="rect">
              <a:avLst/>
            </a:prstGeom>
          </p:spPr>
        </p:pic>
        <p:pic>
          <p:nvPicPr>
            <p:cNvPr id="4" name="Рисунок 3" descr="images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12" y="2500306"/>
              <a:ext cx="3143272" cy="1959011"/>
            </a:xfrm>
            <a:prstGeom prst="rect">
              <a:avLst/>
            </a:prstGeom>
          </p:spPr>
        </p:pic>
        <p:pic>
          <p:nvPicPr>
            <p:cNvPr id="5" name="Рисунок 4" descr="скачанные файлы (4)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00760" y="2500306"/>
              <a:ext cx="2411034" cy="192882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" name="Правая фигурная скобка 5"/>
            <p:cNvSpPr/>
            <p:nvPr/>
          </p:nvSpPr>
          <p:spPr>
            <a:xfrm rot="5400000">
              <a:off x="3929058" y="500042"/>
              <a:ext cx="1143008" cy="8286808"/>
            </a:xfrm>
            <a:prstGeom prst="rightBrace">
              <a:avLst/>
            </a:prstGeom>
            <a:ln w="28575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ln w="28575">
                  <a:solidFill>
                    <a:srgbClr val="009900"/>
                  </a:solidFill>
                </a:ln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14282" y="1000108"/>
            <a:ext cx="8786874" cy="2857520"/>
            <a:chOff x="142844" y="785794"/>
            <a:chExt cx="8786874" cy="2857520"/>
          </a:xfrm>
        </p:grpSpPr>
        <p:pic>
          <p:nvPicPr>
            <p:cNvPr id="2" name="Рисунок 1" descr="images.jpg"/>
            <p:cNvPicPr>
              <a:picLocks noChangeAspect="1"/>
            </p:cNvPicPr>
            <p:nvPr/>
          </p:nvPicPr>
          <p:blipFill>
            <a:blip r:embed="rId2"/>
            <a:srcRect l="5792" t="34794"/>
            <a:stretch>
              <a:fillRect/>
            </a:stretch>
          </p:blipFill>
          <p:spPr>
            <a:xfrm>
              <a:off x="285720" y="785794"/>
              <a:ext cx="3235616" cy="171451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" name="Рисунок 2" descr="images (1)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43306" y="785794"/>
              <a:ext cx="2724150" cy="1676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" name="Рисунок 3" descr="скачанные файлы.jpg"/>
            <p:cNvPicPr>
              <a:picLocks noChangeAspect="1"/>
            </p:cNvPicPr>
            <p:nvPr/>
          </p:nvPicPr>
          <p:blipFill>
            <a:blip r:embed="rId4"/>
            <a:srcRect l="7550" r="9395"/>
            <a:stretch>
              <a:fillRect/>
            </a:stretch>
          </p:blipFill>
          <p:spPr>
            <a:xfrm>
              <a:off x="6429387" y="785794"/>
              <a:ext cx="2462075" cy="1681163"/>
            </a:xfrm>
            <a:prstGeom prst="rect">
              <a:avLst/>
            </a:prstGeom>
          </p:spPr>
        </p:pic>
        <p:sp>
          <p:nvSpPr>
            <p:cNvPr id="5" name="Правая фигурная скобка 4"/>
            <p:cNvSpPr/>
            <p:nvPr/>
          </p:nvSpPr>
          <p:spPr>
            <a:xfrm rot="5400000">
              <a:off x="3821901" y="-1464503"/>
              <a:ext cx="1428760" cy="8786874"/>
            </a:xfrm>
            <a:prstGeom prst="rightBrace">
              <a:avLst/>
            </a:prstGeom>
            <a:ln w="28575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Скругленный прямоугольник 6"/>
          <p:cNvSpPr/>
          <p:nvPr/>
        </p:nvSpPr>
        <p:spPr>
          <a:xfrm>
            <a:off x="357158" y="4357694"/>
            <a:ext cx="8643998" cy="1428760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Множина точок простору   - </a:t>
            </a:r>
            <a:r>
              <a:rPr lang="uk-UA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графік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357158" y="1000108"/>
            <a:ext cx="8358246" cy="2928958"/>
            <a:chOff x="357158" y="1071546"/>
            <a:chExt cx="8358246" cy="2928958"/>
          </a:xfrm>
        </p:grpSpPr>
        <p:pic>
          <p:nvPicPr>
            <p:cNvPr id="2" name="Рисунок 1" descr="images (2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10" y="1071546"/>
              <a:ext cx="2619375" cy="1743075"/>
            </a:xfrm>
            <a:prstGeom prst="rect">
              <a:avLst/>
            </a:prstGeom>
          </p:spPr>
        </p:pic>
        <p:pic>
          <p:nvPicPr>
            <p:cNvPr id="3" name="Рисунок 2" descr="скачанные файлы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8992" y="1285860"/>
              <a:ext cx="1765622" cy="135732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" name="Рисунок 3" descr="скачанные файлы (1)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57818" y="1142984"/>
              <a:ext cx="3171826" cy="158591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5" name="Правая фигурная скобка 4"/>
            <p:cNvSpPr/>
            <p:nvPr/>
          </p:nvSpPr>
          <p:spPr>
            <a:xfrm rot="5400000">
              <a:off x="3821901" y="-892999"/>
              <a:ext cx="1428760" cy="8358246"/>
            </a:xfrm>
            <a:prstGeom prst="rightBrace">
              <a:avLst/>
            </a:prstGeom>
            <a:ln w="38100"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Скругленный прямоугольник 6"/>
          <p:cNvSpPr/>
          <p:nvPr/>
        </p:nvSpPr>
        <p:spPr>
          <a:xfrm>
            <a:off x="357158" y="4357694"/>
            <a:ext cx="8643998" cy="1428760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Добуток сили на переміщення - </a:t>
            </a:r>
          </a:p>
          <a:p>
            <a:pPr algn="ctr"/>
            <a:r>
              <a:rPr lang="uk-UA" sz="32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робота</a:t>
            </a:r>
            <a:endParaRPr lang="ru-RU" sz="32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артинки по запросу пакет молока рисун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пакет молока рисун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3598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57166"/>
            <a:ext cx="2714644" cy="2714644"/>
          </a:xfrm>
          <a:prstGeom prst="rect">
            <a:avLst/>
          </a:prstGeom>
          <a:ln>
            <a:solidFill>
              <a:srgbClr val="009900"/>
            </a:solidFill>
          </a:ln>
        </p:spPr>
      </p:pic>
      <p:pic>
        <p:nvPicPr>
          <p:cNvPr id="8" name="Рисунок 7" descr="images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4357694"/>
            <a:ext cx="3571900" cy="2246247"/>
          </a:xfrm>
          <a:prstGeom prst="rect">
            <a:avLst/>
          </a:prstGeom>
          <a:ln>
            <a:solidFill>
              <a:srgbClr val="009900"/>
            </a:solidFill>
          </a:ln>
        </p:spPr>
      </p:pic>
      <p:pic>
        <p:nvPicPr>
          <p:cNvPr id="1036" name="Picture 12" descr="дом пирамида в Чехи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000240"/>
            <a:ext cx="3833786" cy="2146920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1071538" y="4643446"/>
            <a:ext cx="2928958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піраміда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4480" y="428604"/>
            <a:ext cx="5260736" cy="14465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uk-UA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58000" dir="5400000" sy="-100000" algn="bl" rotWithShape="0"/>
                </a:effectLst>
              </a:rPr>
              <a:t>Де логіка?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5" name="Рисунок 4" descr="13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2357430"/>
            <a:ext cx="2116606" cy="24288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42910" y="4929198"/>
            <a:ext cx="792961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Вітаємо переможців!!!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чанные файлы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857232"/>
            <a:ext cx="2343150" cy="1952625"/>
          </a:xfrm>
          <a:prstGeom prst="rect">
            <a:avLst/>
          </a:prstGeom>
        </p:spPr>
      </p:pic>
      <p:pic>
        <p:nvPicPr>
          <p:cNvPr id="3" name="Рисунок 2" descr="скачанные файлы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702" y="3857628"/>
            <a:ext cx="2143125" cy="2143125"/>
          </a:xfrm>
          <a:prstGeom prst="rect">
            <a:avLst/>
          </a:prstGeom>
        </p:spPr>
      </p:pic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2071678"/>
            <a:ext cx="2962275" cy="154305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071538" y="4643446"/>
            <a:ext cx="2928958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число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47845430_14.jpg"/>
          <p:cNvPicPr>
            <a:picLocks noChangeAspect="1"/>
          </p:cNvPicPr>
          <p:nvPr/>
        </p:nvPicPr>
        <p:blipFill>
          <a:blip r:embed="rId2"/>
          <a:srcRect b="21019"/>
          <a:stretch>
            <a:fillRect/>
          </a:stretch>
        </p:blipFill>
        <p:spPr>
          <a:xfrm>
            <a:off x="5214942" y="3857628"/>
            <a:ext cx="3738562" cy="2214578"/>
          </a:xfrm>
          <a:prstGeom prst="rect">
            <a:avLst/>
          </a:prstGeom>
        </p:spPr>
      </p:pic>
      <p:pic>
        <p:nvPicPr>
          <p:cNvPr id="4" name="Рисунок 3" descr="untitled-7-600x6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1071546"/>
            <a:ext cx="2728872" cy="2728872"/>
          </a:xfrm>
          <a:prstGeom prst="rect">
            <a:avLst/>
          </a:prstGeom>
        </p:spPr>
      </p:pic>
      <p:pic>
        <p:nvPicPr>
          <p:cNvPr id="3" name="Рисунок 2" descr="images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57166"/>
            <a:ext cx="4044490" cy="2286016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071538" y="4643446"/>
            <a:ext cx="2928958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циліндр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1000108"/>
            <a:ext cx="2000264" cy="3044358"/>
          </a:xfrm>
          <a:prstGeom prst="rect">
            <a:avLst/>
          </a:prstGeom>
        </p:spPr>
      </p:pic>
      <p:pic>
        <p:nvPicPr>
          <p:cNvPr id="5" name="Рисунок 4" descr="скачанные файлы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4071942"/>
            <a:ext cx="3223017" cy="2143140"/>
          </a:xfrm>
          <a:prstGeom prst="rect">
            <a:avLst/>
          </a:prstGeom>
        </p:spPr>
      </p:pic>
      <p:pic>
        <p:nvPicPr>
          <p:cNvPr id="6" name="Рисунок 5" descr="images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428604"/>
            <a:ext cx="3435270" cy="2286016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071538" y="4643446"/>
            <a:ext cx="2928958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функція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чанные файл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4071942"/>
            <a:ext cx="2810138" cy="2143140"/>
          </a:xfrm>
          <a:prstGeom prst="rect">
            <a:avLst/>
          </a:prstGeom>
        </p:spPr>
      </p:pic>
      <p:pic>
        <p:nvPicPr>
          <p:cNvPr id="3" name="Рисунок 2" descr="скачанные файлы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785794"/>
            <a:ext cx="3071834" cy="1932108"/>
          </a:xfrm>
          <a:prstGeom prst="rect">
            <a:avLst/>
          </a:prstGeom>
        </p:spPr>
      </p:pic>
      <p:pic>
        <p:nvPicPr>
          <p:cNvPr id="4" name="Рисунок 3" descr="скачанные файлы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82" y="1571612"/>
            <a:ext cx="2786082" cy="2399691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071538" y="4643446"/>
            <a:ext cx="2928958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куля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1571612"/>
            <a:ext cx="61436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</a:t>
            </a:r>
            <a:r>
              <a:rPr lang="uk-UA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Народскаже</a:t>
            </a:r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</a:t>
            </a:r>
          </a:p>
          <a:p>
            <a:pPr algn="ctr"/>
            <a:r>
              <a:rPr lang="uk-UA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як зав’яже!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" name="Рисунок 2" descr="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3929066"/>
            <a:ext cx="2111390" cy="2000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качанные файл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4357694"/>
            <a:ext cx="3071835" cy="2308895"/>
          </a:xfrm>
          <a:prstGeom prst="rect">
            <a:avLst/>
          </a:prstGeom>
        </p:spPr>
      </p:pic>
      <p:pic>
        <p:nvPicPr>
          <p:cNvPr id="5" name="Рисунок 4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2000240"/>
            <a:ext cx="3357586" cy="2085237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28596" y="4643446"/>
            <a:ext cx="4857784" cy="928694"/>
          </a:xfrm>
          <a:prstGeom prst="roundRect">
            <a:avLst/>
          </a:prstGeom>
          <a:solidFill>
            <a:srgbClr val="92D05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паралельність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57166"/>
            <a:ext cx="3977786" cy="2088232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89</Words>
  <Application>Microsoft Office PowerPoint</Application>
  <PresentationFormat>Экран (4:3)</PresentationFormat>
  <Paragraphs>45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Name</dc:creator>
  <cp:lastModifiedBy>Name</cp:lastModifiedBy>
  <cp:revision>37</cp:revision>
  <dcterms:created xsi:type="dcterms:W3CDTF">2017-08-17T06:30:57Z</dcterms:created>
  <dcterms:modified xsi:type="dcterms:W3CDTF">2017-08-17T15:58:53Z</dcterms:modified>
</cp:coreProperties>
</file>