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4" r:id="rId6"/>
    <p:sldId id="265" r:id="rId7"/>
    <p:sldId id="277" r:id="rId8"/>
    <p:sldId id="267" r:id="rId9"/>
    <p:sldId id="271" r:id="rId10"/>
    <p:sldId id="261" r:id="rId11"/>
    <p:sldId id="299" r:id="rId12"/>
    <p:sldId id="297" r:id="rId13"/>
    <p:sldId id="279" r:id="rId14"/>
    <p:sldId id="282" r:id="rId15"/>
    <p:sldId id="278" r:id="rId16"/>
    <p:sldId id="285" r:id="rId17"/>
    <p:sldId id="286" r:id="rId18"/>
    <p:sldId id="302" r:id="rId19"/>
    <p:sldId id="287" r:id="rId20"/>
    <p:sldId id="291" r:id="rId21"/>
    <p:sldId id="290" r:id="rId22"/>
    <p:sldId id="303" r:id="rId23"/>
    <p:sldId id="266" r:id="rId24"/>
    <p:sldId id="260" r:id="rId25"/>
    <p:sldId id="284" r:id="rId26"/>
    <p:sldId id="296" r:id="rId27"/>
    <p:sldId id="29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rgbClr val="FBD49C"/>
            </a:gs>
            <a:gs pos="100000">
              <a:srgbClr val="FEE7F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62103" y="1043881"/>
            <a:ext cx="4608512" cy="3098775"/>
          </a:xfrm>
        </p:spPr>
        <p:txBody>
          <a:bodyPr>
            <a:normAutofit/>
          </a:bodyPr>
          <a:lstStyle/>
          <a:p>
            <a:r>
              <a:rPr lang="ru-RU" b="1" dirty="0"/>
              <a:t>«</a:t>
            </a:r>
            <a:r>
              <a:rPr lang="ru-RU" b="1" i="1" dirty="0"/>
              <a:t>Голос Америки –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душа </a:t>
            </a:r>
            <a:r>
              <a:rPr lang="ru-RU" b="1" i="1" dirty="0" err="1"/>
              <a:t>України</a:t>
            </a:r>
            <a:r>
              <a:rPr lang="ru-RU" b="1" dirty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365104"/>
            <a:ext cx="7383983" cy="1512168"/>
          </a:xfrm>
        </p:spPr>
        <p:txBody>
          <a:bodyPr>
            <a:noAutofit/>
          </a:bodyPr>
          <a:lstStyle/>
          <a:p>
            <a:r>
              <a:rPr lang="ru-RU" sz="3600" b="1" i="1" dirty="0" err="1" smtClean="0">
                <a:solidFill>
                  <a:srgbClr val="FF0000"/>
                </a:solidFill>
              </a:rPr>
              <a:t>творчий</a:t>
            </a:r>
            <a:r>
              <a:rPr lang="ru-RU" sz="3600" b="1" i="1" dirty="0" smtClean="0">
                <a:solidFill>
                  <a:srgbClr val="FF0000"/>
                </a:solidFill>
              </a:rPr>
              <a:t>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вечір</a:t>
            </a:r>
            <a:r>
              <a:rPr lang="ru-RU" sz="3600" b="1" i="1" dirty="0" smtClean="0">
                <a:solidFill>
                  <a:srgbClr val="FF0000"/>
                </a:solidFill>
              </a:rPr>
              <a:t>  </a:t>
            </a:r>
            <a:r>
              <a:rPr lang="ru-RU" sz="3600" b="1" i="1" dirty="0" err="1" smtClean="0">
                <a:solidFill>
                  <a:srgbClr val="FF0000"/>
                </a:solidFill>
              </a:rPr>
              <a:t>присвячений</a:t>
            </a:r>
            <a:endParaRPr lang="ru-RU" sz="3600" b="1" i="1" dirty="0" smtClean="0">
              <a:solidFill>
                <a:srgbClr val="FF0000"/>
              </a:solidFill>
            </a:endParaRPr>
          </a:p>
          <a:p>
            <a:r>
              <a:rPr lang="ru-RU" sz="4400" b="1" i="1" dirty="0" err="1" smtClean="0">
                <a:solidFill>
                  <a:srgbClr val="FF0000"/>
                </a:solidFill>
              </a:rPr>
              <a:t>Квітці</a:t>
            </a:r>
            <a:r>
              <a:rPr lang="ru-RU" sz="4400" b="1" i="1" dirty="0" smtClean="0">
                <a:solidFill>
                  <a:srgbClr val="FF0000"/>
                </a:solidFill>
              </a:rPr>
              <a:t> </a:t>
            </a:r>
            <a:r>
              <a:rPr lang="ru-RU" sz="4400" b="1" i="1" dirty="0" err="1">
                <a:solidFill>
                  <a:srgbClr val="FF0000"/>
                </a:solidFill>
              </a:rPr>
              <a:t>Цісик</a:t>
            </a:r>
            <a:endParaRPr lang="ru-RU" sz="4400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332656"/>
            <a:ext cx="38385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282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is.img.pravda.com/images/doc/e/5/e540d83-555488-456837791061929-1531544903-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772" y="472363"/>
            <a:ext cx="411965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720" y="620688"/>
            <a:ext cx="4427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Квітка </a:t>
            </a:r>
            <a:r>
              <a:rPr lang="uk-UA" sz="2800" dirty="0" err="1" smtClean="0"/>
              <a:t>Цісик</a:t>
            </a:r>
            <a:r>
              <a:rPr lang="uk-UA" sz="2800" dirty="0" smtClean="0"/>
              <a:t> стала однією з найпопулярніших та найбільш високо-оплачуваних виконавець рекламних роликів: </a:t>
            </a:r>
          </a:p>
          <a:p>
            <a:pPr algn="ctr"/>
            <a:r>
              <a:rPr lang="uk-UA" sz="2800" dirty="0" smtClean="0"/>
              <a:t>Кока-коли та Пепсі, авіакомпаній </a:t>
            </a:r>
            <a:r>
              <a:rPr lang="uk-UA" sz="2800" dirty="0" err="1" smtClean="0"/>
              <a:t>American</a:t>
            </a:r>
            <a:r>
              <a:rPr lang="uk-UA" sz="2800" dirty="0" smtClean="0"/>
              <a:t> </a:t>
            </a:r>
            <a:r>
              <a:rPr lang="uk-UA" sz="2800" dirty="0" err="1" smtClean="0"/>
              <a:t>Airlines</a:t>
            </a:r>
            <a:r>
              <a:rPr lang="uk-UA" sz="2800" dirty="0" smtClean="0"/>
              <a:t>, </a:t>
            </a:r>
            <a:r>
              <a:rPr lang="uk-UA" sz="2800" dirty="0" err="1" smtClean="0"/>
              <a:t>Delta</a:t>
            </a:r>
            <a:r>
              <a:rPr lang="uk-UA" sz="2800" dirty="0" smtClean="0"/>
              <a:t>, </a:t>
            </a:r>
            <a:r>
              <a:rPr lang="uk-UA" sz="2800" dirty="0" err="1" smtClean="0"/>
              <a:t>Easter</a:t>
            </a:r>
            <a:r>
              <a:rPr lang="uk-UA" sz="2800" dirty="0" smtClean="0"/>
              <a:t>, </a:t>
            </a:r>
            <a:r>
              <a:rPr lang="uk-UA" sz="2800" dirty="0" err="1" smtClean="0"/>
              <a:t>сетей</a:t>
            </a:r>
            <a:r>
              <a:rPr lang="uk-UA" sz="2800" dirty="0" smtClean="0"/>
              <a:t> ресторанів </a:t>
            </a:r>
            <a:r>
              <a:rPr lang="uk-UA" sz="2800" dirty="0" err="1" smtClean="0"/>
              <a:t>McDonald’s</a:t>
            </a:r>
            <a:r>
              <a:rPr lang="uk-UA" sz="2800" dirty="0" smtClean="0"/>
              <a:t> і </a:t>
            </a:r>
            <a:r>
              <a:rPr lang="uk-UA" sz="2800" dirty="0" err="1" smtClean="0"/>
              <a:t>Burger</a:t>
            </a:r>
            <a:r>
              <a:rPr lang="uk-UA" sz="2800" dirty="0" smtClean="0"/>
              <a:t> </a:t>
            </a:r>
            <a:r>
              <a:rPr lang="uk-UA" sz="2800" dirty="0" err="1" smtClean="0"/>
              <a:t>King</a:t>
            </a:r>
            <a:r>
              <a:rPr lang="uk-UA" sz="2800" dirty="0" smtClean="0"/>
              <a:t>, автовиробників  </a:t>
            </a:r>
            <a:r>
              <a:rPr lang="uk-UA" sz="2800" dirty="0" err="1" smtClean="0"/>
              <a:t>Ford</a:t>
            </a:r>
            <a:r>
              <a:rPr lang="uk-UA" sz="2800" dirty="0" smtClean="0"/>
              <a:t> </a:t>
            </a:r>
            <a:r>
              <a:rPr lang="uk-UA" sz="2800" dirty="0" err="1" smtClean="0"/>
              <a:t>Motors</a:t>
            </a:r>
            <a:r>
              <a:rPr lang="uk-UA" sz="2800" dirty="0" smtClean="0"/>
              <a:t>, </a:t>
            </a:r>
            <a:r>
              <a:rPr lang="uk-UA" sz="2800" dirty="0" err="1" smtClean="0"/>
              <a:t>General</a:t>
            </a:r>
            <a:r>
              <a:rPr lang="uk-UA" sz="2800" dirty="0" smtClean="0"/>
              <a:t> </a:t>
            </a:r>
            <a:r>
              <a:rPr lang="uk-UA" sz="2800" dirty="0" err="1" smtClean="0"/>
              <a:t>Motors</a:t>
            </a:r>
            <a:r>
              <a:rPr lang="uk-UA" sz="2800" dirty="0" smtClean="0"/>
              <a:t>, </a:t>
            </a:r>
            <a:r>
              <a:rPr lang="uk-UA" sz="2800" dirty="0" err="1" smtClean="0"/>
              <a:t>Toyot</a:t>
            </a:r>
            <a:r>
              <a:rPr lang="uk-UA" sz="2800" dirty="0" smtClean="0"/>
              <a:t>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9616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0996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Квітка </a:t>
            </a:r>
            <a:r>
              <a:rPr lang="uk-UA" sz="2800" dirty="0" err="1" smtClean="0"/>
              <a:t>Цісик</a:t>
            </a:r>
            <a:r>
              <a:rPr lang="uk-UA" sz="2800" dirty="0" smtClean="0"/>
              <a:t> стала однією з найпопулярніших та найбільш високооплачуваних виконавець рекламних роликів автовиробників </a:t>
            </a:r>
            <a:r>
              <a:rPr lang="uk-UA" sz="2800" dirty="0" err="1"/>
              <a:t>General</a:t>
            </a:r>
            <a:r>
              <a:rPr lang="uk-UA" sz="2800" dirty="0"/>
              <a:t> </a:t>
            </a:r>
            <a:r>
              <a:rPr lang="uk-UA" sz="2800" dirty="0" err="1"/>
              <a:t>Motors</a:t>
            </a:r>
            <a:r>
              <a:rPr lang="uk-UA" sz="2800" dirty="0"/>
              <a:t>, </a:t>
            </a:r>
            <a:r>
              <a:rPr lang="uk-UA" sz="2800" dirty="0" err="1" smtClean="0"/>
              <a:t>Toyot</a:t>
            </a:r>
            <a:r>
              <a:rPr lang="uk-UA" sz="2800" dirty="0" smtClean="0"/>
              <a:t>,  </a:t>
            </a:r>
            <a:r>
              <a:rPr lang="uk-UA" sz="2800" dirty="0" err="1" smtClean="0"/>
              <a:t>Ford</a:t>
            </a:r>
            <a:r>
              <a:rPr lang="uk-UA" sz="2800" dirty="0" smtClean="0"/>
              <a:t> </a:t>
            </a:r>
            <a:r>
              <a:rPr lang="uk-UA" sz="2800" dirty="0" err="1" smtClean="0"/>
              <a:t>Motors</a:t>
            </a:r>
            <a:r>
              <a:rPr lang="uk-UA" sz="2800" dirty="0" smtClean="0"/>
              <a:t>, </a:t>
            </a:r>
            <a:r>
              <a:rPr lang="uk-UA" sz="2800" dirty="0"/>
              <a:t>яка дарувала їй кожну нову модель машини. </a:t>
            </a:r>
          </a:p>
        </p:txBody>
      </p:sp>
      <p:pic>
        <p:nvPicPr>
          <p:cNvPr id="2050" name="Picture 2" descr="&amp;Kcy;&amp;acy;&amp;rcy;&amp;tcy;&amp;icy;&amp;ncy;&amp;kcy;&amp;icy; &amp;pcy;&amp;ocy; &amp;zcy;&amp;acy;&amp;pcy;&amp;rcy;&amp;ocy;&amp;scy;&amp;ucy; &amp;Kcy;&amp;vcy;&amp;iukcy;&amp;tcy;&amp;kcy;&amp;acy; &amp;TScy;&amp;iukcy;&amp;scy;&amp;i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16750"/>
            <a:ext cx="5482580" cy="3991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61" y="3545980"/>
            <a:ext cx="2843809" cy="2132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6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2124" y="3225260"/>
            <a:ext cx="483594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600" dirty="0" smtClean="0"/>
              <a:t>   Квітка </a:t>
            </a:r>
            <a:r>
              <a:rPr lang="uk-UA" sz="2600" dirty="0"/>
              <a:t>підкорила велике кіно, виконуючи вокальні партії для культових фільмів, а фільм «Ти світло мого дня», в якому вона виконала однойменну пісню, отримав «Оскар», пісню визнали як найкращу звукову доріжку. </a:t>
            </a:r>
            <a:endParaRPr lang="ru-RU" sz="2600" dirty="0"/>
          </a:p>
        </p:txBody>
      </p:sp>
      <p:pic>
        <p:nvPicPr>
          <p:cNvPr id="1026" name="Picture 2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24" y="188640"/>
            <a:ext cx="4612187" cy="299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93296"/>
            <a:ext cx="3456384" cy="518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557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is.img.pravda.com/images/doc/e/5/e540d83-555488-456837791061929-1531544903-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772" y="472363"/>
            <a:ext cx="4119657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720" y="620688"/>
            <a:ext cx="44272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/>
              <a:t>Квітка </a:t>
            </a:r>
            <a:r>
              <a:rPr lang="uk-UA" sz="2800" dirty="0" err="1" smtClean="0"/>
              <a:t>Цісик</a:t>
            </a:r>
            <a:r>
              <a:rPr lang="uk-UA" sz="2800" dirty="0" smtClean="0"/>
              <a:t> </a:t>
            </a:r>
            <a:r>
              <a:rPr lang="uk-UA" sz="2800" dirty="0"/>
              <a:t>зібрала </a:t>
            </a:r>
            <a:endParaRPr lang="uk-UA" sz="2800" dirty="0" smtClean="0"/>
          </a:p>
          <a:p>
            <a:pPr algn="ctr"/>
            <a:r>
              <a:rPr lang="uk-UA" sz="2800" dirty="0" smtClean="0"/>
              <a:t>40 </a:t>
            </a:r>
            <a:r>
              <a:rPr lang="uk-UA" sz="2800" dirty="0"/>
              <a:t>найкращих студійних інструменталістів Нью-Йока і випустила два альбоми, що не мали собі рівних в українській легкій музиці</a:t>
            </a:r>
            <a:r>
              <a:rPr lang="uk-UA" sz="2800" dirty="0" smtClean="0"/>
              <a:t>. Таке </a:t>
            </a:r>
            <a:r>
              <a:rPr lang="uk-UA" sz="2800" dirty="0"/>
              <a:t>не могли собі дозволити навіть відомі поп-зірки.</a:t>
            </a:r>
          </a:p>
        </p:txBody>
      </p:sp>
      <p:pic>
        <p:nvPicPr>
          <p:cNvPr id="3" name="Picture 2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835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933056"/>
            <a:ext cx="835292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 smtClean="0"/>
              <a:t>     </a:t>
            </a:r>
            <a:r>
              <a:rPr lang="ru-RU" sz="2600" dirty="0"/>
              <a:t>Перший альбом «</a:t>
            </a:r>
            <a:r>
              <a:rPr lang="ru-RU" sz="2600" dirty="0" err="1"/>
              <a:t>Пісні</a:t>
            </a:r>
            <a:r>
              <a:rPr lang="ru-RU" sz="2600" dirty="0"/>
              <a:t> </a:t>
            </a:r>
            <a:r>
              <a:rPr lang="ru-RU" sz="2600" dirty="0" err="1"/>
              <a:t>України</a:t>
            </a:r>
            <a:r>
              <a:rPr lang="ru-RU" sz="2600" dirty="0"/>
              <a:t>» </a:t>
            </a:r>
            <a:r>
              <a:rPr lang="ru-RU" sz="2600" dirty="0" err="1"/>
              <a:t>побачив</a:t>
            </a:r>
            <a:r>
              <a:rPr lang="ru-RU" sz="2600" dirty="0"/>
              <a:t> </a:t>
            </a:r>
            <a:r>
              <a:rPr lang="ru-RU" sz="2600" dirty="0" err="1"/>
              <a:t>світ</a:t>
            </a:r>
            <a:r>
              <a:rPr lang="ru-RU" sz="2600" dirty="0"/>
              <a:t> у 1980 </a:t>
            </a:r>
            <a:r>
              <a:rPr lang="ru-RU" sz="2600" dirty="0" smtClean="0"/>
              <a:t>р. </a:t>
            </a:r>
            <a:r>
              <a:rPr lang="uk-UA" sz="2600" dirty="0" smtClean="0"/>
              <a:t>Альбом </a:t>
            </a:r>
            <a:r>
              <a:rPr lang="uk-UA" sz="2600" dirty="0"/>
              <a:t>потрапив на Батьківщину нелегально і зруйнував вакуум, який утворився після трагічної загибелі Володимира Івасюка. А через три роки Квітка з мамою </a:t>
            </a:r>
            <a:r>
              <a:rPr lang="uk-UA" sz="2600" dirty="0" smtClean="0"/>
              <a:t>тихесенько відвідала </a:t>
            </a:r>
            <a:r>
              <a:rPr lang="uk-UA" sz="2600" dirty="0"/>
              <a:t>Україну, побувала у Львові, інших містах і привезла з собою в США пісні </a:t>
            </a:r>
            <a:r>
              <a:rPr lang="uk-UA" sz="2600" dirty="0" err="1" smtClean="0"/>
              <a:t>В.Івасюка</a:t>
            </a:r>
            <a:r>
              <a:rPr lang="uk-UA" sz="2600" dirty="0" smtClean="0"/>
              <a:t>.</a:t>
            </a:r>
            <a:endParaRPr lang="ru-RU" sz="2600" dirty="0"/>
          </a:p>
        </p:txBody>
      </p:sp>
      <p:pic>
        <p:nvPicPr>
          <p:cNvPr id="6146" name="Picture 2" descr="&amp;Kcy;&amp;acy;&amp;rcy;&amp;tcy;&amp;icy;&amp;ncy;&amp;kcy;&amp;icy; &amp;pcy;&amp;ocy; &amp;zcy;&amp;acy;&amp;pcy;&amp;rcy;&amp;ocy;&amp;scy;&amp;ucy; &amp;Vcy;&amp;ocy;&amp;lcy;&amp;ocy;&amp;dcy;&amp;icy;&amp;mcy;&amp;icy;&amp;rcy;&amp;acy; &amp;Iukcy;&amp;vcy;&amp;acy;&amp;scy;&amp;yu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332657"/>
            <a:ext cx="3683589" cy="344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08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085184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sz="3200" dirty="0"/>
              <a:t>Вихід другого </a:t>
            </a:r>
            <a:r>
              <a:rPr lang="uk-UA" sz="3200" dirty="0" smtClean="0"/>
              <a:t>альбому </a:t>
            </a:r>
            <a:r>
              <a:rPr lang="uk-UA" sz="3200" dirty="0"/>
              <a:t>«Два кольори» припав на часи перебудови, тому дуже швидко став популярним в Україні. </a:t>
            </a:r>
            <a:endParaRPr lang="ru-RU" sz="3200" dirty="0"/>
          </a:p>
        </p:txBody>
      </p:sp>
      <p:pic>
        <p:nvPicPr>
          <p:cNvPr id="409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80650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11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797152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/>
              <a:t>Квітка любила пройтися безлюдним пляжем, тримаючи за руку маленького сина</a:t>
            </a:r>
            <a:r>
              <a:rPr lang="uk-UA" sz="2800" dirty="0" smtClean="0"/>
              <a:t>, </a:t>
            </a:r>
            <a:r>
              <a:rPr lang="uk-UA" sz="2800" dirty="0"/>
              <a:t>любила бавитися зі своїм, схожим на ведмежа,  псом </a:t>
            </a:r>
            <a:r>
              <a:rPr lang="uk-UA" sz="2800" dirty="0" err="1" smtClean="0"/>
              <a:t>чау-чау</a:t>
            </a:r>
            <a:r>
              <a:rPr lang="uk-UA" sz="2800" dirty="0" smtClean="0"/>
              <a:t>, любила коней, </a:t>
            </a:r>
            <a:r>
              <a:rPr lang="uk-UA" sz="2800" dirty="0"/>
              <a:t>любила </a:t>
            </a:r>
            <a:r>
              <a:rPr lang="uk-UA" sz="2800" dirty="0" smtClean="0"/>
              <a:t>швидкість </a:t>
            </a:r>
            <a:r>
              <a:rPr lang="uk-UA" sz="2800" dirty="0"/>
              <a:t>свого спортивного «Ягуара». </a:t>
            </a:r>
            <a:endParaRPr lang="ru-RU" sz="2800" dirty="0"/>
          </a:p>
        </p:txBody>
      </p:sp>
      <p:pic>
        <p:nvPicPr>
          <p:cNvPr id="5" name="Picture 2" descr="http://tvoemisto.tv/media/gallery/full/s/i/simia.jpg?timestamp=14281481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1983"/>
            <a:ext cx="2868654" cy="43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3"/>
          <p:cNvPicPr>
            <a:picLocks noChangeAspect="1"/>
          </p:cNvPicPr>
          <p:nvPr/>
        </p:nvPicPr>
        <p:blipFill rotWithShape="1">
          <a:blip r:embed="rId3"/>
          <a:srcRect l="7981" t="6207" r="7310" b="8571"/>
          <a:stretch/>
        </p:blipFill>
        <p:spPr bwMode="auto">
          <a:xfrm>
            <a:off x="971600" y="351983"/>
            <a:ext cx="3008671" cy="4295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&amp;Kcy;&amp;acy;&amp;rcy;&amp;tcy;&amp;icy;&amp;ncy;&amp;kcy;&amp;icy; &amp;pcy;&amp;ocy; &amp;zcy;&amp;acy;&amp;pcy;&amp;rcy;&amp;ocy;&amp;scy;&amp;ucy; &amp;Kcy;&amp;vcy;&amp;iukcy;&amp;tcy;&amp;kcy;&amp;acy; &amp;TScy;&amp;iukcy;&amp;scy;&amp;icy;&amp;k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9093"/>
            <a:ext cx="7395611" cy="455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07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221088"/>
            <a:ext cx="8640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 smtClean="0"/>
              <a:t>     Чоловік </a:t>
            </a:r>
            <a:r>
              <a:rPr lang="uk-UA" sz="2800" dirty="0"/>
              <a:t>Квітки,  мав студію, яка знаходилася в триповерховій будівлі і вражала технічним оснащенням. </a:t>
            </a:r>
            <a:r>
              <a:rPr lang="uk-UA" sz="2800" dirty="0" err="1"/>
              <a:t>Збереглося</a:t>
            </a:r>
            <a:r>
              <a:rPr lang="uk-UA" sz="2800" dirty="0"/>
              <a:t> інтерв’ю з Квіткою, записане Кирилом Стеценком, в цій студії.</a:t>
            </a:r>
            <a:endParaRPr lang="ru-RU" sz="2800" dirty="0"/>
          </a:p>
        </p:txBody>
      </p:sp>
      <p:pic>
        <p:nvPicPr>
          <p:cNvPr id="10242" name="Picture 2" descr="&amp;Kcy;&amp;acy;&amp;rcy;&amp;tcy;&amp;icy;&amp;ncy;&amp;kcy;&amp;icy; &amp;pcy;&amp;ocy; &amp;zcy;&amp;acy;&amp;pcy;&amp;rcy;&amp;ocy;&amp;scy;&amp;ucy; &amp;acy;&amp;lcy;&amp;softcy;&amp;bcy;&amp;ocy;&amp;mcy; «&amp;Dcy;&amp;vcy;&amp;acy; &amp;kcy;&amp;ocy;&amp;lcy;&amp;softcy;&amp;ocy;&amp;rcy;&amp;icy;» &amp;TScy;&amp;icy;&amp;scy;&amp;iuk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05044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125" y="332656"/>
            <a:ext cx="446136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28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61000">
              <a:srgbClr val="FBA97D"/>
            </a:gs>
            <a:gs pos="100000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zbruc.eu/sites/default/files/pictures/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275"/>
            <a:ext cx="3816424" cy="286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19" y="3573016"/>
            <a:ext cx="861508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До </a:t>
            </a:r>
            <a:r>
              <a:rPr lang="ru-RU" sz="2800" dirty="0" err="1"/>
              <a:t>Музично-меморіального</a:t>
            </a:r>
            <a:r>
              <a:rPr lang="ru-RU" sz="2800" dirty="0"/>
              <a:t> музею </a:t>
            </a:r>
            <a:r>
              <a:rPr lang="ru-RU" sz="2800" dirty="0" err="1"/>
              <a:t>Соломії</a:t>
            </a:r>
            <a:r>
              <a:rPr lang="ru-RU" sz="2800" dirty="0"/>
              <a:t> </a:t>
            </a:r>
            <a:r>
              <a:rPr lang="ru-RU" sz="2800" dirty="0" err="1"/>
              <a:t>Крушельницької</a:t>
            </a:r>
            <a:r>
              <a:rPr lang="ru-RU" sz="2800" dirty="0"/>
              <a:t> у </a:t>
            </a:r>
            <a:r>
              <a:rPr lang="ru-RU" sz="2800" dirty="0" err="1"/>
              <a:t>Львові</a:t>
            </a:r>
            <a:r>
              <a:rPr lang="ru-RU" sz="2800" dirty="0"/>
              <a:t> </a:t>
            </a:r>
            <a:r>
              <a:rPr lang="ru-RU" sz="2800" dirty="0" smtClean="0"/>
              <a:t>передали </a:t>
            </a:r>
            <a:r>
              <a:rPr lang="ru-RU" sz="2800" dirty="0" err="1" smtClean="0"/>
              <a:t>особисті</a:t>
            </a:r>
            <a:r>
              <a:rPr lang="ru-RU" sz="2800" dirty="0" smtClean="0"/>
              <a:t> </a:t>
            </a:r>
            <a:r>
              <a:rPr lang="ru-RU" sz="2800" dirty="0" err="1"/>
              <a:t>речі</a:t>
            </a:r>
            <a:r>
              <a:rPr lang="ru-RU" sz="2800" dirty="0"/>
              <a:t> </a:t>
            </a:r>
            <a:r>
              <a:rPr lang="ru-RU" sz="2800" dirty="0" err="1"/>
              <a:t>Квітки</a:t>
            </a:r>
            <a:r>
              <a:rPr lang="ru-RU" sz="2800" dirty="0"/>
              <a:t> </a:t>
            </a:r>
            <a:r>
              <a:rPr lang="ru-RU" sz="2800" dirty="0" err="1"/>
              <a:t>Цісик</a:t>
            </a:r>
            <a:r>
              <a:rPr lang="ru-RU" sz="2800" dirty="0"/>
              <a:t>. </a:t>
            </a:r>
            <a:r>
              <a:rPr lang="ru-RU" sz="2800" dirty="0" err="1"/>
              <a:t>Це</a:t>
            </a:r>
            <a:r>
              <a:rPr lang="ru-RU" sz="2800" dirty="0"/>
              <a:t> – </a:t>
            </a:r>
            <a:r>
              <a:rPr lang="ru-RU" sz="2800" dirty="0" err="1"/>
              <a:t>п’ять</a:t>
            </a:r>
            <a:r>
              <a:rPr lang="ru-RU" sz="2800" dirty="0"/>
              <a:t> </a:t>
            </a:r>
            <a:r>
              <a:rPr lang="ru-RU" sz="2800" dirty="0" err="1"/>
              <a:t>оригінальних</a:t>
            </a:r>
            <a:r>
              <a:rPr lang="ru-RU" sz="2800" dirty="0"/>
              <a:t> </a:t>
            </a:r>
            <a:r>
              <a:rPr lang="ru-RU" sz="2800" dirty="0" err="1"/>
              <a:t>фотографій</a:t>
            </a:r>
            <a:r>
              <a:rPr lang="ru-RU" sz="2800" dirty="0"/>
              <a:t> </a:t>
            </a:r>
            <a:r>
              <a:rPr lang="ru-RU" sz="2800" dirty="0" err="1"/>
              <a:t>співачки</a:t>
            </a:r>
            <a:r>
              <a:rPr lang="ru-RU" sz="2800" dirty="0"/>
              <a:t>, рукописи, декоративна </a:t>
            </a:r>
            <a:r>
              <a:rPr lang="ru-RU" sz="2800" dirty="0" err="1"/>
              <a:t>квітка</a:t>
            </a:r>
            <a:r>
              <a:rPr lang="ru-RU" sz="2800" dirty="0"/>
              <a:t>, з </a:t>
            </a:r>
            <a:r>
              <a:rPr lang="ru-RU" sz="2800" dirty="0" err="1"/>
              <a:t>якою</a:t>
            </a:r>
            <a:r>
              <a:rPr lang="ru-RU" sz="2800" dirty="0"/>
              <a:t> вона </a:t>
            </a:r>
            <a:r>
              <a:rPr lang="ru-RU" sz="2800" dirty="0" err="1"/>
              <a:t>дуже</a:t>
            </a:r>
            <a:r>
              <a:rPr lang="ru-RU" sz="2800" dirty="0"/>
              <a:t> часто </a:t>
            </a:r>
            <a:r>
              <a:rPr lang="ru-RU" sz="2800" dirty="0" err="1"/>
              <a:t>фотографувалася</a:t>
            </a:r>
            <a:r>
              <a:rPr lang="ru-RU" sz="2800" dirty="0"/>
              <a:t>, а </a:t>
            </a:r>
            <a:r>
              <a:rPr lang="ru-RU" sz="2800" dirty="0" err="1"/>
              <a:t>також</a:t>
            </a:r>
            <a:r>
              <a:rPr lang="ru-RU" sz="2800" dirty="0"/>
              <a:t> </a:t>
            </a:r>
            <a:r>
              <a:rPr lang="ru-RU" sz="2800" dirty="0" err="1"/>
              <a:t>предмети</a:t>
            </a:r>
            <a:r>
              <a:rPr lang="ru-RU" sz="2800" dirty="0"/>
              <a:t> </a:t>
            </a:r>
            <a:r>
              <a:rPr lang="ru-RU" sz="2800" dirty="0" err="1"/>
              <a:t>одягу</a:t>
            </a:r>
            <a:r>
              <a:rPr lang="ru-RU" sz="2800" dirty="0"/>
              <a:t> – </a:t>
            </a:r>
            <a:r>
              <a:rPr lang="ru-RU" sz="2800" dirty="0" err="1"/>
              <a:t>шкіряні</a:t>
            </a:r>
            <a:r>
              <a:rPr lang="ru-RU" sz="2800" dirty="0"/>
              <a:t> рукавички, </a:t>
            </a:r>
            <a:r>
              <a:rPr lang="ru-RU" sz="2800" dirty="0" err="1"/>
              <a:t>оздоблені</a:t>
            </a:r>
            <a:r>
              <a:rPr lang="ru-RU" sz="2800" dirty="0"/>
              <a:t> </a:t>
            </a:r>
            <a:r>
              <a:rPr lang="ru-RU" sz="2800" dirty="0" err="1"/>
              <a:t>Квіткою</a:t>
            </a:r>
            <a:r>
              <a:rPr lang="ru-RU" sz="2800" dirty="0"/>
              <a:t> </a:t>
            </a:r>
            <a:r>
              <a:rPr lang="ru-RU" sz="2800" dirty="0" err="1"/>
              <a:t>Цісик</a:t>
            </a:r>
            <a:r>
              <a:rPr lang="ru-RU" sz="2800" dirty="0"/>
              <a:t>, та </a:t>
            </a:r>
            <a:r>
              <a:rPr lang="ru-RU" sz="2800" dirty="0" err="1"/>
              <a:t>її</a:t>
            </a:r>
            <a:r>
              <a:rPr lang="ru-RU" sz="2800" dirty="0"/>
              <a:t> </a:t>
            </a:r>
            <a:r>
              <a:rPr lang="ru-RU" sz="2800" dirty="0" err="1" smtClean="0"/>
              <a:t>чобітки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5" name="Picture 6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6"/>
          <a:stretch/>
        </p:blipFill>
        <p:spPr bwMode="auto">
          <a:xfrm>
            <a:off x="4716017" y="324837"/>
            <a:ext cx="3816424" cy="307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487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&amp;Kcy;&amp;acy;&amp;rcy;&amp;tcy;&amp;icy;&amp;ncy;&amp;kcy;&amp;icy; &amp;pcy;&amp;ocy; &amp;zcy;&amp;acy;&amp;pcy;&amp;rcy;&amp;ocy;&amp;scy;&amp;ucy; &amp;acy;&amp;lcy;&amp;softcy;&amp;bcy;&amp;ocy;&amp;mcy; «&amp;Dcy;&amp;vcy;&amp;acy; &amp;kcy;&amp;ocy;&amp;lcy;&amp;softcy;&amp;ocy;&amp;rcy;&amp;icy;» &amp;TScy;&amp;icy;&amp;scy;&amp;iuk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53033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tvoemisto.tv/media/gallery/full/7/5/75624ae-45554-456837631061945-272897321-n.jpg?timestamp=142814815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2"/>
          <a:stretch/>
        </p:blipFill>
        <p:spPr bwMode="auto">
          <a:xfrm>
            <a:off x="5580112" y="54576"/>
            <a:ext cx="3090180" cy="357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789040"/>
            <a:ext cx="86347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/>
              <a:t>Коли Квітці поставили </a:t>
            </a:r>
            <a:r>
              <a:rPr lang="uk-UA" sz="2800" dirty="0" smtClean="0"/>
              <a:t>діагноз рак, </a:t>
            </a:r>
            <a:r>
              <a:rPr lang="uk-UA" sz="2800" dirty="0"/>
              <a:t>то сказали, що </a:t>
            </a:r>
            <a:r>
              <a:rPr lang="uk-UA" sz="2800" dirty="0" err="1"/>
              <a:t>проживе</a:t>
            </a:r>
            <a:r>
              <a:rPr lang="uk-UA" sz="2800" dirty="0"/>
              <a:t> кілька місяців, але ті кілька місяців тривали сім років. Швидка й </a:t>
            </a:r>
            <a:r>
              <a:rPr lang="uk-UA" sz="2800" dirty="0" smtClean="0"/>
              <a:t>рухлива, </a:t>
            </a:r>
            <a:r>
              <a:rPr lang="uk-UA" sz="2800" dirty="0"/>
              <a:t>невисокого зросту, вона могла зникнути на якийсь час, а потім з’явитися з короткою зачіскою, працювати, співати і знову щезнути на місяць. Про хворобу ніхто прямо не </a:t>
            </a:r>
            <a:r>
              <a:rPr lang="uk-UA" sz="2800" dirty="0" smtClean="0"/>
              <a:t>говорив.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3096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960" cy="1930226"/>
          </a:xfrm>
        </p:spPr>
        <p:txBody>
          <a:bodyPr>
            <a:normAutofit fontScale="90000"/>
          </a:bodyPr>
          <a:lstStyle/>
          <a:p>
            <a:pPr algn="r"/>
            <a:r>
              <a:rPr lang="ru-RU" b="1" i="1" dirty="0" err="1">
                <a:latin typeface="Times New Roman"/>
                <a:ea typeface="Calibri"/>
              </a:rPr>
              <a:t>Квітка</a:t>
            </a:r>
            <a:r>
              <a:rPr lang="ru-RU" b="1" i="1" dirty="0">
                <a:latin typeface="Times New Roman"/>
                <a:ea typeface="Calibri"/>
              </a:rPr>
              <a:t> </a:t>
            </a:r>
            <a:r>
              <a:rPr lang="ru-RU" b="1" i="1" dirty="0" err="1">
                <a:latin typeface="Times New Roman"/>
                <a:ea typeface="Calibri"/>
              </a:rPr>
              <a:t>Цісик</a:t>
            </a:r>
            <a:r>
              <a:rPr lang="ru-RU" b="1" i="1" dirty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– </a:t>
            </a:r>
            <a:r>
              <a:rPr lang="ru-RU" sz="4000" dirty="0">
                <a:latin typeface="Times New Roman"/>
                <a:ea typeface="Calibri"/>
              </a:rPr>
              <a:t>популярна </a:t>
            </a:r>
            <a:r>
              <a:rPr lang="ru-RU" sz="4000" dirty="0" err="1">
                <a:latin typeface="Times New Roman"/>
                <a:ea typeface="Calibri"/>
              </a:rPr>
              <a:t>американська</a:t>
            </a:r>
            <a:r>
              <a:rPr lang="ru-RU" sz="4000" dirty="0">
                <a:latin typeface="Times New Roman"/>
                <a:ea typeface="Calibri"/>
              </a:rPr>
              <a:t> </a:t>
            </a:r>
            <a:r>
              <a:rPr lang="ru-RU" sz="4000" dirty="0" err="1">
                <a:latin typeface="Times New Roman"/>
                <a:ea typeface="Calibri"/>
              </a:rPr>
              <a:t>співачка</a:t>
            </a:r>
            <a:r>
              <a:rPr lang="ru-RU" sz="4000" dirty="0">
                <a:latin typeface="Times New Roman"/>
                <a:ea typeface="Calibri"/>
              </a:rPr>
              <a:t> </a:t>
            </a:r>
            <a:r>
              <a:rPr lang="ru-RU" sz="4000" dirty="0" err="1">
                <a:latin typeface="Times New Roman"/>
                <a:ea typeface="Calibri"/>
              </a:rPr>
              <a:t>українського</a:t>
            </a:r>
            <a:r>
              <a:rPr lang="ru-RU" sz="4000" dirty="0">
                <a:latin typeface="Times New Roman"/>
                <a:ea typeface="Calibri"/>
              </a:rPr>
              <a:t> </a:t>
            </a:r>
            <a:r>
              <a:rPr lang="ru-RU" sz="4000" dirty="0" err="1">
                <a:latin typeface="Times New Roman"/>
                <a:ea typeface="Calibri"/>
              </a:rPr>
              <a:t>походження</a:t>
            </a:r>
            <a:r>
              <a:rPr lang="ru-RU" sz="4000" dirty="0">
                <a:latin typeface="Times New Roman"/>
                <a:ea typeface="Calibri"/>
              </a:rPr>
              <a:t>,  </a:t>
            </a:r>
            <a:r>
              <a:rPr lang="ru-RU" sz="4000" dirty="0" err="1">
                <a:latin typeface="Times New Roman"/>
                <a:ea typeface="Calibri"/>
              </a:rPr>
              <a:t>дивовижна</a:t>
            </a:r>
            <a:r>
              <a:rPr lang="ru-RU" sz="4000" dirty="0">
                <a:latin typeface="Times New Roman"/>
                <a:ea typeface="Calibri"/>
              </a:rPr>
              <a:t>, </a:t>
            </a:r>
            <a:r>
              <a:rPr lang="ru-RU" sz="4000" dirty="0" err="1">
                <a:latin typeface="Times New Roman"/>
                <a:ea typeface="Calibri"/>
              </a:rPr>
              <a:t>тендітна</a:t>
            </a:r>
            <a:r>
              <a:rPr lang="ru-RU" sz="4000" dirty="0">
                <a:latin typeface="Times New Roman"/>
                <a:ea typeface="Calibri"/>
              </a:rPr>
              <a:t>, </a:t>
            </a:r>
            <a:r>
              <a:rPr lang="ru-RU" sz="4000" dirty="0" err="1" smtClean="0">
                <a:latin typeface="Times New Roman"/>
                <a:ea typeface="Calibri"/>
              </a:rPr>
              <a:t>талановита</a:t>
            </a:r>
            <a:r>
              <a:rPr lang="ru-RU" sz="4000" dirty="0" smtClean="0">
                <a:latin typeface="Times New Roman"/>
                <a:ea typeface="Calibri"/>
              </a:rPr>
              <a:t>…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380" y="2204864"/>
            <a:ext cx="439248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652120" y="2982615"/>
            <a:ext cx="2649538" cy="361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5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ъект 4"/>
          <p:cNvSpPr>
            <a:spLocks noGrp="1"/>
          </p:cNvSpPr>
          <p:nvPr>
            <p:ph idx="1"/>
          </p:nvPr>
        </p:nvSpPr>
        <p:spPr>
          <a:xfrm>
            <a:off x="4572000" y="1268760"/>
            <a:ext cx="3888432" cy="4365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/>
              <a:t>Її не </a:t>
            </a:r>
            <a:r>
              <a:rPr lang="uk-UA" dirty="0" smtClean="0"/>
              <a:t>стало</a:t>
            </a:r>
          </a:p>
          <a:p>
            <a:pPr marL="0" indent="0" algn="ctr">
              <a:buNone/>
            </a:pPr>
            <a:r>
              <a:rPr lang="uk-UA" dirty="0" smtClean="0"/>
              <a:t>в неповні </a:t>
            </a:r>
            <a:r>
              <a:rPr lang="uk-UA" dirty="0"/>
              <a:t>45… 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r>
              <a:rPr lang="ru-RU" dirty="0" err="1" smtClean="0"/>
              <a:t>Квітка</a:t>
            </a:r>
            <a:r>
              <a:rPr lang="ru-RU" dirty="0" smtClean="0"/>
              <a:t> </a:t>
            </a:r>
            <a:r>
              <a:rPr lang="ru-RU" dirty="0" err="1" smtClean="0"/>
              <a:t>спочила</a:t>
            </a:r>
            <a:r>
              <a:rPr lang="ru-RU" dirty="0" smtClean="0"/>
              <a:t> </a:t>
            </a:r>
          </a:p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 err="1" smtClean="0"/>
              <a:t>мирі</a:t>
            </a:r>
            <a:r>
              <a:rPr lang="ru-RU" dirty="0" smtClean="0"/>
              <a:t> </a:t>
            </a:r>
            <a:r>
              <a:rPr lang="ru-RU" dirty="0" err="1" smtClean="0"/>
              <a:t>вдома</a:t>
            </a:r>
            <a:r>
              <a:rPr lang="ru-RU" dirty="0" smtClean="0"/>
              <a:t>, </a:t>
            </a:r>
          </a:p>
          <a:p>
            <a:pPr marL="0" indent="0" algn="ctr">
              <a:buNone/>
            </a:pPr>
            <a:r>
              <a:rPr lang="ru-RU" dirty="0" smtClean="0"/>
              <a:t>в </a:t>
            </a:r>
            <a:r>
              <a:rPr lang="ru-RU" dirty="0" err="1" smtClean="0"/>
              <a:t>оточенні</a:t>
            </a:r>
            <a:r>
              <a:rPr lang="ru-RU" dirty="0" smtClean="0"/>
              <a:t> </a:t>
            </a:r>
            <a:r>
              <a:rPr lang="ru-RU" dirty="0" err="1" smtClean="0"/>
              <a:t>родини</a:t>
            </a:r>
            <a:r>
              <a:rPr lang="ru-RU" dirty="0" smtClean="0"/>
              <a:t>.</a:t>
            </a:r>
          </a:p>
        </p:txBody>
      </p:sp>
      <p:pic>
        <p:nvPicPr>
          <p:cNvPr id="28675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5536" y="620688"/>
            <a:ext cx="3759882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035401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&amp;Kcy;&amp;acy;&amp;rcy;&amp;tcy;&amp;icy;&amp;ncy;&amp;kcy;&amp;icy; &amp;pcy;&amp;ocy; &amp;zcy;&amp;acy;&amp;pcy;&amp;rcy;&amp;ocy;&amp;scy;&amp;ucy; &amp;mcy;&amp;iecy;&amp;mcy;&amp;ocy;&amp;rcy;&amp;iukcy;&amp;acy;&amp;lcy;&amp;softcy;&amp;ncy;&amp;acy; &amp;dcy;&amp;ocy;&amp;shcy;&amp;kcy;&amp;acy; &amp;TScy;&amp;icy;&amp;scy;&amp;iuk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46" y="710081"/>
            <a:ext cx="428625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3933056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 smtClean="0"/>
              <a:t>    Не </a:t>
            </a:r>
            <a:r>
              <a:rPr lang="uk-UA" sz="2800" dirty="0"/>
              <a:t>відомо, як склалася б доля творчого спадку Квітки </a:t>
            </a:r>
            <a:r>
              <a:rPr lang="uk-UA" sz="2800" dirty="0" err="1"/>
              <a:t>Цісик</a:t>
            </a:r>
            <a:r>
              <a:rPr lang="uk-UA" sz="2800" dirty="0"/>
              <a:t>, бо нові десятиліття приносять нові пісні</a:t>
            </a:r>
            <a:r>
              <a:rPr lang="uk-UA" sz="2800" dirty="0" smtClean="0"/>
              <a:t>, </a:t>
            </a:r>
            <a:r>
              <a:rPr lang="uk-UA" sz="2800" dirty="0"/>
              <a:t>та якось її голос почув американський продюсер, виходець з України, </a:t>
            </a:r>
            <a:r>
              <a:rPr lang="uk-UA" sz="2800" dirty="0" err="1"/>
              <a:t>Алекс</a:t>
            </a:r>
            <a:r>
              <a:rPr lang="uk-UA" sz="2800" dirty="0"/>
              <a:t> </a:t>
            </a:r>
            <a:r>
              <a:rPr lang="uk-UA" sz="2800" dirty="0" err="1"/>
              <a:t>Гутмахер</a:t>
            </a:r>
            <a:r>
              <a:rPr lang="uk-UA" sz="2800" dirty="0"/>
              <a:t>. Він вразив музиканта. Завдяки йому Квітка не загубилася в музичному багатоголоссі. </a:t>
            </a:r>
            <a:r>
              <a:rPr lang="uk-UA" sz="2800" dirty="0" err="1"/>
              <a:t>Алекс</a:t>
            </a:r>
            <a:r>
              <a:rPr lang="uk-UA" sz="2800" dirty="0"/>
              <a:t> </a:t>
            </a:r>
            <a:r>
              <a:rPr lang="uk-UA" sz="2800" dirty="0" err="1"/>
              <a:t>продюсує</a:t>
            </a:r>
            <a:r>
              <a:rPr lang="uk-UA" sz="2800" dirty="0"/>
              <a:t> проект «Незабутня Квітка</a:t>
            </a:r>
            <a:r>
              <a:rPr lang="uk-UA" sz="2800" dirty="0" smtClean="0"/>
              <a:t>».</a:t>
            </a:r>
            <a:endParaRPr lang="ru-RU" sz="2800" dirty="0"/>
          </a:p>
        </p:txBody>
      </p:sp>
      <p:pic>
        <p:nvPicPr>
          <p:cNvPr id="6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5648"/>
            <a:ext cx="3096344" cy="3753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95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984" y="3950766"/>
            <a:ext cx="878497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000" dirty="0"/>
              <a:t>У Львові за </a:t>
            </a:r>
            <a:r>
              <a:rPr lang="uk-UA" sz="3000" dirty="0" err="1"/>
              <a:t>адресою</a:t>
            </a:r>
            <a:r>
              <a:rPr lang="uk-UA" sz="3000" dirty="0"/>
              <a:t> </a:t>
            </a:r>
            <a:r>
              <a:rPr lang="uk-UA" sz="3000" dirty="0" err="1"/>
              <a:t>вул.Глибока</a:t>
            </a:r>
            <a:r>
              <a:rPr lang="uk-UA" sz="3000" dirty="0"/>
              <a:t> 8, на будинку, де мешкали батьки Квітки, відкрили меморіальну дошку, одну з вулиць назвали її ім’ям, у </a:t>
            </a:r>
            <a:r>
              <a:rPr lang="uk-UA" sz="3000" dirty="0" err="1"/>
              <a:t>Львіській</a:t>
            </a:r>
            <a:r>
              <a:rPr lang="uk-UA" sz="3000" dirty="0"/>
              <a:t> школі №54 відкрили музей, для якого родина Квітки передала її особисті речі. </a:t>
            </a:r>
            <a:endParaRPr lang="ru-RU" sz="3000" dirty="0"/>
          </a:p>
        </p:txBody>
      </p:sp>
      <p:pic>
        <p:nvPicPr>
          <p:cNvPr id="12294" name="Picture 6" descr="&amp;Fcy;&amp;acy;&amp;jcy;&amp;lcy;:&amp;Lcy;&amp;softcy;&amp;vcy;&amp;iukcy;&amp;vcy;, &amp;vcy;&amp;ucy;&amp;lcy;. &amp;Gcy;&amp;lcy;&amp;icy;&amp;bcy;&amp;ocy;&amp;kcy;&amp;acy;, 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0" y="332655"/>
            <a:ext cx="4371972" cy="3278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&amp;Kcy;&amp;acy;&amp;rcy;&amp;tcy;&amp;icy;&amp;ncy;&amp;kcy;&amp;icy; &amp;pcy;&amp;ocy; &amp;zcy;&amp;acy;&amp;pcy;&amp;rcy;&amp;ocy;&amp;scy;&amp;ucy; &amp;mcy;&amp;iecy;&amp;mcy;&amp;ocy;&amp;rcy;&amp;iukcy;&amp;acy;&amp;lcy;&amp;softcy;&amp;ncy;&amp;acy; &amp;dcy;&amp;ocy;&amp;shcy;&amp;kcy;&amp;acy; &amp;TScy;&amp;icy;&amp;scy;&amp;iuk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246" y="710081"/>
            <a:ext cx="428625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20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137" y="4852609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На </a:t>
            </a:r>
            <a:r>
              <a:rPr lang="ru-RU" sz="2800" dirty="0" err="1" smtClean="0"/>
              <a:t>вулиці</a:t>
            </a:r>
            <a:r>
              <a:rPr lang="ru-RU" sz="2800" dirty="0" smtClean="0"/>
              <a:t> </a:t>
            </a:r>
            <a:r>
              <a:rPr lang="ru-RU" sz="2800" dirty="0" err="1"/>
              <a:t>Квітки</a:t>
            </a:r>
            <a:r>
              <a:rPr lang="ru-RU" sz="2800" dirty="0"/>
              <a:t> </a:t>
            </a:r>
            <a:r>
              <a:rPr lang="ru-RU" sz="2800" dirty="0" err="1"/>
              <a:t>Цісик</a:t>
            </a:r>
            <a:r>
              <a:rPr lang="ru-RU" sz="2800" dirty="0"/>
              <a:t> у </a:t>
            </a:r>
            <a:r>
              <a:rPr lang="ru-RU" sz="2800" dirty="0" err="1"/>
              <a:t>Львові</a:t>
            </a:r>
            <a:r>
              <a:rPr lang="ru-RU" sz="2800" dirty="0"/>
              <a:t> </a:t>
            </a:r>
            <a:r>
              <a:rPr lang="ru-RU" sz="2800" dirty="0" err="1"/>
              <a:t>планують</a:t>
            </a:r>
            <a:r>
              <a:rPr lang="ru-RU" sz="2800" dirty="0"/>
              <a:t> </a:t>
            </a:r>
            <a:r>
              <a:rPr lang="ru-RU" sz="2800" dirty="0" err="1"/>
              <a:t>відкрити</a:t>
            </a:r>
            <a:r>
              <a:rPr lang="ru-RU" sz="2800" dirty="0"/>
              <a:t> </a:t>
            </a:r>
            <a:r>
              <a:rPr lang="ru-RU" sz="2800" dirty="0" err="1"/>
              <a:t>пам’ятник</a:t>
            </a:r>
            <a:r>
              <a:rPr lang="ru-RU" sz="2800" dirty="0"/>
              <a:t> </a:t>
            </a:r>
            <a:r>
              <a:rPr lang="ru-RU" sz="2800" dirty="0" err="1"/>
              <a:t>співачці</a:t>
            </a:r>
            <a:r>
              <a:rPr lang="ru-RU" sz="2800" dirty="0"/>
              <a:t> у </a:t>
            </a:r>
            <a:r>
              <a:rPr lang="ru-RU" sz="2800" dirty="0" err="1"/>
              <a:t>комплексі</a:t>
            </a:r>
            <a:r>
              <a:rPr lang="ru-RU" sz="2800" dirty="0"/>
              <a:t> з парком, </a:t>
            </a:r>
            <a:r>
              <a:rPr lang="ru-RU" sz="2800" dirty="0" err="1"/>
              <a:t>який</a:t>
            </a:r>
            <a:r>
              <a:rPr lang="ru-RU" sz="2800" dirty="0"/>
              <a:t> </a:t>
            </a:r>
            <a:r>
              <a:rPr lang="ru-RU" sz="2800" dirty="0" err="1"/>
              <a:t>слугуватиме</a:t>
            </a:r>
            <a:r>
              <a:rPr lang="ru-RU" sz="2800" dirty="0"/>
              <a:t> зоною </a:t>
            </a:r>
            <a:r>
              <a:rPr lang="ru-RU" sz="2800" dirty="0" err="1"/>
              <a:t>відпочинку</a:t>
            </a:r>
            <a:r>
              <a:rPr lang="ru-RU" sz="2800" dirty="0"/>
              <a:t> та </a:t>
            </a:r>
            <a:r>
              <a:rPr lang="ru-RU" sz="2800" dirty="0" err="1"/>
              <a:t>місцем</a:t>
            </a:r>
            <a:r>
              <a:rPr lang="ru-RU" sz="2800" dirty="0"/>
              <a:t> </a:t>
            </a:r>
            <a:r>
              <a:rPr lang="ru-RU" sz="2800" dirty="0" err="1"/>
              <a:t>проведення</a:t>
            </a:r>
            <a:r>
              <a:rPr lang="ru-RU" sz="2800" dirty="0"/>
              <a:t> </a:t>
            </a:r>
            <a:r>
              <a:rPr lang="ru-RU" sz="2800" dirty="0" err="1"/>
              <a:t>концертів</a:t>
            </a:r>
            <a:r>
              <a:rPr lang="ru-RU" sz="2800" dirty="0"/>
              <a:t> на </a:t>
            </a:r>
            <a:r>
              <a:rPr lang="ru-RU" sz="2800" dirty="0" err="1"/>
              <a:t>її</a:t>
            </a:r>
            <a:r>
              <a:rPr lang="ru-RU" sz="2800" dirty="0"/>
              <a:t> честь. </a:t>
            </a:r>
          </a:p>
        </p:txBody>
      </p:sp>
      <p:pic>
        <p:nvPicPr>
          <p:cNvPr id="1026" name="Picture 2" descr="http://gazeta.lviv.ua/arhiv/sites/default/files/u18463/tsisyk_tvoemisto.tvkt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44"/>
          <a:stretch/>
        </p:blipFill>
        <p:spPr bwMode="auto">
          <a:xfrm>
            <a:off x="4608004" y="121971"/>
            <a:ext cx="4405048" cy="290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Kcy;&amp;acy;&amp;rcy;&amp;tcy;&amp;icy;&amp;ncy;&amp;kcy;&amp;icy; &amp;pcy;&amp;ocy; &amp;zcy;&amp;acy;&amp;pcy;&amp;rcy;&amp;ocy;&amp;scy;&amp;ucy; &amp;Ncy;&amp;acy; &amp;vcy;&amp;ucy;&amp;lcy;&amp;icy;&amp;tscy;&amp;iukcy; &amp;Kcy;&amp;vcy;&amp;iukcy;&amp;tcy;&amp;kcy;&amp;icy; &amp;TScy;&amp;iukcy;&amp;scy;&amp;icy;&amp;kcy; &amp;ucy; &amp;Lcy;&amp;softcy;&amp;vcy;&amp;ocy;&amp;vcy;&amp;iukcy; &amp;pcy;&amp;lcy;&amp;acy;&amp;ncy;&amp;ucy;&amp;yucy;&amp;tcy;&amp;softcy; &amp;vcy;&amp;iukcy;&amp;dcy;&amp;kcy;&amp;rcy;&amp;icy;&amp;tcy;&amp;icy; &amp;pcy;&amp;acy;&amp;mcy;’&amp;yacy;&amp;tcy;&amp;ncy;&amp;icy;&amp;kcy; &amp;scy;&amp;pcy;&amp;iukcy;&amp;vcy;&amp;acy;&amp;chcy;&amp;tscy;&amp;iu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121971"/>
            <a:ext cx="3912368" cy="293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Kcy;&amp;acy;&amp;rcy;&amp;tcy;&amp;icy;&amp;ncy;&amp;kcy;&amp;icy; &amp;pcy;&amp;ocy; &amp;zcy;&amp;acy;&amp;pcy;&amp;rcy;&amp;ocy;&amp;scy;&amp;ucy; &amp;Ncy;&amp;acy; &amp;vcy;&amp;ucy;&amp;lcy;&amp;icy;&amp;tscy;&amp;iukcy; &amp;Kcy;&amp;vcy;&amp;iukcy;&amp;tcy;&amp;kcy;&amp;icy; &amp;TScy;&amp;iukcy;&amp;scy;&amp;icy;&amp;kcy; &amp;ucy; &amp;Lcy;&amp;softcy;&amp;vcy;&amp;ocy;&amp;vcy;&amp;iukcy; &amp;pcy;&amp;lcy;&amp;acy;&amp;ncy;&amp;ucy;&amp;yucy;&amp;tcy;&amp;softcy; &amp;vcy;&amp;iukcy;&amp;dcy;&amp;kcy;&amp;rcy;&amp;icy;&amp;tcy;&amp;icy; &amp;pcy;&amp;acy;&amp;mcy;’&amp;yacy;&amp;tcy;&amp;ncy;&amp;icy;&amp;kcy; &amp;scy;&amp;pcy;&amp;iukcy;&amp;vcy;&amp;acy;&amp;chcy;&amp;tscy;&amp;iuk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310"/>
            <a:ext cx="6846528" cy="464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25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6" y="188640"/>
            <a:ext cx="4086225" cy="495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&amp;Kcy;&amp;acy;&amp;rcy;&amp;tcy;&amp;icy;&amp;ncy;&amp;kcy;&amp;icy; &amp;pcy;&amp;ocy; &amp;zcy;&amp;acy;&amp;pcy;&amp;rcy;&amp;ocy;&amp;scy;&amp;ucy; &amp;acy;&amp;lcy;&amp;softcy;&amp;bcy;&amp;ocy;&amp;mcy; «&amp;Dcy;&amp;vcy;&amp;acy; &amp;kcy;&amp;ocy;&amp;lcy;&amp;softcy;&amp;ocy;&amp;rcy;&amp;icy;» &amp;TScy;&amp;icy;&amp;scy;&amp;iuk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341" y="193545"/>
            <a:ext cx="4564323" cy="3231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95859" y="35730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dirty="0"/>
              <a:t>До 60-річчя з дня народження співачки провели Міжнародний фестиваль імені Квітки </a:t>
            </a:r>
            <a:r>
              <a:rPr lang="uk-UA" sz="2400" dirty="0" err="1"/>
              <a:t>Цісик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814" y="514164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8 </a:t>
            </a:r>
            <a:r>
              <a:rPr lang="ru-RU" sz="2400" dirty="0" err="1"/>
              <a:t>жовтня</a:t>
            </a:r>
            <a:r>
              <a:rPr lang="ru-RU" sz="2400" dirty="0"/>
              <a:t> 2017 </a:t>
            </a:r>
            <a:r>
              <a:rPr lang="ru-RU" sz="2400" dirty="0" err="1"/>
              <a:t>відбулася</a:t>
            </a:r>
            <a:r>
              <a:rPr lang="ru-RU" sz="2400" dirty="0"/>
              <a:t> </a:t>
            </a:r>
            <a:r>
              <a:rPr lang="ru-RU" sz="2400" dirty="0" err="1"/>
              <a:t>прем'єра</a:t>
            </a:r>
            <a:r>
              <a:rPr lang="ru-RU" sz="2400" dirty="0"/>
              <a:t> </a:t>
            </a:r>
            <a:r>
              <a:rPr lang="ru-RU" sz="2400" dirty="0" err="1"/>
              <a:t>театральної</a:t>
            </a:r>
            <a:r>
              <a:rPr lang="ru-RU" sz="2400" dirty="0"/>
              <a:t> </a:t>
            </a:r>
            <a:r>
              <a:rPr lang="ru-RU" sz="2400" dirty="0" err="1"/>
              <a:t>вистави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r>
              <a:rPr lang="ru-RU" sz="2400" dirty="0" smtClean="0"/>
              <a:t>«</a:t>
            </a:r>
            <a:r>
              <a:rPr lang="ru-RU" sz="2400" dirty="0"/>
              <a:t>Я — </a:t>
            </a:r>
            <a:r>
              <a:rPr lang="ru-RU" sz="2400" dirty="0" err="1"/>
              <a:t>Квітка</a:t>
            </a:r>
            <a:r>
              <a:rPr lang="ru-RU" sz="2400" dirty="0"/>
              <a:t>» — </a:t>
            </a:r>
            <a:r>
              <a:rPr lang="ru-RU" sz="2400" dirty="0" err="1"/>
              <a:t>музичного</a:t>
            </a:r>
            <a:r>
              <a:rPr lang="ru-RU" sz="2400" dirty="0"/>
              <a:t> монологу-</a:t>
            </a:r>
            <a:r>
              <a:rPr lang="ru-RU" sz="2400" dirty="0" err="1"/>
              <a:t>притчі</a:t>
            </a:r>
            <a:r>
              <a:rPr lang="ru-RU" sz="2400" dirty="0"/>
              <a:t> </a:t>
            </a:r>
            <a:endParaRPr lang="ru-RU" sz="2400" dirty="0" smtClean="0"/>
          </a:p>
          <a:p>
            <a:pPr algn="ctr"/>
            <a:r>
              <a:rPr lang="ru-RU" sz="2400" dirty="0" smtClean="0"/>
              <a:t>на </a:t>
            </a:r>
            <a:r>
              <a:rPr lang="ru-RU" sz="2400" dirty="0"/>
              <a:t>одну </a:t>
            </a:r>
            <a:r>
              <a:rPr lang="ru-RU" sz="2400" dirty="0" err="1"/>
              <a:t>дію</a:t>
            </a:r>
            <a:r>
              <a:rPr lang="ru-RU" sz="2400" dirty="0"/>
              <a:t> на </a:t>
            </a:r>
            <a:r>
              <a:rPr lang="ru-RU" sz="2400" dirty="0" err="1"/>
              <a:t>вірші</a:t>
            </a:r>
            <a:r>
              <a:rPr lang="ru-RU" sz="2400" dirty="0"/>
              <a:t> </a:t>
            </a:r>
            <a:r>
              <a:rPr lang="ru-RU" sz="2400" dirty="0" err="1"/>
              <a:t>Тетяни</a:t>
            </a:r>
            <a:r>
              <a:rPr lang="ru-RU" sz="2400" dirty="0"/>
              <a:t> Череп-</a:t>
            </a:r>
            <a:r>
              <a:rPr lang="ru-RU" sz="2400" dirty="0" err="1"/>
              <a:t>Пероганич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1118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&amp;Kcy;&amp;acy;&amp;rcy;&amp;tcy;&amp;icy;&amp;ncy;&amp;kcy;&amp;icy; &amp;pcy;&amp;ocy; &amp;zcy;&amp;acy;&amp;pcy;&amp;rcy;&amp;ocy;&amp;scy;&amp;ucy; &amp;acy;&amp;lcy;&amp;softcy;&amp;bcy;&amp;ocy;&amp;mcy; «&amp;Dcy;&amp;vcy;&amp;acy; &amp;kcy;&amp;ocy;&amp;lcy;&amp;softcy;&amp;ocy;&amp;rcy;&amp;icy;» &amp;TScy;&amp;icy;&amp;scy;&amp;iuk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11580"/>
            <a:ext cx="7678527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103674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 smtClean="0"/>
              <a:t>       У </a:t>
            </a:r>
            <a:r>
              <a:rPr lang="uk-UA" sz="2400" dirty="0" smtClean="0"/>
              <a:t>2010 р. </a:t>
            </a:r>
            <a:r>
              <a:rPr lang="uk-UA" sz="2400" dirty="0"/>
              <a:t>вийшов друком роман </a:t>
            </a:r>
            <a:r>
              <a:rPr lang="uk-UA" sz="2400" dirty="0" err="1"/>
              <a:t>О.Клименка</a:t>
            </a:r>
            <a:r>
              <a:rPr lang="uk-UA" sz="2400" dirty="0"/>
              <a:t> «</a:t>
            </a:r>
            <a:r>
              <a:rPr lang="uk-UA" sz="2400" dirty="0" smtClean="0"/>
              <a:t>Корости-</a:t>
            </a:r>
            <a:r>
              <a:rPr lang="uk-UA" sz="2400" dirty="0" err="1" smtClean="0"/>
              <a:t>шівський</a:t>
            </a:r>
            <a:r>
              <a:rPr lang="uk-UA" sz="2400" dirty="0"/>
              <a:t> </a:t>
            </a:r>
            <a:r>
              <a:rPr lang="uk-UA" sz="2400" dirty="0" smtClean="0"/>
              <a:t>Платонов» та книга </a:t>
            </a:r>
            <a:r>
              <a:rPr lang="uk-UA" sz="2400" dirty="0"/>
              <a:t>коломийської поетеси </a:t>
            </a:r>
            <a:r>
              <a:rPr lang="uk-UA" sz="2400" dirty="0" smtClean="0"/>
              <a:t>Юстинки-Юлії </a:t>
            </a:r>
            <a:r>
              <a:rPr lang="uk-UA" sz="2400" dirty="0" err="1"/>
              <a:t>Долінської</a:t>
            </a:r>
            <a:r>
              <a:rPr lang="uk-UA" sz="2400" dirty="0"/>
              <a:t> «Ліски — квітка </a:t>
            </a:r>
            <a:r>
              <a:rPr lang="uk-UA" sz="2400" dirty="0" smtClean="0"/>
              <a:t>України», </a:t>
            </a:r>
            <a:r>
              <a:rPr lang="uk-UA" sz="2400" dirty="0"/>
              <a:t>головною героїнею </a:t>
            </a:r>
            <a:r>
              <a:rPr lang="uk-UA" sz="2400" dirty="0" smtClean="0"/>
              <a:t>є </a:t>
            </a:r>
            <a:r>
              <a:rPr lang="uk-UA" sz="2400" dirty="0"/>
              <a:t>Квітка </a:t>
            </a:r>
            <a:r>
              <a:rPr lang="uk-UA" sz="2400" dirty="0" err="1" smtClean="0"/>
              <a:t>Цісик</a:t>
            </a:r>
            <a:r>
              <a:rPr lang="uk-UA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2677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86"/>
          <a:stretch/>
        </p:blipFill>
        <p:spPr bwMode="auto">
          <a:xfrm>
            <a:off x="6957" y="629767"/>
            <a:ext cx="9143999" cy="553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097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his.img.pravda.com/images/doc/e/5/e540d83-555488-456837791061929-1531544903-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3" b="13230"/>
          <a:stretch/>
        </p:blipFill>
        <p:spPr bwMode="auto">
          <a:xfrm>
            <a:off x="5004048" y="475432"/>
            <a:ext cx="3903633" cy="39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15" y="475431"/>
            <a:ext cx="3982881" cy="3982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5373215"/>
            <a:ext cx="37946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FF0000"/>
                </a:solidFill>
              </a:rPr>
              <a:t>Дякуємо за </a:t>
            </a:r>
            <a:r>
              <a:rPr lang="uk-UA" sz="3600" b="1" i="1" dirty="0" smtClean="0">
                <a:solidFill>
                  <a:srgbClr val="FF0000"/>
                </a:solidFill>
              </a:rPr>
              <a:t>увагу 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2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7220" y="4365104"/>
            <a:ext cx="82809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     В </a:t>
            </a:r>
            <a:r>
              <a:rPr lang="ru-RU" sz="3200" dirty="0" err="1"/>
              <a:t>Україні</a:t>
            </a:r>
            <a:r>
              <a:rPr lang="ru-RU" sz="3200" dirty="0"/>
              <a:t> </a:t>
            </a:r>
            <a:r>
              <a:rPr lang="ru-RU" sz="3200" dirty="0" err="1"/>
              <a:t>її</a:t>
            </a:r>
            <a:r>
              <a:rPr lang="ru-RU" sz="3200" dirty="0"/>
              <a:t> </a:t>
            </a:r>
            <a:r>
              <a:rPr lang="ru-RU" sz="3200" dirty="0" err="1"/>
              <a:t>творчість</a:t>
            </a:r>
            <a:r>
              <a:rPr lang="ru-RU" sz="3200" dirty="0"/>
              <a:t> </a:t>
            </a:r>
            <a:r>
              <a:rPr lang="ru-RU" sz="3200" dirty="0" err="1"/>
              <a:t>ніхто</a:t>
            </a:r>
            <a:r>
              <a:rPr lang="ru-RU" sz="3200" dirty="0"/>
              <a:t> не </a:t>
            </a:r>
            <a:r>
              <a:rPr lang="ru-RU" sz="3200" dirty="0" err="1"/>
              <a:t>пропагував</a:t>
            </a:r>
            <a:r>
              <a:rPr lang="ru-RU" sz="3200" dirty="0"/>
              <a:t>, а </a:t>
            </a:r>
            <a:r>
              <a:rPr lang="ru-RU" sz="3200" dirty="0" err="1"/>
              <a:t>навпаки</a:t>
            </a:r>
            <a:r>
              <a:rPr lang="ru-RU" sz="3200" dirty="0"/>
              <a:t> – </a:t>
            </a:r>
            <a:r>
              <a:rPr lang="ru-RU" sz="3200" dirty="0" err="1"/>
              <a:t>забороняли</a:t>
            </a:r>
            <a:r>
              <a:rPr lang="ru-RU" sz="3200" dirty="0"/>
              <a:t>. </a:t>
            </a:r>
            <a:r>
              <a:rPr lang="ru-RU" sz="3200" dirty="0" err="1"/>
              <a:t>Касети</a:t>
            </a:r>
            <a:r>
              <a:rPr lang="ru-RU" sz="3200" dirty="0"/>
              <a:t>, </a:t>
            </a:r>
            <a:r>
              <a:rPr lang="ru-RU" sz="3200" dirty="0" err="1"/>
              <a:t>які</a:t>
            </a:r>
            <a:r>
              <a:rPr lang="ru-RU" sz="3200" dirty="0"/>
              <a:t> привозили нелегально, передавали з рук у руки, </a:t>
            </a:r>
            <a:r>
              <a:rPr lang="ru-RU" sz="3200" dirty="0" err="1"/>
              <a:t>слухали</a:t>
            </a:r>
            <a:r>
              <a:rPr lang="ru-RU" sz="3200" dirty="0"/>
              <a:t> як і </a:t>
            </a:r>
            <a:r>
              <a:rPr lang="ru-RU" sz="3200" dirty="0" err="1"/>
              <a:t>творчість</a:t>
            </a:r>
            <a:r>
              <a:rPr lang="ru-RU" sz="3200" dirty="0"/>
              <a:t> </a:t>
            </a:r>
            <a:r>
              <a:rPr lang="ru-RU" sz="3200" dirty="0" err="1"/>
              <a:t>інших</a:t>
            </a:r>
            <a:r>
              <a:rPr lang="ru-RU" sz="3200" dirty="0"/>
              <a:t> </a:t>
            </a:r>
            <a:r>
              <a:rPr lang="ru-RU" sz="3200" dirty="0" err="1"/>
              <a:t>емігрантів</a:t>
            </a:r>
            <a:r>
              <a:rPr lang="ru-RU" sz="3200" dirty="0"/>
              <a:t> -  </a:t>
            </a:r>
            <a:r>
              <a:rPr lang="ru-RU" sz="3200" dirty="0" err="1"/>
              <a:t>потай</a:t>
            </a:r>
            <a:r>
              <a:rPr lang="ru-RU" sz="3200" dirty="0"/>
              <a:t>.</a:t>
            </a:r>
          </a:p>
        </p:txBody>
      </p:sp>
      <p:pic>
        <p:nvPicPr>
          <p:cNvPr id="1026" name="Picture 2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3"/>
            <a:ext cx="2754403" cy="393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Kcy;&amp;acy;&amp;rcy;&amp;tcy;&amp;icy;&amp;ncy;&amp;kcy;&amp;icy; &amp;pcy;&amp;ocy; &amp;zcy;&amp;acy;&amp;pcy;&amp;rcy;&amp;ocy;&amp;scy;&amp;ucy; &amp;kcy;&amp;acy;&amp;scy;&amp;iecy;&amp;tcy;&amp;icy; &amp;tscy;&amp;icy;&amp;scy;&amp;i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20" y="404663"/>
            <a:ext cx="3932717" cy="3932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00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47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5656" y="4437112"/>
            <a:ext cx="857682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Родина </a:t>
            </a:r>
            <a:r>
              <a:rPr lang="ru-RU" sz="3600" b="1" i="1" dirty="0" err="1">
                <a:solidFill>
                  <a:srgbClr val="FF0000"/>
                </a:solidFill>
              </a:rPr>
              <a:t>Цісиків</a:t>
            </a:r>
            <a:r>
              <a:rPr lang="ru-RU" sz="3600" b="1" i="1" dirty="0">
                <a:solidFill>
                  <a:srgbClr val="FF0000"/>
                </a:solidFill>
              </a:rPr>
              <a:t> </a:t>
            </a:r>
            <a:endParaRPr lang="ru-RU" sz="36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800" dirty="0" err="1" smtClean="0"/>
              <a:t>Батько</a:t>
            </a:r>
            <a:r>
              <a:rPr lang="ru-RU" sz="2800" dirty="0"/>
              <a:t>, </a:t>
            </a:r>
            <a:r>
              <a:rPr lang="ru-RU" sz="2800" dirty="0" err="1"/>
              <a:t>Володимир</a:t>
            </a:r>
            <a:r>
              <a:rPr lang="ru-RU" sz="2800" dirty="0"/>
              <a:t> </a:t>
            </a:r>
            <a:r>
              <a:rPr lang="ru-RU" sz="2800" dirty="0" err="1"/>
              <a:t>Цісик</a:t>
            </a:r>
            <a:r>
              <a:rPr lang="ru-RU" sz="2800" dirty="0"/>
              <a:t>, родом з </a:t>
            </a:r>
            <a:r>
              <a:rPr lang="ru-RU" sz="2800" dirty="0" err="1"/>
              <a:t>Коломиї</a:t>
            </a:r>
            <a:r>
              <a:rPr lang="ru-RU" sz="2800" dirty="0"/>
              <a:t>, </a:t>
            </a:r>
            <a:r>
              <a:rPr lang="ru-RU" sz="2800" dirty="0" err="1" smtClean="0"/>
              <a:t>скрипаль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Бога. </a:t>
            </a:r>
            <a:r>
              <a:rPr lang="uk-UA" sz="2800" dirty="0"/>
              <a:t>У</a:t>
            </a:r>
            <a:r>
              <a:rPr lang="uk-UA" sz="2800" dirty="0" smtClean="0"/>
              <a:t> США </a:t>
            </a:r>
            <a:r>
              <a:rPr lang="uk-UA" sz="2800" dirty="0"/>
              <a:t>влаштувався викладачем </a:t>
            </a:r>
            <a:r>
              <a:rPr lang="uk-UA" sz="2800" dirty="0" smtClean="0"/>
              <a:t> в </a:t>
            </a:r>
            <a:r>
              <a:rPr lang="uk-UA" sz="2800" dirty="0"/>
              <a:t>Українському музичному </a:t>
            </a:r>
            <a:r>
              <a:rPr lang="uk-UA" sz="2800" dirty="0" smtClean="0"/>
              <a:t>інституті</a:t>
            </a:r>
            <a:r>
              <a:rPr lang="ru-RU" sz="2800" dirty="0" smtClean="0"/>
              <a:t>. </a:t>
            </a:r>
            <a:r>
              <a:rPr lang="uk-UA" sz="2800" dirty="0">
                <a:ea typeface="Calibri"/>
              </a:rPr>
              <a:t>Мати, Іванна Лев, мала чудові вокальні дані, працювала в банку</a:t>
            </a:r>
            <a:r>
              <a:rPr lang="uk-UA" sz="2800" dirty="0" smtClean="0">
                <a:ea typeface="Calibri"/>
              </a:rPr>
              <a:t>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pic>
        <p:nvPicPr>
          <p:cNvPr id="5122" name="Picture 2" descr="http://tvoemisto.tv/media/gallery/full/e/c/ec1236e-5.jpg?timestamp=142814814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" r="2273"/>
          <a:stretch/>
        </p:blipFill>
        <p:spPr bwMode="auto">
          <a:xfrm>
            <a:off x="1740310" y="428481"/>
            <a:ext cx="5501148" cy="411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04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47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err="1">
                <a:solidFill>
                  <a:srgbClr val="FF0000"/>
                </a:solidFill>
              </a:rPr>
              <a:t>М.Луків</a:t>
            </a:r>
            <a:r>
              <a:rPr lang="uk-UA" b="1" i="1" dirty="0">
                <a:solidFill>
                  <a:srgbClr val="FF0000"/>
                </a:solidFill>
              </a:rPr>
              <a:t>  «Скрипаль» 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196" name="Picture 4" descr="&amp;Kcy;&amp;acy;&amp;rcy;&amp;tcy;&amp;icy;&amp;ncy;&amp;kcy;&amp;icy; &amp;pcy;&amp;ocy; &amp;zcy;&amp;acy;&amp;pcy;&amp;rcy;&amp;ocy;&amp;scy;&amp;ucy; &amp;scy;&amp;kcy;&amp;rcy;&amp;icy;&amp;pcy;&amp;acy;&amp;lcy;&amp;softcy; &amp;fcy;&amp;ocy;&amp;tcy;&amp;ocy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9" r="7838"/>
          <a:stretch/>
        </p:blipFill>
        <p:spPr bwMode="auto">
          <a:xfrm>
            <a:off x="1430594" y="1556792"/>
            <a:ext cx="6371303" cy="425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0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tvoemisto.tv/media/gallery/full/4/e/4e34647-2.jpg?timestamp=14281481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11" y="133350"/>
            <a:ext cx="4774929" cy="482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tvoemisto.tv/media/gallery/full/1/e/1e26f73-3.jpg?timestamp=14281481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371" y="133349"/>
            <a:ext cx="3668109" cy="482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7111" y="4980344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pPr algn="just"/>
            <a:r>
              <a:rPr lang="uk-UA" dirty="0"/>
              <a:t> </a:t>
            </a:r>
            <a:r>
              <a:rPr lang="uk-UA" dirty="0" smtClean="0"/>
              <a:t> </a:t>
            </a:r>
            <a:r>
              <a:rPr lang="uk-UA" sz="2400" dirty="0" smtClean="0"/>
              <a:t>З </a:t>
            </a:r>
            <a:r>
              <a:rPr lang="uk-UA" sz="2400" dirty="0"/>
              <a:t>7 до 16 років юна </a:t>
            </a:r>
            <a:r>
              <a:rPr lang="uk-UA" sz="2400" dirty="0" err="1"/>
              <a:t>пластунка</a:t>
            </a:r>
            <a:r>
              <a:rPr lang="uk-UA" sz="2400" dirty="0"/>
              <a:t> Квітка відвідувала </a:t>
            </a:r>
            <a:r>
              <a:rPr lang="uk-UA" sz="2400" dirty="0" smtClean="0"/>
              <a:t>тритижневі літні табори </a:t>
            </a:r>
            <a:r>
              <a:rPr lang="uk-UA" sz="2400" dirty="0"/>
              <a:t>в горах. Жили діти в шатрах, щовечора збиралися довкола великої ватри, вчили </a:t>
            </a:r>
            <a:r>
              <a:rPr lang="uk-UA" sz="2400" dirty="0" smtClean="0"/>
              <a:t>українських пісень.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6401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0">
              <a:srgbClr val="FEE7F2"/>
            </a:gs>
            <a:gs pos="0">
              <a:srgbClr val="FAC77D"/>
            </a:gs>
            <a:gs pos="48000">
              <a:srgbClr val="FBA97D"/>
            </a:gs>
            <a:gs pos="100000">
              <a:schemeClr val="accent6">
                <a:lumMod val="75000"/>
                <a:lumOff val="25000"/>
              </a:schemeClr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12568" y="1772816"/>
            <a:ext cx="3963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dirty="0" err="1" smtClean="0"/>
              <a:t>Квітка</a:t>
            </a:r>
            <a:r>
              <a:rPr lang="ru-RU" sz="3000" dirty="0" smtClean="0"/>
              <a:t> </a:t>
            </a:r>
            <a:r>
              <a:rPr lang="ru-RU" sz="3000" dirty="0"/>
              <a:t>на </a:t>
            </a:r>
            <a:r>
              <a:rPr lang="ru-RU" sz="3000" dirty="0" err="1"/>
              <a:t>обкладинці</a:t>
            </a:r>
            <a:r>
              <a:rPr lang="ru-RU" sz="3000" dirty="0"/>
              <a:t> </a:t>
            </a:r>
            <a:r>
              <a:rPr lang="ru-RU" sz="3000" dirty="0" err="1"/>
              <a:t>платівки</a:t>
            </a:r>
            <a:r>
              <a:rPr lang="ru-RU" sz="3000" dirty="0"/>
              <a:t> “</a:t>
            </a:r>
            <a:r>
              <a:rPr lang="ru-RU" sz="3000" dirty="0" err="1"/>
              <a:t>Іванку</a:t>
            </a:r>
            <a:r>
              <a:rPr lang="ru-RU" sz="3000" dirty="0"/>
              <a:t>”. В </a:t>
            </a:r>
            <a:r>
              <a:rPr lang="ru-RU" sz="3000" dirty="0" err="1"/>
              <a:t>ній</a:t>
            </a:r>
            <a:r>
              <a:rPr lang="ru-RU" sz="3000" dirty="0"/>
              <a:t> </a:t>
            </a:r>
            <a:r>
              <a:rPr lang="ru-RU" sz="3000" dirty="0" err="1"/>
              <a:t>записані</a:t>
            </a:r>
            <a:r>
              <a:rPr lang="ru-RU" sz="3000" dirty="0"/>
              <a:t> </a:t>
            </a:r>
            <a:r>
              <a:rPr lang="ru-RU" sz="3000" dirty="0" err="1"/>
              <a:t>національні</a:t>
            </a:r>
            <a:r>
              <a:rPr lang="ru-RU" sz="3000" dirty="0"/>
              <a:t> й </a:t>
            </a:r>
            <a:r>
              <a:rPr lang="ru-RU" sz="3000" dirty="0" err="1"/>
              <a:t>пластові</a:t>
            </a:r>
            <a:r>
              <a:rPr lang="ru-RU" sz="3000" dirty="0"/>
              <a:t> </a:t>
            </a:r>
            <a:r>
              <a:rPr lang="ru-RU" sz="3000" dirty="0" err="1"/>
              <a:t>пісні</a:t>
            </a:r>
            <a:r>
              <a:rPr lang="ru-RU" sz="3000" dirty="0"/>
              <a:t> </a:t>
            </a:r>
            <a:r>
              <a:rPr lang="ru-RU" sz="3000" dirty="0" err="1"/>
              <a:t>українською</a:t>
            </a:r>
            <a:r>
              <a:rPr lang="ru-RU" sz="3000" dirty="0"/>
              <a:t> та </a:t>
            </a:r>
            <a:r>
              <a:rPr lang="ru-RU" sz="3000" dirty="0" err="1"/>
              <a:t>англійською</a:t>
            </a:r>
            <a:r>
              <a:rPr lang="ru-RU" sz="3000" dirty="0"/>
              <a:t> </a:t>
            </a:r>
            <a:r>
              <a:rPr lang="ru-RU" sz="3000" dirty="0" err="1"/>
              <a:t>мовами</a:t>
            </a:r>
            <a:r>
              <a:rPr lang="ru-RU" sz="3000" dirty="0"/>
              <a:t>. </a:t>
            </a:r>
            <a:r>
              <a:rPr lang="ru-RU" sz="3000" dirty="0" err="1"/>
              <a:t>Швидше</a:t>
            </a:r>
            <a:r>
              <a:rPr lang="ru-RU" sz="3000" dirty="0"/>
              <a:t> за все, </a:t>
            </a:r>
            <a:r>
              <a:rPr lang="ru-RU" sz="3000" dirty="0" err="1"/>
              <a:t>це</a:t>
            </a:r>
            <a:r>
              <a:rPr lang="ru-RU" sz="3000" dirty="0"/>
              <a:t> </a:t>
            </a:r>
            <a:r>
              <a:rPr lang="ru-RU" sz="3000" dirty="0" err="1"/>
              <a:t>перші</a:t>
            </a:r>
            <a:r>
              <a:rPr lang="ru-RU" sz="3000" dirty="0"/>
              <a:t> записи </a:t>
            </a:r>
            <a:r>
              <a:rPr lang="ru-RU" sz="3000" dirty="0" err="1" smtClean="0"/>
              <a:t>співачки</a:t>
            </a:r>
            <a:r>
              <a:rPr lang="ru-RU" sz="3000" dirty="0" smtClean="0"/>
              <a:t>.</a:t>
            </a:r>
            <a:endParaRPr lang="ru-RU" sz="3000" dirty="0"/>
          </a:p>
        </p:txBody>
      </p:sp>
      <p:pic>
        <p:nvPicPr>
          <p:cNvPr id="5124" name="Picture 4" descr="&amp;Kcy;&amp;vcy;&amp;iukcy;&amp;tcy;&amp;kcy;&amp;acy; &amp;ncy;&amp;acy; &amp;ocy;&amp;bcy;&amp;kcy;&amp;lcy;&amp;acy;&amp;dcy;&amp;icy;&amp;ncy;&amp;tscy;&amp;iukcy; &amp;pcy;&amp;lcy;&amp;acy;&amp;tcy;&amp;iukcy;&amp;vcy;&amp;kcy;&amp;icy; &quot;&amp;Iukcy;&amp;vcy;&amp;acy;&amp;ncy;&amp;kcy;&amp;ucy;&quot;. &amp;Vcy; &amp;ncy;&amp;iukcy;&amp;jcy; &amp;zcy;&amp;acy;&amp;pcy;&amp;icy;&amp;scy;&amp;acy;&amp;ncy;&amp;iukcy; &amp;ncy;&amp;acy;&amp;tscy;&amp;iukcy;&amp;ocy;&amp;ncy;&amp;acy;&amp;lcy;&amp;softcy;&amp;ncy;&amp;iukcy; &amp;jcy; &amp;pcy;&amp;lcy;&amp;acy;&amp;scy;&amp;tcy;&amp;ocy;&amp;vcy;&amp;iukcy; &amp;pcy;&amp;iukcy;&amp;scy;&amp;ncy;&amp;iukcy; &amp;ucy;&amp;kcy;&amp;rcy;&amp;acy;&amp;yicy;&amp;ncy;&amp;scy;&amp;softcy;&amp;kcy;&amp;ocy;&amp;yucy; &amp;tcy;&amp;acy; &amp;acy;&amp;ncy;&amp;gcy;&amp;lcy;&amp;iukcy;&amp;jcy;&amp;scy;&amp;softcy;&amp;kcy;&amp;ocy;&amp;yucy; &amp;mcy;&amp;ocy;&amp;vcy;&amp;acy;&amp;mcy;&amp;icy;. &amp;SHcy;&amp;vcy;&amp;icy;&amp;dcy;&amp;shcy;&amp;iecy; &amp;zcy;&amp;acy; &amp;vcy;&amp;scy;&amp;iecy;, &amp;tscy;&amp;iecy; &amp;pcy;&amp;iecy;&amp;rcy;&amp;shcy;&amp;iukcy; &amp;zcy;&amp;acy;&amp;pcy;&amp;icy;&amp;scy;&amp;icy; &amp;scy;&amp;pcy;&amp;iukcy;&amp;vcy;&amp;acy;&amp;chcy;&amp;k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02" y="1052736"/>
            <a:ext cx="4471366" cy="4863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52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47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tvoemisto.tv/media/gallery/full/5/1/51d0e38-9.jpg?timestamp=14281481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404664"/>
            <a:ext cx="6027849" cy="465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051" y="5229200"/>
            <a:ext cx="83355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/>
              <a:t>Володимир </a:t>
            </a:r>
            <a:r>
              <a:rPr lang="uk-UA" sz="2800" dirty="0" err="1"/>
              <a:t>Цісик</a:t>
            </a:r>
            <a:r>
              <a:rPr lang="uk-UA" sz="2800" dirty="0"/>
              <a:t> ще з дитинства навчав своїх доньок грати на скрипці та фортепіано</a:t>
            </a:r>
            <a:r>
              <a:rPr lang="uk-UA" sz="2800" dirty="0" smtClean="0"/>
              <a:t>. </a:t>
            </a:r>
            <a:r>
              <a:rPr lang="uk-UA" sz="2800" dirty="0"/>
              <a:t>Старша донька </a:t>
            </a:r>
            <a:r>
              <a:rPr lang="uk-UA" sz="2800" dirty="0" smtClean="0"/>
              <a:t>Марія </a:t>
            </a:r>
            <a:r>
              <a:rPr lang="uk-UA" sz="2800" dirty="0"/>
              <a:t>стала піаністкою зі світовою </a:t>
            </a:r>
            <a:r>
              <a:rPr lang="uk-UA" sz="2800" dirty="0" smtClean="0"/>
              <a:t>славою.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421680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47000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http://tvoemisto.tv/media/gallery/full/3/d/3ddbdf9-13.jpg?timestamp=142814818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239"/>
            <a:ext cx="6984776" cy="4243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4797152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/>
              <a:t>Ще студенткою консерваторії, коли почала працювати студійною співачкою, взяла собі </a:t>
            </a:r>
            <a:r>
              <a:rPr lang="uk-UA" sz="2800" dirty="0" smtClean="0"/>
              <a:t>псевдонім </a:t>
            </a:r>
            <a:r>
              <a:rPr lang="uk-UA" sz="2800" dirty="0"/>
              <a:t>Кейсі – за першими літерами імені та прізвища К.С. Вона не відчувала жодних труднощів, освоюючи різні стилі.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7045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817</Words>
  <Application>Microsoft Office PowerPoint</Application>
  <PresentationFormat>Экран (4:3)</PresentationFormat>
  <Paragraphs>40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«Голос Америки –  душа України»</vt:lpstr>
      <vt:lpstr>Квітка Цісик – популярна американська співачка українського походження,  дивовижна, тендітна, талановита…</vt:lpstr>
      <vt:lpstr>Презентация PowerPoint</vt:lpstr>
      <vt:lpstr>Презентация PowerPoint</vt:lpstr>
      <vt:lpstr>М.Луків  «Скрипаль»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«Голос Америки –  душа України»</dc:title>
  <dc:creator>Виталий Костюченко</dc:creator>
  <cp:lastModifiedBy>Виталий Костюченко</cp:lastModifiedBy>
  <cp:revision>39</cp:revision>
  <dcterms:created xsi:type="dcterms:W3CDTF">2017-05-15T14:34:04Z</dcterms:created>
  <dcterms:modified xsi:type="dcterms:W3CDTF">2018-01-08T20:21:06Z</dcterms:modified>
</cp:coreProperties>
</file>