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68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361488" cy="7200900"/>
  <p:notesSz cx="6858000" cy="9144000"/>
  <p:defaultTextStyle>
    <a:defPPr>
      <a:defRPr lang="ru-RU"/>
    </a:defPPr>
    <a:lvl1pPr marL="0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3202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46404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19606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92808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66010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39212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12414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785616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84" y="-174"/>
      </p:cViewPr>
      <p:guideLst>
        <p:guide orient="horz" pos="2268"/>
        <p:guide pos="29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44AF6-26A6-49BD-9EFB-5F46A62C77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85800"/>
            <a:ext cx="4457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4BFF9-6D54-4C8F-86AB-7B383F0AD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782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3202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6404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9606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92808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66010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39212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12414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85616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685800"/>
            <a:ext cx="44577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C4BFF9-6D54-4C8F-86AB-7B383F0AD01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238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34037" y="240030"/>
            <a:ext cx="8902775" cy="63367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6699" y="5621661"/>
            <a:ext cx="8930860" cy="1398159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2112" y="1680210"/>
            <a:ext cx="7957265" cy="1869113"/>
          </a:xfrm>
        </p:spPr>
        <p:txBody>
          <a:bodyPr anchor="b">
            <a:normAutofit/>
          </a:bodyPr>
          <a:lstStyle>
            <a:lvl1pPr>
              <a:defRPr sz="46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223" y="3733801"/>
            <a:ext cx="6553042" cy="1546860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rgbClr val="FFFFFF"/>
                </a:solidFill>
              </a:defRPr>
            </a:lvl1pPr>
            <a:lvl2pPr marL="473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6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9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2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5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34037" y="240030"/>
            <a:ext cx="8902775" cy="1497787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6699" y="749901"/>
            <a:ext cx="8930860" cy="1398159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7079" y="1520190"/>
            <a:ext cx="2106335" cy="47117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074" y="1520190"/>
            <a:ext cx="6162980" cy="47117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34037" y="240030"/>
            <a:ext cx="8902775" cy="497342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191276" y="4413772"/>
            <a:ext cx="2944844" cy="749727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81620" y="4279054"/>
            <a:ext cx="5676390" cy="892645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96009" y="4291940"/>
            <a:ext cx="5598035" cy="812986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742909" y="4277883"/>
            <a:ext cx="3386680" cy="684126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6699" y="4261483"/>
            <a:ext cx="8930860" cy="1396368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444" y="2586738"/>
            <a:ext cx="7957265" cy="1600200"/>
          </a:xfrm>
        </p:spPr>
        <p:txBody>
          <a:bodyPr anchor="t">
            <a:normAutofit/>
          </a:bodyPr>
          <a:lstStyle>
            <a:lvl1pPr algn="ctr">
              <a:defRPr sz="46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9888" y="1509321"/>
            <a:ext cx="6570378" cy="986791"/>
          </a:xfrm>
        </p:spPr>
        <p:txBody>
          <a:bodyPr anchor="b">
            <a:normAutofit/>
          </a:bodyPr>
          <a:lstStyle>
            <a:lvl1pPr marL="0" indent="0" algn="ctr">
              <a:buNone/>
              <a:defRPr sz="2100">
                <a:solidFill>
                  <a:srgbClr val="FFFFFF"/>
                </a:solidFill>
              </a:defRPr>
            </a:lvl1pPr>
            <a:lvl2pPr marL="4732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464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19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928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660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839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3124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85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92749" y="2813152"/>
            <a:ext cx="3913102" cy="36196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755636" y="2813152"/>
            <a:ext cx="3913102" cy="36196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750" y="2812020"/>
            <a:ext cx="3913102" cy="671750"/>
          </a:xfrm>
        </p:spPr>
        <p:txBody>
          <a:bodyPr anchor="ctr"/>
          <a:lstStyle>
            <a:lvl1pPr marL="0" indent="0" algn="ctr">
              <a:buNone/>
              <a:defRPr sz="2500" b="0">
                <a:solidFill>
                  <a:schemeClr val="tx2"/>
                </a:solidFill>
                <a:latin typeface="+mj-lt"/>
              </a:defRPr>
            </a:lvl1pPr>
            <a:lvl2pPr marL="473202" indent="0">
              <a:buNone/>
              <a:defRPr sz="2100" b="1"/>
            </a:lvl2pPr>
            <a:lvl3pPr marL="946404" indent="0">
              <a:buNone/>
              <a:defRPr sz="1900" b="1"/>
            </a:lvl3pPr>
            <a:lvl4pPr marL="1419606" indent="0">
              <a:buNone/>
              <a:defRPr sz="1700" b="1"/>
            </a:lvl4pPr>
            <a:lvl5pPr marL="1892808" indent="0">
              <a:buNone/>
              <a:defRPr sz="1700" b="1"/>
            </a:lvl5pPr>
            <a:lvl6pPr marL="2366010" indent="0">
              <a:buNone/>
              <a:defRPr sz="1700" b="1"/>
            </a:lvl6pPr>
            <a:lvl7pPr marL="2839212" indent="0">
              <a:buNone/>
              <a:defRPr sz="1700" b="1"/>
            </a:lvl7pPr>
            <a:lvl8pPr marL="3312414" indent="0">
              <a:buNone/>
              <a:defRPr sz="1700" b="1"/>
            </a:lvl8pPr>
            <a:lvl9pPr marL="378561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443" y="3600451"/>
            <a:ext cx="3910914" cy="283202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8756" y="2812019"/>
            <a:ext cx="3913102" cy="671750"/>
          </a:xfrm>
        </p:spPr>
        <p:txBody>
          <a:bodyPr anchor="ctr"/>
          <a:lstStyle>
            <a:lvl1pPr marL="0" indent="0" algn="ctr">
              <a:buNone/>
              <a:defRPr sz="2500" b="0" i="0">
                <a:solidFill>
                  <a:schemeClr val="tx2"/>
                </a:solidFill>
                <a:latin typeface="+mj-lt"/>
              </a:defRPr>
            </a:lvl1pPr>
            <a:lvl2pPr marL="473202" indent="0">
              <a:buNone/>
              <a:defRPr sz="2100" b="1"/>
            </a:lvl2pPr>
            <a:lvl3pPr marL="946404" indent="0">
              <a:buNone/>
              <a:defRPr sz="1900" b="1"/>
            </a:lvl3pPr>
            <a:lvl4pPr marL="1419606" indent="0">
              <a:buNone/>
              <a:defRPr sz="1700" b="1"/>
            </a:lvl4pPr>
            <a:lvl5pPr marL="1892808" indent="0">
              <a:buNone/>
              <a:defRPr sz="1700" b="1"/>
            </a:lvl5pPr>
            <a:lvl6pPr marL="2366010" indent="0">
              <a:buNone/>
              <a:defRPr sz="1700" b="1"/>
            </a:lvl6pPr>
            <a:lvl7pPr marL="2839212" indent="0">
              <a:buNone/>
              <a:defRPr sz="1700" b="1"/>
            </a:lvl7pPr>
            <a:lvl8pPr marL="3312414" indent="0">
              <a:buNone/>
              <a:defRPr sz="1700" b="1"/>
            </a:lvl8pPr>
            <a:lvl9pPr marL="378561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5506" y="3600451"/>
            <a:ext cx="3913102" cy="283202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34037" y="240030"/>
            <a:ext cx="8902775" cy="1497787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6699" y="749900"/>
            <a:ext cx="8930860" cy="1396368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34037" y="240030"/>
            <a:ext cx="8902775" cy="1497787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6149" y="3760471"/>
            <a:ext cx="3432546" cy="20002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21"/>
              </a:spcAft>
              <a:buNone/>
              <a:defRPr sz="1900">
                <a:solidFill>
                  <a:schemeClr val="tx2"/>
                </a:solidFill>
              </a:defRPr>
            </a:lvl1pPr>
            <a:lvl2pPr marL="473202" indent="0">
              <a:buNone/>
              <a:defRPr sz="1200"/>
            </a:lvl2pPr>
            <a:lvl3pPr marL="946404" indent="0">
              <a:buNone/>
              <a:defRPr sz="1000"/>
            </a:lvl3pPr>
            <a:lvl4pPr marL="1419606" indent="0">
              <a:buNone/>
              <a:defRPr sz="900"/>
            </a:lvl4pPr>
            <a:lvl5pPr marL="1892808" indent="0">
              <a:buNone/>
              <a:defRPr sz="900"/>
            </a:lvl5pPr>
            <a:lvl6pPr marL="2366010" indent="0">
              <a:buNone/>
              <a:defRPr sz="900"/>
            </a:lvl6pPr>
            <a:lvl7pPr marL="2839212" indent="0">
              <a:buNone/>
              <a:defRPr sz="900"/>
            </a:lvl7pPr>
            <a:lvl8pPr marL="3312414" indent="0">
              <a:buNone/>
              <a:defRPr sz="900"/>
            </a:lvl8pPr>
            <a:lvl9pPr marL="378561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6699" y="749901"/>
            <a:ext cx="8930860" cy="1398159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36149" y="2400300"/>
            <a:ext cx="3432546" cy="1315364"/>
          </a:xfrm>
        </p:spPr>
        <p:txBody>
          <a:bodyPr anchor="b">
            <a:noAutofit/>
          </a:bodyPr>
          <a:lstStyle>
            <a:lvl1pPr algn="l">
              <a:defRPr sz="33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608" y="1920240"/>
            <a:ext cx="3996934" cy="4000500"/>
          </a:xfrm>
        </p:spPr>
        <p:txBody>
          <a:bodyPr anchor="ctr"/>
          <a:lstStyle>
            <a:lvl1pPr>
              <a:buClr>
                <a:schemeClr val="bg1"/>
              </a:buClr>
              <a:defRPr sz="23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1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9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7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700">
                <a:solidFill>
                  <a:schemeClr val="tx2"/>
                </a:solidFill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34037" y="240030"/>
            <a:ext cx="8902775" cy="63367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6699" y="5621661"/>
            <a:ext cx="8930860" cy="1398159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086" y="355600"/>
            <a:ext cx="3903328" cy="2551431"/>
          </a:xfrm>
        </p:spPr>
        <p:txBody>
          <a:bodyPr anchor="b">
            <a:normAutofit/>
          </a:bodyPr>
          <a:lstStyle>
            <a:lvl1pPr algn="l">
              <a:defRPr sz="29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4126" y="2924810"/>
            <a:ext cx="3909288" cy="2542540"/>
          </a:xfrm>
        </p:spPr>
        <p:txBody>
          <a:bodyPr>
            <a:normAutofit/>
          </a:bodyPr>
          <a:lstStyle>
            <a:lvl1pPr marL="0" indent="0">
              <a:buNone/>
              <a:defRPr sz="1900">
                <a:solidFill>
                  <a:srgbClr val="FFFFFF"/>
                </a:solidFill>
              </a:defRPr>
            </a:lvl1pPr>
            <a:lvl2pPr marL="473202" indent="0">
              <a:buNone/>
              <a:defRPr sz="1200"/>
            </a:lvl2pPr>
            <a:lvl3pPr marL="946404" indent="0">
              <a:buNone/>
              <a:defRPr sz="1000"/>
            </a:lvl3pPr>
            <a:lvl4pPr marL="1419606" indent="0">
              <a:buNone/>
              <a:defRPr sz="900"/>
            </a:lvl4pPr>
            <a:lvl5pPr marL="1892808" indent="0">
              <a:buNone/>
              <a:defRPr sz="900"/>
            </a:lvl5pPr>
            <a:lvl6pPr marL="2366010" indent="0">
              <a:buNone/>
              <a:defRPr sz="900"/>
            </a:lvl6pPr>
            <a:lvl7pPr marL="2839212" indent="0">
              <a:buNone/>
              <a:defRPr sz="900"/>
            </a:lvl7pPr>
            <a:lvl8pPr marL="3312414" indent="0">
              <a:buNone/>
              <a:defRPr sz="900"/>
            </a:lvl8pPr>
            <a:lvl9pPr marL="378561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8137" y="1440180"/>
            <a:ext cx="3650980" cy="3072384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300">
                <a:solidFill>
                  <a:schemeClr val="bg1"/>
                </a:solidFill>
              </a:defRPr>
            </a:lvl1pPr>
            <a:lvl2pPr marL="473202" indent="0">
              <a:buNone/>
              <a:defRPr sz="2900"/>
            </a:lvl2pPr>
            <a:lvl3pPr marL="946404" indent="0">
              <a:buNone/>
              <a:defRPr sz="2500"/>
            </a:lvl3pPr>
            <a:lvl4pPr marL="1419606" indent="0">
              <a:buNone/>
              <a:defRPr sz="2100"/>
            </a:lvl4pPr>
            <a:lvl5pPr marL="1892808" indent="0">
              <a:buNone/>
              <a:defRPr sz="2100"/>
            </a:lvl5pPr>
            <a:lvl6pPr marL="2366010" indent="0">
              <a:buNone/>
              <a:defRPr sz="2100"/>
            </a:lvl6pPr>
            <a:lvl7pPr marL="2839212" indent="0">
              <a:buNone/>
              <a:defRPr sz="2100"/>
            </a:lvl7pPr>
            <a:lvl8pPr marL="3312414" indent="0">
              <a:buNone/>
              <a:defRPr sz="2100"/>
            </a:lvl8pPr>
            <a:lvl9pPr marL="3785616" indent="0">
              <a:buNone/>
              <a:defRPr sz="21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34037" y="240030"/>
            <a:ext cx="8902775" cy="2592324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6699" y="1763400"/>
            <a:ext cx="8930860" cy="1396368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75" y="355245"/>
            <a:ext cx="8425339" cy="1315364"/>
          </a:xfrm>
          <a:prstGeom prst="rect">
            <a:avLst/>
          </a:prstGeom>
        </p:spPr>
        <p:txBody>
          <a:bodyPr vert="horz" lIns="94640" tIns="47320" rIns="94640" bIns="473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86489" y="6562673"/>
            <a:ext cx="3876756" cy="383381"/>
          </a:xfrm>
          <a:prstGeom prst="rect">
            <a:avLst/>
          </a:prstGeom>
        </p:spPr>
        <p:txBody>
          <a:bodyPr vert="horz" lIns="94640" tIns="47320" rIns="94640" bIns="473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A1298EB-FD4B-40B7-AE51-4C02A67D9825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244" y="6562673"/>
            <a:ext cx="3876757" cy="383381"/>
          </a:xfrm>
          <a:prstGeom prst="rect">
            <a:avLst/>
          </a:prstGeom>
        </p:spPr>
        <p:txBody>
          <a:bodyPr vert="horz" lIns="94640" tIns="47320" rIns="94640" bIns="473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86015" y="6562672"/>
            <a:ext cx="1189460" cy="383381"/>
          </a:xfrm>
          <a:prstGeom prst="rect">
            <a:avLst/>
          </a:prstGeom>
        </p:spPr>
        <p:txBody>
          <a:bodyPr vert="horz" lIns="94640" tIns="47320" rIns="94640" bIns="473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C770392-0B75-4775-B456-53A9C895203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2809" y="2809240"/>
            <a:ext cx="7584539" cy="3623231"/>
          </a:xfrm>
          <a:prstGeom prst="rect">
            <a:avLst/>
          </a:prstGeom>
        </p:spPr>
        <p:txBody>
          <a:bodyPr vert="horz" lIns="94640" tIns="47320" rIns="94640" bIns="473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46404" rtl="0" eaLnBrk="1" latinLnBrk="0" hangingPunct="1">
        <a:spcBef>
          <a:spcPct val="0"/>
        </a:spcBef>
        <a:buNone/>
        <a:defRPr sz="46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3921" indent="-283921" algn="l" defTabSz="946404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500" kern="1200">
          <a:solidFill>
            <a:schemeClr val="tx2"/>
          </a:solidFill>
          <a:latin typeface="+mn-lt"/>
          <a:ea typeface="+mn-ea"/>
          <a:cs typeface="+mn-cs"/>
        </a:defRPr>
      </a:lvl1pPr>
      <a:lvl2pPr marL="596432" indent="-283921" algn="l" defTabSz="946404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85611" indent="-236601" algn="l" defTabSz="946404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100" kern="1200">
          <a:solidFill>
            <a:schemeClr val="tx2"/>
          </a:solidFill>
          <a:latin typeface="+mn-lt"/>
          <a:ea typeface="+mn-ea"/>
          <a:cs typeface="+mn-cs"/>
        </a:defRPr>
      </a:lvl3pPr>
      <a:lvl4pPr marL="1183005" indent="-236601" algn="l" defTabSz="946404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900" kern="1200">
          <a:solidFill>
            <a:schemeClr val="tx2"/>
          </a:solidFill>
          <a:latin typeface="+mn-lt"/>
          <a:ea typeface="+mn-ea"/>
          <a:cs typeface="+mn-cs"/>
        </a:defRPr>
      </a:lvl4pPr>
      <a:lvl5pPr marL="1514246" indent="-236601" algn="l" defTabSz="946404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700" kern="1200">
          <a:solidFill>
            <a:schemeClr val="tx2"/>
          </a:solidFill>
          <a:latin typeface="+mn-lt"/>
          <a:ea typeface="+mn-ea"/>
          <a:cs typeface="+mn-cs"/>
        </a:defRPr>
      </a:lvl5pPr>
      <a:lvl6pPr marL="1845488" indent="-236601" algn="l" defTabSz="946404" rtl="0" eaLnBrk="1" latinLnBrk="0" hangingPunct="1">
        <a:spcBef>
          <a:spcPts val="397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76729" indent="-236601" algn="l" defTabSz="946404" rtl="0" eaLnBrk="1" latinLnBrk="0" hangingPunct="1">
        <a:spcBef>
          <a:spcPts val="397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507971" indent="-236601" algn="l" defTabSz="946404" rtl="0" eaLnBrk="1" latinLnBrk="0" hangingPunct="1">
        <a:spcBef>
          <a:spcPts val="397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839212" indent="-236601" algn="l" defTabSz="946404" rtl="0" eaLnBrk="1" latinLnBrk="0" hangingPunct="1">
        <a:spcBef>
          <a:spcPts val="397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3202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46404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19606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92808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66010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39212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12414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85616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Україна</a:t>
            </a:r>
            <a:r>
              <a:rPr lang="ru-RU" dirty="0" smtClean="0"/>
              <a:t> – наш </a:t>
            </a:r>
            <a:r>
              <a:rPr lang="ru-RU" dirty="0" err="1" smtClean="0"/>
              <a:t>спільний</a:t>
            </a:r>
            <a:r>
              <a:rPr lang="ru-RU" dirty="0" smtClean="0"/>
              <a:t> д</a:t>
            </a:r>
            <a:r>
              <a:rPr lang="uk-UA" dirty="0" smtClean="0"/>
              <a:t>і</a:t>
            </a:r>
            <a:r>
              <a:rPr lang="ru-RU" dirty="0" smtClean="0"/>
              <a:t>м</a:t>
            </a:r>
            <a:endParaRPr lang="ru-RU" dirty="0"/>
          </a:p>
        </p:txBody>
      </p:sp>
      <p:pic>
        <p:nvPicPr>
          <p:cNvPr id="5" name="Объект 4" descr="C:\Users\Номе\Favorites\Downloads\image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440" y="1944266"/>
            <a:ext cx="5472608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952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Номе\Favorites\Downloads\5849fdb11df5c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12" y="1728243"/>
            <a:ext cx="4773080" cy="27039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Український вінок – національний символ і оберег</a:t>
            </a:r>
            <a:endParaRPr lang="ru-RU" b="1" dirty="0"/>
          </a:p>
        </p:txBody>
      </p:sp>
      <p:pic>
        <p:nvPicPr>
          <p:cNvPr id="1026" name="Picture 2" descr="C:\Users\Номе\Favorites\Downloads\DSC03030_thum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569" y="1317008"/>
            <a:ext cx="3391152" cy="29823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оме\Favorites\Downloads\vinocho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47" y="4093582"/>
            <a:ext cx="3205243" cy="283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оме\Favorites\Downloads\Віночо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65" y="4658967"/>
            <a:ext cx="2038480" cy="183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оме\Favorites\Downloads\ee2b09e346a63d2045b41c586725f1d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267" y="4377449"/>
            <a:ext cx="2047826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54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Номе\Favorites\Downloads\imgpreview (2)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495" y="1256590"/>
            <a:ext cx="2801386" cy="197965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«А ми Масляну зустрічали, </a:t>
            </a:r>
            <a:br>
              <a:rPr lang="uk-UA" dirty="0" smtClean="0"/>
            </a:br>
            <a:r>
              <a:rPr lang="uk-UA" dirty="0" smtClean="0"/>
              <a:t>зустрічали!»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C:\Users\Номе\Favorites\Downloads\cce8bac2553e22c61013fab957b74ae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654" y="2163890"/>
            <a:ext cx="5381611" cy="333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C:\Users\Номе\Favorites\Downloads\13409_html_cdee5c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82" y="3222408"/>
            <a:ext cx="3176813" cy="346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34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69" y="1694930"/>
            <a:ext cx="4665785" cy="25960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«Ми млинцями гору </a:t>
            </a:r>
            <a:r>
              <a:rPr lang="uk-UA" b="1" u="sng" dirty="0" smtClean="0"/>
              <a:t>устилали, устилал</a:t>
            </a:r>
            <a:r>
              <a:rPr lang="uk-UA" b="1" dirty="0" smtClean="0"/>
              <a:t>и…»</a:t>
            </a:r>
            <a:r>
              <a:rPr lang="ru-RU" dirty="0"/>
              <a:t/>
            </a:r>
            <a:br>
              <a:rPr lang="ru-RU" dirty="0"/>
            </a:br>
            <a:endParaRPr lang="ru-RU" sz="1100" dirty="0"/>
          </a:p>
        </p:txBody>
      </p:sp>
      <p:pic>
        <p:nvPicPr>
          <p:cNvPr id="2051" name="Picture 3" descr="C:\Users\Номе\Favorites\Downloads\9291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140" y="3902884"/>
            <a:ext cx="4889793" cy="313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оме\Favorites\Downloads\imgpreview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832" y="1710148"/>
            <a:ext cx="3456384" cy="219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Номе\Favorites\Downloads\mini_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41" y="4226666"/>
            <a:ext cx="3962402" cy="295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41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Вже</a:t>
            </a:r>
            <a:r>
              <a:rPr lang="ru-RU" dirty="0" smtClean="0"/>
              <a:t> </a:t>
            </a:r>
            <a:r>
              <a:rPr lang="ru-RU" dirty="0" err="1" smtClean="0"/>
              <a:t>весни</a:t>
            </a:r>
            <a:r>
              <a:rPr lang="ru-RU" dirty="0" smtClean="0"/>
              <a:t> - </a:t>
            </a:r>
            <a:r>
              <a:rPr lang="ru-RU" dirty="0" err="1" smtClean="0"/>
              <a:t>красни</a:t>
            </a:r>
            <a:r>
              <a:rPr lang="ru-RU" dirty="0" smtClean="0"/>
              <a:t>  </a:t>
            </a:r>
            <a:r>
              <a:rPr lang="ru-RU" dirty="0" err="1" smtClean="0"/>
              <a:t>прийшов</a:t>
            </a:r>
            <a:r>
              <a:rPr lang="ru-RU" dirty="0" smtClean="0"/>
              <a:t> час!</a:t>
            </a:r>
            <a:endParaRPr lang="ru-RU" dirty="0"/>
          </a:p>
        </p:txBody>
      </p:sp>
      <p:pic>
        <p:nvPicPr>
          <p:cNvPr id="4" name="Объект 3" descr="C:\Users\Номе\Favorites\Downloads\1732433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88" y="1656234"/>
            <a:ext cx="8136904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661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Вже</a:t>
            </a:r>
            <a:r>
              <a:rPr lang="ru-RU" dirty="0" smtClean="0"/>
              <a:t> </a:t>
            </a:r>
            <a:r>
              <a:rPr lang="ru-RU" dirty="0" err="1" smtClean="0"/>
              <a:t>весни</a:t>
            </a:r>
            <a:r>
              <a:rPr lang="ru-RU" dirty="0" smtClean="0"/>
              <a:t> – </a:t>
            </a:r>
            <a:r>
              <a:rPr lang="ru-RU" dirty="0" err="1" smtClean="0"/>
              <a:t>красни</a:t>
            </a:r>
            <a:r>
              <a:rPr lang="ru-RU" dirty="0" smtClean="0"/>
              <a:t> </a:t>
            </a:r>
            <a:r>
              <a:rPr lang="ru-RU" dirty="0" err="1" smtClean="0"/>
              <a:t>прийшов</a:t>
            </a:r>
            <a:r>
              <a:rPr lang="ru-RU" dirty="0" smtClean="0"/>
              <a:t> час!</a:t>
            </a:r>
            <a:endParaRPr lang="ru-RU" dirty="0"/>
          </a:p>
        </p:txBody>
      </p:sp>
      <p:pic>
        <p:nvPicPr>
          <p:cNvPr id="4" name="Объект 3" descr="C:\Users\Номе\Favorites\Downloads\s4179330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63" y="1728242"/>
            <a:ext cx="3406563" cy="2468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оме\Favorites\Downloads\image03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56" y="4196868"/>
            <a:ext cx="4464495" cy="2845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Номе\Favorites\Downloads\original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744" y="4196868"/>
            <a:ext cx="4464496" cy="2845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C:\Users\Номе\Favorites\Downloads\de6755b1282775664b95b7f34e8fbaa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827" y="1800249"/>
            <a:ext cx="5378413" cy="239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32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Жайворонки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 descr="C:\Users\Номе\Favorites\Downloads\5421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56" y="1624439"/>
            <a:ext cx="4506715" cy="3334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C:\Users\Номе\Favorites\Downloads\58fb29313c3cc6427341a62c4ba6efc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080" y="1368202"/>
            <a:ext cx="3072049" cy="368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Номе\Favorites\Downloads\29515706f2a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4968602"/>
            <a:ext cx="38100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59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«Моя </a:t>
            </a:r>
            <a:r>
              <a:rPr lang="uk-UA" b="1" dirty="0" err="1"/>
              <a:t>страна</a:t>
            </a:r>
            <a:r>
              <a:rPr lang="uk-UA" b="1" dirty="0"/>
              <a:t>, моя </a:t>
            </a:r>
            <a:r>
              <a:rPr lang="uk-UA" b="1" dirty="0" err="1"/>
              <a:t>България</a:t>
            </a:r>
            <a:r>
              <a:rPr lang="uk-UA" b="1" dirty="0"/>
              <a:t>»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C:\Users\Номе\Pictures\karta-bolgaryi-turisticheskaj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80" y="1437078"/>
            <a:ext cx="3024336" cy="2658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оме\Pictures\ansambl_balkany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640" y="1080170"/>
            <a:ext cx="5392420" cy="337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Номе\Pictures\istrija_bolgarii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497" y="4480265"/>
            <a:ext cx="3960936" cy="23605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023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Болгарський національний костюм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C:\Users\Номе\Pictures\ukrainskaya_nacionalnaya_odezhda_4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328" y="1080170"/>
            <a:ext cx="2520280" cy="312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оме\Pictures\1759669_record-7514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710" y="1224186"/>
            <a:ext cx="4299477" cy="298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Номе\Pictures\1759665_record-7514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114" y="4230096"/>
            <a:ext cx="5600918" cy="26827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0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Традиційне свято </a:t>
            </a:r>
            <a:r>
              <a:rPr lang="uk-UA" b="1" dirty="0" err="1"/>
              <a:t>Мартениця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Номе\Favorites\Downloads\stork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96" y="1189349"/>
            <a:ext cx="2016224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C:\Users\Номе\Pictures\martenica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912" y="1356788"/>
            <a:ext cx="2808312" cy="217165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Номе\Favorites\Downloads\090945a648baa5b93fd74d4f125f5771-300x225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568" y="1224186"/>
            <a:ext cx="2861945" cy="2304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Номе\Favorites\Downloads\MARTENICA-12-180x135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079" y="4104506"/>
            <a:ext cx="3783330" cy="28378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892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Традиції і свята Німеччини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Номе\Favorites\Downloads\220px-MB-Tracht_paar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96" y="1080169"/>
            <a:ext cx="2376264" cy="4656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оме\Favorites\Downloads\nacionalnyj-nemeckij-kostyum--1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560" y="4320530"/>
            <a:ext cx="4896544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Номе\Favorites\Downloads\103388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624" y="1080169"/>
            <a:ext cx="3348372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657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Номе\Favorites\Downloads\13036680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304" y="576114"/>
            <a:ext cx="8064896" cy="60486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997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Традиційний німецький карнавал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Номе\Favorites\Downloads\kak-prazdnujut-karnaval-v-germanii-karnavaly-v_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436" y="1012878"/>
            <a:ext cx="5575186" cy="3184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Номе\Favorites\Downloads\kak-prazdnujut-karnaval-v-germanii-karnavaly-v_1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792" y="4196907"/>
            <a:ext cx="3486398" cy="2578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7" name="Picture 3" descr="C:\Users\Номе\Favorites\Downloads\karnevalkoeln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72" y="4179666"/>
            <a:ext cx="3960440" cy="248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538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err="1"/>
              <a:t>Великоденний</a:t>
            </a:r>
            <a:r>
              <a:rPr lang="uk-UA" b="1" dirty="0"/>
              <a:t> заєць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Номе\Favorites\Downloads\imgpreview (3)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688" y="2894613"/>
            <a:ext cx="1440160" cy="1505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C:\Users\Номе\Favorites\Downloads\06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48" y="3816474"/>
            <a:ext cx="3816424" cy="3052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Номе\Favorites\Downloads\1354985223-0665576-www.nevsepic.com.u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672" y="1080170"/>
            <a:ext cx="5040178" cy="3628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Номе\Favorites\Downloads\wielkanoc0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476" y="4752578"/>
            <a:ext cx="4348569" cy="2126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C:\Users\Номе\Favorites\Downloads\2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80" y="1368201"/>
            <a:ext cx="3437368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Номе\Favorites\Downloads\imgpreview (3)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468" y="3528441"/>
            <a:ext cx="1454016" cy="13681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83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Ми нація єдина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6" descr="D:\ШКОЛА\Перший урок\Картинки\хлеб-соль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312" y="1328279"/>
            <a:ext cx="2736304" cy="3136267"/>
          </a:xfrm>
          <a:prstGeom prst="rect">
            <a:avLst/>
          </a:prstGeom>
          <a:noFill/>
        </p:spPr>
      </p:pic>
      <p:pic>
        <p:nvPicPr>
          <p:cNvPr id="5" name="Рисунок 4" descr="C:\Users\Номе\Favorites\Downloads\284367_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356" y="1328278"/>
            <a:ext cx="4320480" cy="3136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D:\ШКОЛА\Перший урок\Картинки\142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6408" y="4464546"/>
            <a:ext cx="5641975" cy="24142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103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Ми всі діти твої, Україно!</a:t>
            </a:r>
            <a:endParaRPr lang="ru-RU" dirty="0"/>
          </a:p>
        </p:txBody>
      </p:sp>
      <p:pic>
        <p:nvPicPr>
          <p:cNvPr id="4" name="Объект 3" descr="C:\Users\Номе\Favorites\Downloads\1303736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368" y="1584226"/>
            <a:ext cx="7128792" cy="5256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565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ШКОЛА\Перший урок\Картинки\21.jpe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1632" y="1562270"/>
            <a:ext cx="3769864" cy="2203871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78665" y="349289"/>
            <a:ext cx="8330438" cy="1058518"/>
          </a:xfrm>
        </p:spPr>
        <p:txBody>
          <a:bodyPr>
            <a:normAutofit fontScale="90000"/>
          </a:bodyPr>
          <a:lstStyle/>
          <a:p>
            <a:r>
              <a:rPr lang="ru-RU" dirty="0"/>
              <a:t>«</a:t>
            </a:r>
            <a:r>
              <a:rPr lang="ru-RU" b="1" dirty="0" err="1"/>
              <a:t>Світе</a:t>
            </a:r>
            <a:r>
              <a:rPr lang="ru-RU" b="1" dirty="0"/>
              <a:t> тихий, краю </a:t>
            </a:r>
            <a:r>
              <a:rPr lang="ru-RU" b="1" dirty="0" err="1"/>
              <a:t>милий</a:t>
            </a:r>
            <a:r>
              <a:rPr lang="ru-RU" dirty="0"/>
              <a:t>, </a:t>
            </a:r>
            <a:r>
              <a:rPr lang="ru-RU" b="1" dirty="0"/>
              <a:t>моя</a:t>
            </a:r>
            <a:r>
              <a:rPr lang="ru-RU" dirty="0"/>
              <a:t> </a:t>
            </a:r>
            <a:r>
              <a:rPr lang="ru-RU" b="1" dirty="0" err="1" smtClean="0"/>
              <a:t>Україно</a:t>
            </a:r>
            <a:r>
              <a:rPr lang="ru-RU" b="1" dirty="0" smtClean="0"/>
              <a:t>!</a:t>
            </a:r>
            <a:r>
              <a:rPr lang="ru-RU" sz="1100" dirty="0" smtClean="0"/>
              <a:t>!»</a:t>
            </a:r>
            <a:endParaRPr lang="ru-RU" sz="1100" dirty="0"/>
          </a:p>
        </p:txBody>
      </p:sp>
      <p:pic>
        <p:nvPicPr>
          <p:cNvPr id="5" name="Рисунок 4" descr="C:\Users\Номе\Favorites\Downloads\flag-ukrainy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303" y="1528919"/>
            <a:ext cx="4073635" cy="2237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D:\ШКОЛА\Перший урок\Картинки\річка.jpe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9826" y="3740440"/>
            <a:ext cx="3833476" cy="2748246"/>
          </a:xfrm>
          <a:prstGeom prst="rect">
            <a:avLst/>
          </a:prstGeom>
          <a:noFill/>
        </p:spPr>
      </p:pic>
      <p:pic>
        <p:nvPicPr>
          <p:cNvPr id="7" name="Picture 2" descr="D:\ШКОЛА\Перший урок\Картинки\закат.jpe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33302" y="3740439"/>
            <a:ext cx="4073635" cy="27594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107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C:\Users\Номе\Favorites\Downloads\img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29" y="259033"/>
            <a:ext cx="8688631" cy="66828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832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ШКОЛА\Перший урок\Картинки\1282625178_content_countries_66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936328" y="1728242"/>
            <a:ext cx="7488832" cy="48965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Моя Україно, моя Батьківщина!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8672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Номе\Pictures\slide-14 (1)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0344" y="1800250"/>
            <a:ext cx="7488832" cy="51845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Ми різні – й в цьому наше багатство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1259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Номе\Favorites\Downloads\1358266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09" y="1483415"/>
            <a:ext cx="7666952" cy="506576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Мелітополь – </a:t>
            </a:r>
            <a:r>
              <a:rPr lang="uk-UA" b="1" dirty="0" err="1" smtClean="0"/>
              <a:t>інтеркультуне</a:t>
            </a:r>
            <a:r>
              <a:rPr lang="uk-UA" b="1" dirty="0" smtClean="0"/>
              <a:t> місто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4831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Номе\Pictures\02_map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627" y="1764243"/>
            <a:ext cx="4126887" cy="25433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Логотип </a:t>
            </a:r>
            <a:r>
              <a:rPr lang="uk-UA" b="1" dirty="0" err="1" smtClean="0"/>
              <a:t>інтеркультурних</a:t>
            </a:r>
            <a:r>
              <a:rPr lang="uk-UA" b="1" dirty="0" smtClean="0"/>
              <a:t> міст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2" y="1559023"/>
            <a:ext cx="3949534" cy="3477986"/>
          </a:xfrm>
          <a:prstGeom prst="rect">
            <a:avLst/>
          </a:prstGeom>
        </p:spPr>
      </p:pic>
      <p:pic>
        <p:nvPicPr>
          <p:cNvPr id="6" name="Рисунок 5" descr="C:\Users\Номе\Pictures\Intercultural_Cities_logo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213" y="4307555"/>
            <a:ext cx="3907197" cy="2392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336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Номе\Favorites\Downloads\content_full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01" y="1213871"/>
            <a:ext cx="4057482" cy="248400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Український національний костюм</a:t>
            </a:r>
            <a:endParaRPr lang="ru-RU" b="1" dirty="0"/>
          </a:p>
        </p:txBody>
      </p:sp>
      <p:pic>
        <p:nvPicPr>
          <p:cNvPr id="5" name="Рисунок 4" descr="C:\Users\Номе\Favorites\Downloads\A12-11_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141" y="3676058"/>
            <a:ext cx="4828185" cy="3075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Номе\Favorites\Downloads\56cf9dbb28ecd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141" y="1256590"/>
            <a:ext cx="4275800" cy="2419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Номе\Favorites\Downloads\fullsiz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44" y="3676060"/>
            <a:ext cx="3907197" cy="3075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672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138</TotalTime>
  <Words>101</Words>
  <Application>Microsoft Office PowerPoint</Application>
  <PresentationFormat>Произвольный</PresentationFormat>
  <Paragraphs>22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Україна – наш спільний дім</vt:lpstr>
      <vt:lpstr>Презентация PowerPoint</vt:lpstr>
      <vt:lpstr>«Світе тихий, краю милий, моя Україно!!»</vt:lpstr>
      <vt:lpstr>Презентация PowerPoint</vt:lpstr>
      <vt:lpstr>Моя Україно, моя Батьківщина!</vt:lpstr>
      <vt:lpstr>Ми різні – й в цьому наше багатство</vt:lpstr>
      <vt:lpstr>Мелітополь – інтеркультуне місто</vt:lpstr>
      <vt:lpstr>Логотип інтеркультурних міст</vt:lpstr>
      <vt:lpstr>Український національний костюм</vt:lpstr>
      <vt:lpstr>Український вінок – національний символ і оберег</vt:lpstr>
      <vt:lpstr>«А ми Масляну зустрічали,  зустрічали!» </vt:lpstr>
      <vt:lpstr>«Ми млинцями гору устилали, устилали…» </vt:lpstr>
      <vt:lpstr>Вже весни - красни  прийшов час!</vt:lpstr>
      <vt:lpstr>Вже весни – красни прийшов час!</vt:lpstr>
      <vt:lpstr>«Жайворонки»</vt:lpstr>
      <vt:lpstr>«Моя страна, моя България»  </vt:lpstr>
      <vt:lpstr>Болгарський національний костюм </vt:lpstr>
      <vt:lpstr>Традиційне свято Мартениця </vt:lpstr>
      <vt:lpstr>Традиції і свята Німеччини </vt:lpstr>
      <vt:lpstr>Традиційний німецький карнавал </vt:lpstr>
      <vt:lpstr>Великоденний заєць </vt:lpstr>
      <vt:lpstr>Ми нація єдина </vt:lpstr>
      <vt:lpstr>Ми всі діти твої, Україно!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Номе</dc:creator>
  <cp:lastModifiedBy>Номе</cp:lastModifiedBy>
  <cp:revision>22</cp:revision>
  <dcterms:created xsi:type="dcterms:W3CDTF">2018-01-23T11:27:32Z</dcterms:created>
  <dcterms:modified xsi:type="dcterms:W3CDTF">2018-02-02T11:05:56Z</dcterms:modified>
</cp:coreProperties>
</file>