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4" r:id="rId19"/>
    <p:sldId id="275" r:id="rId20"/>
    <p:sldId id="276" r:id="rId21"/>
    <p:sldId id="277" r:id="rId22"/>
    <p:sldId id="278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0D2A5-C47F-4192-9765-0C70902F5D35}" type="datetimeFigureOut">
              <a:rPr lang="ru-RU" smtClean="0"/>
              <a:t>01.02.2018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5BCA9-13F2-4DEE-B1BF-8A8DF44BB163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163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0D2A5-C47F-4192-9765-0C70902F5D35}" type="datetimeFigureOut">
              <a:rPr lang="ru-RU" smtClean="0"/>
              <a:t>01.02.2018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5BCA9-13F2-4DEE-B1BF-8A8DF44BB163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563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0D2A5-C47F-4192-9765-0C70902F5D35}" type="datetimeFigureOut">
              <a:rPr lang="ru-RU" smtClean="0"/>
              <a:t>01.02.2018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5BCA9-13F2-4DEE-B1BF-8A8DF44BB163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356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0D2A5-C47F-4192-9765-0C70902F5D35}" type="datetimeFigureOut">
              <a:rPr lang="ru-RU" smtClean="0"/>
              <a:t>01.02.2018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5BCA9-13F2-4DEE-B1BF-8A8DF44BB163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980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0D2A5-C47F-4192-9765-0C70902F5D35}" type="datetimeFigureOut">
              <a:rPr lang="ru-RU" smtClean="0"/>
              <a:t>01.02.2018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5BCA9-13F2-4DEE-B1BF-8A8DF44BB163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45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0D2A5-C47F-4192-9765-0C70902F5D35}" type="datetimeFigureOut">
              <a:rPr lang="ru-RU" smtClean="0"/>
              <a:t>01.02.2018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5BCA9-13F2-4DEE-B1BF-8A8DF44BB163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787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0D2A5-C47F-4192-9765-0C70902F5D35}" type="datetimeFigureOut">
              <a:rPr lang="ru-RU" smtClean="0"/>
              <a:t>01.02.2018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5BCA9-13F2-4DEE-B1BF-8A8DF44BB163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264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0D2A5-C47F-4192-9765-0C70902F5D35}" type="datetimeFigureOut">
              <a:rPr lang="ru-RU" smtClean="0"/>
              <a:t>01.02.2018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5BCA9-13F2-4DEE-B1BF-8A8DF44BB163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367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0D2A5-C47F-4192-9765-0C70902F5D35}" type="datetimeFigureOut">
              <a:rPr lang="ru-RU" smtClean="0"/>
              <a:t>01.02.2018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5BCA9-13F2-4DEE-B1BF-8A8DF44BB163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141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0D2A5-C47F-4192-9765-0C70902F5D35}" type="datetimeFigureOut">
              <a:rPr lang="ru-RU" smtClean="0"/>
              <a:t>01.02.2018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5BCA9-13F2-4DEE-B1BF-8A8DF44BB163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23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0D2A5-C47F-4192-9765-0C70902F5D35}" type="datetimeFigureOut">
              <a:rPr lang="ru-RU" smtClean="0"/>
              <a:t>01.02.2018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5BCA9-13F2-4DEE-B1BF-8A8DF44BB163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182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C0D2A5-C47F-4192-9765-0C70902F5D35}" type="datetimeFigureOut">
              <a:rPr lang="ru-RU" smtClean="0"/>
              <a:t>01.02.2018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5BCA9-13F2-4DEE-B1BF-8A8DF44BB163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48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836651">
            <a:off x="685800" y="1196752"/>
            <a:ext cx="7772400" cy="2403699"/>
          </a:xfrm>
        </p:spPr>
        <p:txBody>
          <a:bodyPr>
            <a:noAutofit/>
          </a:bodyPr>
          <a:lstStyle/>
          <a:p>
            <a:pPr algn="ctr"/>
            <a:r>
              <a:rPr lang="en-US" sz="7200" b="1" dirty="0" smtClean="0">
                <a:solidFill>
                  <a:schemeClr val="accent3">
                    <a:lumMod val="75000"/>
                  </a:schemeClr>
                </a:solidFill>
              </a:rPr>
              <a:t>Carols </a:t>
            </a:r>
            <a:r>
              <a:rPr lang="en-US" sz="7200" b="1" dirty="0" smtClean="0">
                <a:solidFill>
                  <a:schemeClr val="accent3">
                    <a:lumMod val="75000"/>
                  </a:schemeClr>
                </a:solidFill>
              </a:rPr>
              <a:t>Chiming </a:t>
            </a:r>
            <a:r>
              <a:rPr lang="en-US" sz="7200" b="1" dirty="0">
                <a:solidFill>
                  <a:schemeClr val="accent3">
                    <a:lumMod val="75000"/>
                  </a:schemeClr>
                </a:solidFill>
              </a:rPr>
              <a:t>Everywhere!</a:t>
            </a:r>
            <a:r>
              <a:rPr lang="ru-RU" sz="7200" dirty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ru-RU" sz="7200" dirty="0">
                <a:solidFill>
                  <a:schemeClr val="accent3">
                    <a:lumMod val="75000"/>
                  </a:schemeClr>
                </a:solidFill>
              </a:rPr>
            </a:br>
            <a:endParaRPr lang="ru-RU" sz="72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79512" y="4941168"/>
            <a:ext cx="2664296" cy="1752600"/>
          </a:xfrm>
        </p:spPr>
        <p:txBody>
          <a:bodyPr>
            <a:normAutofit/>
          </a:bodyPr>
          <a:lstStyle/>
          <a:p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Oksana </a:t>
            </a:r>
            <a:r>
              <a:rPr lang="en-US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Zubrytska</a:t>
            </a:r>
            <a:endParaRPr lang="en-US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18.12.2017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Image result for holly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4575" y="2298468"/>
            <a:ext cx="4392488" cy="429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807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Image result for christmas symbols 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692696"/>
            <a:ext cx="3528392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517232"/>
            <a:ext cx="7772400" cy="1080120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/>
              <a:t>Christmas card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4282022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847" y="0"/>
            <a:ext cx="6768752" cy="6264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445224"/>
            <a:ext cx="7772400" cy="1152128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/>
              <a:t>present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40870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Image result for christmas symbols 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692696"/>
            <a:ext cx="5832648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589240"/>
            <a:ext cx="7772400" cy="792088"/>
          </a:xfrm>
        </p:spPr>
        <p:txBody>
          <a:bodyPr>
            <a:noAutofit/>
          </a:bodyPr>
          <a:lstStyle/>
          <a:p>
            <a:r>
              <a:rPr lang="en-US" sz="6000" dirty="0" smtClean="0"/>
              <a:t>wreath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12656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Image result for snowman 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9" y="260648"/>
            <a:ext cx="5832648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877272"/>
            <a:ext cx="7772400" cy="792088"/>
          </a:xfrm>
        </p:spPr>
        <p:txBody>
          <a:bodyPr>
            <a:noAutofit/>
          </a:bodyPr>
          <a:lstStyle/>
          <a:p>
            <a:r>
              <a:rPr lang="en-US" sz="6000" dirty="0" smtClean="0"/>
              <a:t>snowman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06356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Image result for gingerbrea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9841"/>
            <a:ext cx="4752528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085184"/>
            <a:ext cx="7772400" cy="1224136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/>
              <a:t>gingerbread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82646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Image result for christmas symbols 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36712"/>
            <a:ext cx="7056784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589240"/>
            <a:ext cx="7772400" cy="1008112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/>
              <a:t>reindeers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384202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Image result for santas sa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60648"/>
            <a:ext cx="5582419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661248"/>
            <a:ext cx="7772400" cy="936104"/>
          </a:xfrm>
        </p:spPr>
        <p:txBody>
          <a:bodyPr>
            <a:noAutofit/>
          </a:bodyPr>
          <a:lstStyle/>
          <a:p>
            <a:r>
              <a:rPr lang="en-US" sz="6000" dirty="0" smtClean="0"/>
              <a:t>Santa’s sack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796018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Image result for christmas firepla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7776864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229200"/>
            <a:ext cx="7772400" cy="1152128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/>
              <a:t>fireplace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514509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Image result for christmas symbols 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620687"/>
            <a:ext cx="5904657" cy="5544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6" y="5157192"/>
            <a:ext cx="4248473" cy="1080120"/>
          </a:xfrm>
        </p:spPr>
        <p:txBody>
          <a:bodyPr>
            <a:noAutofit/>
          </a:bodyPr>
          <a:lstStyle/>
          <a:p>
            <a:pPr algn="ctr"/>
            <a:r>
              <a:rPr lang="en-US" sz="5400" dirty="0" smtClean="0"/>
              <a:t>Candy cane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734996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Image result for santas ha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245" y="188640"/>
            <a:ext cx="5040560" cy="535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941168"/>
            <a:ext cx="5145831" cy="827807"/>
          </a:xfrm>
        </p:spPr>
        <p:txBody>
          <a:bodyPr>
            <a:noAutofit/>
          </a:bodyPr>
          <a:lstStyle/>
          <a:p>
            <a:r>
              <a:rPr lang="en-US" sz="6000" dirty="0" err="1" smtClean="0"/>
              <a:t>sANTA’s</a:t>
            </a:r>
            <a:r>
              <a:rPr lang="en-US" sz="6000" dirty="0" smtClean="0"/>
              <a:t> hat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353021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US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CHRISTMAS QUEST</a:t>
            </a:r>
            <a:b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How well do you know Christmas symbols?</a:t>
            </a:r>
            <a:b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What’s this?</a:t>
            </a:r>
            <a:b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Місце для вмісту 1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70000" lnSpcReduction="2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sz="6500" dirty="0" smtClean="0"/>
          </a:p>
          <a:p>
            <a:pPr marL="0" indent="0">
              <a:buNone/>
            </a:pPr>
            <a:endParaRPr lang="en-US" sz="6500" dirty="0"/>
          </a:p>
          <a:p>
            <a:pPr marL="0" indent="0">
              <a:buNone/>
            </a:pPr>
            <a:r>
              <a:rPr lang="en-US" sz="8600" dirty="0" smtClean="0"/>
              <a:t>HOLLY</a:t>
            </a:r>
            <a:endParaRPr lang="ru-RU" sz="8600" dirty="0"/>
          </a:p>
        </p:txBody>
      </p:sp>
      <p:sp>
        <p:nvSpPr>
          <p:cNvPr id="4" name="AutoShape 2" descr="Image result for holly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Image result for holly im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Image result for holly image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Image result for holly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636912"/>
            <a:ext cx="3600401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057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Image result for santas sleig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04664"/>
            <a:ext cx="6192688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01208"/>
            <a:ext cx="3273623" cy="792088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/>
              <a:t>SLEIGH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14792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Image result for christmas lights imag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Image result for christmas lights image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Image result for christmas lights images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8" descr="Image result for christmas lights images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0" descr="Image result for christmas lights images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40" name="Picture 1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" y="769938"/>
            <a:ext cx="7182817" cy="5035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22783" y="5517232"/>
            <a:ext cx="4597289" cy="683791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/>
              <a:t>LIGHTS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855428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Image result for snowflake im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16632"/>
            <a:ext cx="6264696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7" y="5373216"/>
            <a:ext cx="5112568" cy="1008112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/>
              <a:t>SNOWFLAKE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404564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Image result for carolers 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052736"/>
            <a:ext cx="5616624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445224"/>
            <a:ext cx="7772400" cy="792088"/>
          </a:xfrm>
        </p:spPr>
        <p:txBody>
          <a:bodyPr>
            <a:noAutofit/>
          </a:bodyPr>
          <a:lstStyle/>
          <a:p>
            <a:pPr algn="ctr"/>
            <a:r>
              <a:rPr lang="en-US" sz="6600" dirty="0" smtClean="0"/>
              <a:t>Carolers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6901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68759"/>
            <a:ext cx="7772400" cy="3096345"/>
          </a:xfrm>
        </p:spPr>
        <p:txBody>
          <a:bodyPr>
            <a:normAutofit/>
          </a:bodyPr>
          <a:lstStyle/>
          <a:p>
            <a:r>
              <a:rPr lang="en-US" sz="6600" dirty="0" smtClean="0">
                <a:solidFill>
                  <a:schemeClr val="accent6">
                    <a:lumMod val="50000"/>
                  </a:schemeClr>
                </a:solidFill>
              </a:rPr>
              <a:t>TRADITIONAL BRITISH CRISTMAS DESSERTS.</a:t>
            </a:r>
            <a:endParaRPr lang="ru-RU" sz="6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57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115616" y="908720"/>
            <a:ext cx="71287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6000" dirty="0" smtClean="0">
                <a:solidFill>
                  <a:schemeClr val="accent2">
                    <a:lumMod val="50000"/>
                  </a:schemeClr>
                </a:solidFill>
              </a:rPr>
              <a:t>CHOCOLATE YULE LOG</a:t>
            </a:r>
            <a:endParaRPr lang="ru-RU" sz="6000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Рисунок 2" descr="Bûche de Noël facile (2014-12-23)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276872"/>
            <a:ext cx="5400599" cy="30243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156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971600" y="620688"/>
            <a:ext cx="73682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dirty="0" smtClean="0">
                <a:solidFill>
                  <a:srgbClr val="C00000"/>
                </a:solidFill>
              </a:rPr>
              <a:t>CHRISTMAS CAKE</a:t>
            </a:r>
            <a:endParaRPr lang="ru-RU" sz="6000" dirty="0">
              <a:solidFill>
                <a:srgbClr val="C00000"/>
              </a:solidFill>
            </a:endParaRPr>
          </a:p>
        </p:txBody>
      </p:sp>
      <p:pic>
        <p:nvPicPr>
          <p:cNvPr id="3" name="Рисунок 2" descr="https://upload.wikimedia.org/wikipedia/commons/thumb/3/3d/Christmas_cake%2C_Boxing_Day_2008.jpg/1280px-Christmas_cake%2C_Boxing_Day_200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16832"/>
            <a:ext cx="5616624" cy="39604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8273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097000" y="692696"/>
            <a:ext cx="705629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dirty="0" smtClean="0">
                <a:solidFill>
                  <a:srgbClr val="7030A0"/>
                </a:solidFill>
              </a:rPr>
              <a:t>CHRISTMAS PUDDING</a:t>
            </a:r>
            <a:endParaRPr lang="ru-RU" sz="6000" dirty="0">
              <a:solidFill>
                <a:srgbClr val="7030A0"/>
              </a:solidFill>
            </a:endParaRPr>
          </a:p>
        </p:txBody>
      </p:sp>
      <p:pic>
        <p:nvPicPr>
          <p:cNvPr id="3" name="Рисунок 2" descr="Christmas pudding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44824"/>
            <a:ext cx="4896544" cy="4320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305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50000"/>
                  </a:schemeClr>
                </a:solidFill>
              </a:rPr>
              <a:t>DUNDEE CAKE</a:t>
            </a:r>
            <a:endParaRPr lang="ru-RU" sz="6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Рисунок 2" descr="North British Dundee cake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84784"/>
            <a:ext cx="5760640" cy="4752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45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rgbClr val="0070C0"/>
                </a:solidFill>
              </a:rPr>
              <a:t>TRIFLE</a:t>
            </a:r>
            <a:endParaRPr lang="ru-RU" sz="6000" dirty="0">
              <a:solidFill>
                <a:srgbClr val="0070C0"/>
              </a:solidFill>
            </a:endParaRPr>
          </a:p>
        </p:txBody>
      </p:sp>
      <p:pic>
        <p:nvPicPr>
          <p:cNvPr id="3" name="Рисунок 2" descr="Trifle-w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12776"/>
            <a:ext cx="5040560" cy="44644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217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Image result for christmas symbols imag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Image result for christmas symbols image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0" name="Picture 8" descr="Image result for christmas symbols 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12738"/>
            <a:ext cx="5544616" cy="5674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22313" y="5445224"/>
            <a:ext cx="7772400" cy="1008112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/>
              <a:t>Christmas tree 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59372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52128"/>
          </a:xfrm>
        </p:spPr>
        <p:txBody>
          <a:bodyPr/>
          <a:lstStyle/>
          <a:p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GINGERBREAD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6626" name="Picture 2" descr="Image result for gingerbrea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96752"/>
            <a:ext cx="3240360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Image result for gingerbrea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124744"/>
            <a:ext cx="316835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6" descr="Image result for gingerbread im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830" y="3717032"/>
            <a:ext cx="3382481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920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accent6">
                    <a:lumMod val="50000"/>
                  </a:schemeClr>
                </a:solidFill>
              </a:rPr>
              <a:t>HOT CHOCOLATE</a:t>
            </a:r>
            <a:endParaRPr lang="ru-RU" sz="6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7650" name="Picture 2" descr="Image result for HOT CHOCOLATE 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40768"/>
            <a:ext cx="6624736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297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rgbClr val="7030A0"/>
                </a:solidFill>
              </a:rPr>
              <a:t>MINCE PIES</a:t>
            </a:r>
            <a:endParaRPr lang="ru-RU" sz="6000" dirty="0">
              <a:solidFill>
                <a:srgbClr val="7030A0"/>
              </a:solidFill>
            </a:endParaRPr>
          </a:p>
        </p:txBody>
      </p:sp>
      <p:pic>
        <p:nvPicPr>
          <p:cNvPr id="28676" name="Picture 4" descr="Image result for MINCE PIES IMAG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68760"/>
            <a:ext cx="7992888" cy="5158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77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659735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Mince ingredients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- chopped walnuts</a:t>
            </a:r>
            <a:b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- raisins</a:t>
            </a:r>
            <a:b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- sultanas</a:t>
            </a:r>
            <a:b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- cranberries</a:t>
            </a:r>
            <a:b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- apple</a:t>
            </a:r>
            <a:b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- candied</a:t>
            </a:r>
            <a:b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- zest of lemon</a:t>
            </a:r>
            <a:b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- spices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US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- sugar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en-US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- cognac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044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 descr="Image result for christmas symbols imag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Image result for christmas symbols image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Image result for christmas symbols images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Image result for christmas symbols images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2" descr="Image result for christmas symbols images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4" descr="Image result for christmas symbols images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6" descr="Image result for christmas symbols images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18" descr="Image result for christmas symbols images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20" descr="Image result for christmas symbols images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22" descr="Image result for christmas symbols images"/>
          <p:cNvSpPr>
            <a:spLocks noChangeAspect="1" noChangeArrowheads="1"/>
          </p:cNvSpPr>
          <p:nvPr/>
        </p:nvSpPr>
        <p:spPr bwMode="auto">
          <a:xfrm>
            <a:off x="1527175" y="1227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24" descr="Image result for christmas symbols images"/>
          <p:cNvSpPr>
            <a:spLocks noChangeAspect="1" noChangeArrowheads="1"/>
          </p:cNvSpPr>
          <p:nvPr/>
        </p:nvSpPr>
        <p:spPr bwMode="auto">
          <a:xfrm>
            <a:off x="1679575" y="1379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26" descr="Image result for christmas symbols images"/>
          <p:cNvSpPr>
            <a:spLocks noChangeAspect="1" noChangeArrowheads="1"/>
          </p:cNvSpPr>
          <p:nvPr/>
        </p:nvSpPr>
        <p:spPr bwMode="auto">
          <a:xfrm>
            <a:off x="1831975" y="1531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24" name="Picture 28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04664"/>
            <a:ext cx="6336704" cy="576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722313" y="5661248"/>
            <a:ext cx="7772400" cy="864096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/>
              <a:t>star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57174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mage result for christmas symbols 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76672"/>
            <a:ext cx="5760640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2313" y="5373216"/>
            <a:ext cx="7772400" cy="1152128"/>
          </a:xfrm>
        </p:spPr>
        <p:txBody>
          <a:bodyPr>
            <a:normAutofit/>
          </a:bodyPr>
          <a:lstStyle/>
          <a:p>
            <a:pPr algn="ctr"/>
            <a:r>
              <a:rPr lang="en-US" sz="6000" dirty="0" smtClean="0"/>
              <a:t>bells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72587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mage result for christmas symbols 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692696"/>
            <a:ext cx="5256584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2313" y="5661248"/>
            <a:ext cx="7772400" cy="864096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/>
              <a:t>angel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80154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Related image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92696"/>
            <a:ext cx="6552728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2313" y="5661248"/>
            <a:ext cx="7772400" cy="864096"/>
          </a:xfrm>
        </p:spPr>
        <p:txBody>
          <a:bodyPr>
            <a:noAutofit/>
          </a:bodyPr>
          <a:lstStyle/>
          <a:p>
            <a:pPr algn="r"/>
            <a:r>
              <a:rPr lang="en-US" sz="6000" dirty="0" smtClean="0"/>
              <a:t>Santa Claus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65822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mage result for christmas symbols imag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620688"/>
            <a:ext cx="6192688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22313" y="4869160"/>
            <a:ext cx="7772400" cy="899815"/>
          </a:xfrm>
        </p:spPr>
        <p:txBody>
          <a:bodyPr>
            <a:noAutofit/>
          </a:bodyPr>
          <a:lstStyle/>
          <a:p>
            <a:pPr algn="ctr"/>
            <a:r>
              <a:rPr lang="en-US" sz="6000" dirty="0" err="1" smtClean="0"/>
              <a:t>Elfs</a:t>
            </a:r>
            <a:r>
              <a:rPr lang="en-US" sz="6000" dirty="0" smtClean="0"/>
              <a:t> 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21248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548680"/>
            <a:ext cx="6120680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73216"/>
            <a:ext cx="7772400" cy="936104"/>
          </a:xfrm>
        </p:spPr>
        <p:txBody>
          <a:bodyPr>
            <a:noAutofit/>
          </a:bodyPr>
          <a:lstStyle/>
          <a:p>
            <a:r>
              <a:rPr lang="en-US" sz="6000" dirty="0" smtClean="0"/>
              <a:t>stocking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425856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</TotalTime>
  <Words>55</Words>
  <Application>Microsoft Office PowerPoint</Application>
  <PresentationFormat>Екран (4:3)</PresentationFormat>
  <Paragraphs>49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33</vt:i4>
      </vt:variant>
    </vt:vector>
  </HeadingPairs>
  <TitlesOfParts>
    <vt:vector size="34" baseType="lpstr">
      <vt:lpstr>Тема Office</vt:lpstr>
      <vt:lpstr>Carols Chiming Everywhere! </vt:lpstr>
      <vt:lpstr>   CHRISTMAS QUEST How well do you know Christmas symbols? What’s this? </vt:lpstr>
      <vt:lpstr>Christmas tree </vt:lpstr>
      <vt:lpstr>star</vt:lpstr>
      <vt:lpstr>bells</vt:lpstr>
      <vt:lpstr>angel</vt:lpstr>
      <vt:lpstr>Santa Claus</vt:lpstr>
      <vt:lpstr>Elfs </vt:lpstr>
      <vt:lpstr>stocking</vt:lpstr>
      <vt:lpstr>Christmas card</vt:lpstr>
      <vt:lpstr>present</vt:lpstr>
      <vt:lpstr>wreath</vt:lpstr>
      <vt:lpstr>snowman</vt:lpstr>
      <vt:lpstr>gingerbread</vt:lpstr>
      <vt:lpstr>reindeers</vt:lpstr>
      <vt:lpstr>Santa’s sack</vt:lpstr>
      <vt:lpstr>fireplace</vt:lpstr>
      <vt:lpstr>Candy cane</vt:lpstr>
      <vt:lpstr>sANTA’s hat</vt:lpstr>
      <vt:lpstr>SLEIGH</vt:lpstr>
      <vt:lpstr>LIGHTS</vt:lpstr>
      <vt:lpstr>SNOWFLAKE</vt:lpstr>
      <vt:lpstr>Carolers</vt:lpstr>
      <vt:lpstr>TRADITIONAL BRITISH CRISTMAS DESSERTS.</vt:lpstr>
      <vt:lpstr>Презентація PowerPoint</vt:lpstr>
      <vt:lpstr>Презентація PowerPoint</vt:lpstr>
      <vt:lpstr>Презентація PowerPoint</vt:lpstr>
      <vt:lpstr>DUNDEE CAKE</vt:lpstr>
      <vt:lpstr>TRIFLE</vt:lpstr>
      <vt:lpstr>GINGERBREAD</vt:lpstr>
      <vt:lpstr>HOT CHOCOLATE</vt:lpstr>
      <vt:lpstr>MINCE PIES</vt:lpstr>
      <vt:lpstr>  Mince ingredients - chopped walnuts - raisins - sultanas - cranberries - apple - candied - zest of lemon - spices - sugar - cognac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Carols Chime Everywhere!</dc:title>
  <dc:creator>IGOR</dc:creator>
  <cp:lastModifiedBy>IGOR</cp:lastModifiedBy>
  <cp:revision>17</cp:revision>
  <dcterms:created xsi:type="dcterms:W3CDTF">2017-12-16T20:03:48Z</dcterms:created>
  <dcterms:modified xsi:type="dcterms:W3CDTF">2018-02-01T20:34:59Z</dcterms:modified>
</cp:coreProperties>
</file>