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48"/>
  </p:notesMasterIdLst>
  <p:handoutMasterIdLst>
    <p:handoutMasterId r:id="rId49"/>
  </p:handoutMasterIdLst>
  <p:sldIdLst>
    <p:sldId id="264" r:id="rId5"/>
    <p:sldId id="318" r:id="rId6"/>
    <p:sldId id="319" r:id="rId7"/>
    <p:sldId id="276" r:id="rId8"/>
    <p:sldId id="277" r:id="rId9"/>
    <p:sldId id="278" r:id="rId10"/>
    <p:sldId id="279" r:id="rId11"/>
    <p:sldId id="268" r:id="rId12"/>
    <p:sldId id="269" r:id="rId13"/>
    <p:sldId id="270" r:id="rId14"/>
    <p:sldId id="280" r:id="rId15"/>
    <p:sldId id="274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322" r:id="rId32"/>
    <p:sldId id="323" r:id="rId33"/>
    <p:sldId id="296" r:id="rId34"/>
    <p:sldId id="297" r:id="rId35"/>
    <p:sldId id="298" r:id="rId36"/>
    <p:sldId id="299" r:id="rId37"/>
    <p:sldId id="300" r:id="rId38"/>
    <p:sldId id="301" r:id="rId39"/>
    <p:sldId id="320" r:id="rId40"/>
    <p:sldId id="302" r:id="rId41"/>
    <p:sldId id="303" r:id="rId42"/>
    <p:sldId id="304" r:id="rId43"/>
    <p:sldId id="305" r:id="rId44"/>
    <p:sldId id="321" r:id="rId45"/>
    <p:sldId id="307" r:id="rId46"/>
    <p:sldId id="308" r:id="rId47"/>
  </p:sldIdLst>
  <p:sldSz cx="12188825" cy="6858000"/>
  <p:notesSz cx="6888163" cy="10017125"/>
  <p:defaultTextStyle>
    <a:defPPr rtl="0">
      <a:defRPr lang="ru-RU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4660"/>
  </p:normalViewPr>
  <p:slideViewPr>
    <p:cSldViewPr showGuides="1">
      <p:cViewPr>
        <p:scale>
          <a:sx n="42" d="100"/>
          <a:sy n="42" d="100"/>
        </p:scale>
        <p:origin x="-732" y="-71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3774" y="102"/>
      </p:cViewPr>
      <p:guideLst>
        <p:guide orient="horz" pos="3156"/>
        <p:guide pos="21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/>
          <a:lstStyle>
            <a:lvl1pPr algn="l" rtl="0">
              <a:defRPr sz="13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699" y="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/>
          <a:lstStyle>
            <a:lvl1pPr algn="l" rtl="0">
              <a:defRPr sz="1300"/>
            </a:lvl1pPr>
          </a:lstStyle>
          <a:p>
            <a:pPr algn="r" rtl="0"/>
            <a:fld id="{8484CA07-C5E7-423F-8A89-CDEFB98BBBBD}" type="datetime1">
              <a:rPr lang="ru-RU" smtClean="0">
                <a:solidFill>
                  <a:schemeClr val="tx2"/>
                </a:solidFill>
              </a:rPr>
              <a:pPr algn="r" rtl="0"/>
              <a:t>29.01.2018</a:t>
            </a:fld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51453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 anchor="b"/>
          <a:lstStyle>
            <a:lvl1pPr algn="l" rtl="0">
              <a:defRPr sz="13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699" y="951453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 anchor="b"/>
          <a:lstStyle>
            <a:lvl1pPr algn="l" rtl="0">
              <a:defRPr sz="1300"/>
            </a:lvl1pPr>
          </a:lstStyle>
          <a:p>
            <a:pPr algn="r" rtl="0"/>
            <a:fld id="{CFD77566-CD65-4859-9FA1-43956DC85B8C}" type="slidenum">
              <a:rPr lang="ru-RU" smtClean="0">
                <a:solidFill>
                  <a:schemeClr val="tx2"/>
                </a:solidFill>
              </a:rPr>
              <a:pPr algn="r" rtl="0"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/>
          <a:lstStyle>
            <a:lvl1pPr algn="l" rtl="0">
              <a:defRPr sz="13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/>
          <a:lstStyle>
            <a:lvl1pPr algn="r" rtl="0">
              <a:defRPr sz="1300">
                <a:solidFill>
                  <a:schemeClr val="tx2"/>
                </a:solidFill>
              </a:defRPr>
            </a:lvl1pPr>
          </a:lstStyle>
          <a:p>
            <a:fld id="{398E138F-070A-4ABE-8680-EE3B75046655}" type="datetime1">
              <a:rPr lang="ru-RU" smtClean="0"/>
              <a:pPr/>
              <a:t>29.01.2018</a:t>
            </a:fld>
            <a:endParaRPr lang="ru-RU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50888"/>
            <a:ext cx="6675437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97" tIns="48299" rIns="96597" bIns="48299" rtlCol="0" anchor="ctr"/>
          <a:lstStyle/>
          <a:p>
            <a:pPr rtl="0"/>
            <a:endParaRPr lang="ru-RU" dirty="0"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8818" y="4758136"/>
            <a:ext cx="5510530" cy="4507706"/>
          </a:xfrm>
          <a:prstGeom prst="rect">
            <a:avLst/>
          </a:prstGeom>
        </p:spPr>
        <p:txBody>
          <a:bodyPr vert="horz" lIns="96597" tIns="48299" rIns="96597" bIns="48299" rtlCol="0"/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1" y="951453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 anchor="b"/>
          <a:lstStyle>
            <a:lvl1pPr algn="l" rtl="0">
              <a:defRPr sz="13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9" y="9514530"/>
            <a:ext cx="2984871" cy="500856"/>
          </a:xfrm>
          <a:prstGeom prst="rect">
            <a:avLst/>
          </a:prstGeom>
        </p:spPr>
        <p:txBody>
          <a:bodyPr vert="horz" lIns="96597" tIns="48299" rIns="96597" bIns="48299" rtlCol="0" anchor="b"/>
          <a:lstStyle>
            <a:lvl1pPr algn="r" rtl="0">
              <a:defRPr sz="13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5A54A38-064E-4FD3-ADDA-813D070CCDEC}" type="datetime1">
              <a:rPr lang="ru-RU" smtClean="0"/>
              <a:pPr/>
              <a:t>29.01.2018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E96D35B-A72A-47CE-BC7F-8E47A98042F7}" type="datetime1">
              <a:rPr lang="ru-RU" smtClean="0"/>
              <a:pPr/>
              <a:t>29.01.2018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6F05FC7-2B8E-409D-848C-109CED0920CB}" type="datetime1">
              <a:rPr lang="ru-RU" smtClean="0"/>
              <a:pPr/>
              <a:t>29.01.2018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54A55CC-0A00-4078-B471-E82144E029E5}" type="datetime1">
              <a:rPr lang="ru-RU" smtClean="0"/>
              <a:pPr/>
              <a:t>29.01.2018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/>
            </a:lvl1pPr>
            <a:lvl2pPr algn="l" rtl="0">
              <a:defRPr sz="1800"/>
            </a:lvl2pPr>
            <a:lvl3pPr algn="l" rtl="0">
              <a:defRPr sz="1800"/>
            </a:lvl3pPr>
            <a:lvl4pPr algn="l" rtl="0">
              <a:defRPr sz="1800"/>
            </a:lvl4pPr>
            <a:lvl5pPr marL="2011328" algn="l" rtl="0">
              <a:defRPr sz="1800"/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929E139-3DCD-45B3-A256-BC4A45460039}" type="datetime1">
              <a:rPr lang="ru-RU" smtClean="0"/>
              <a:pPr/>
              <a:t>29.01.2018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0E3CC68-AEAE-47A6-9F44-4FA6ECD045F6}" type="datetime1">
              <a:rPr lang="ru-RU" smtClean="0"/>
              <a:pPr/>
              <a:t>29.01.2018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AF61297-96D5-47D9-A057-97E3A0064DBB}" type="datetime1">
              <a:rPr lang="ru-RU" smtClean="0"/>
              <a:pPr/>
              <a:t>29.01.2018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800"/>
            </a:lvl4pPr>
            <a:lvl5pPr algn="l" rtl="0">
              <a:defRPr sz="1800"/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63A3AD06-A2F7-42F2-8394-5FE48A31B1CA}" type="datetime1">
              <a:rPr lang="ru-RU" smtClean="0"/>
              <a:pPr/>
              <a:t>29.01.2018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DE9F9B5-42A6-4D3C-A117-7204DD0BD50D}" type="datetime1">
              <a:rPr lang="ru-RU" smtClean="0"/>
              <a:pPr/>
              <a:t>29.01.2018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ru-RU" dirty="0"/>
          </a:p>
        </p:txBody>
      </p:sp>
      <p:sp>
        <p:nvSpPr>
          <p:cNvPr id="2" name="Заполнитель заголовка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40EAA6FA-49D8-40F0-9874-72AAFBF9C152}" type="datetime1">
              <a:rPr lang="ru-RU" smtClean="0"/>
              <a:pPr/>
              <a:t>29.01.2018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4132" y="1052736"/>
            <a:ext cx="8064896" cy="1944216"/>
          </a:xfrm>
        </p:spPr>
        <p:txBody>
          <a:bodyPr rtlCol="0">
            <a:noAutofit/>
          </a:bodyPr>
          <a:lstStyle/>
          <a:p>
            <a:pPr algn="ctr"/>
            <a:r>
              <a:rPr lang="uk-UA" sz="4000" b="1" dirty="0" smtClean="0"/>
              <a:t>«Олена </a:t>
            </a:r>
            <a:r>
              <a:rPr lang="uk-UA" sz="4000" b="1" dirty="0" err="1" smtClean="0"/>
              <a:t>Теліга</a:t>
            </a:r>
            <a:r>
              <a:rPr lang="uk-UA" sz="4000" b="1" dirty="0" smtClean="0"/>
              <a:t> –</a:t>
            </a:r>
            <a:br>
              <a:rPr lang="uk-UA" sz="4000" b="1" dirty="0" smtClean="0"/>
            </a:br>
            <a:r>
              <a:rPr lang="uk-UA" sz="4000" b="1" dirty="0" smtClean="0"/>
              <a:t> поет, громадянин, борець»</a:t>
            </a:r>
            <a:endParaRPr lang="ru-RU" sz="4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726260" y="4437112"/>
            <a:ext cx="7008574" cy="1244600"/>
          </a:xfrm>
        </p:spPr>
        <p:txBody>
          <a:bodyPr>
            <a:normAutofit fontScale="92500" lnSpcReduction="20000"/>
          </a:bodyPr>
          <a:lstStyle/>
          <a:p>
            <a:r>
              <a:rPr lang="uk-UA" sz="2000" dirty="0" smtClean="0">
                <a:solidFill>
                  <a:schemeClr val="tx2"/>
                </a:solidFill>
              </a:rPr>
              <a:t>Виховна година:</a:t>
            </a:r>
            <a:br>
              <a:rPr lang="uk-UA" sz="2000" dirty="0" smtClean="0">
                <a:solidFill>
                  <a:schemeClr val="tx2"/>
                </a:solidFill>
              </a:rPr>
            </a:br>
            <a:r>
              <a:rPr lang="uk-UA" b="1" dirty="0" smtClean="0"/>
              <a:t>присвячена до 110 річниці з дня народження українській поетесі </a:t>
            </a:r>
          </a:p>
          <a:p>
            <a:r>
              <a:rPr lang="uk-UA" b="1" dirty="0" smtClean="0"/>
              <a:t>Олені </a:t>
            </a:r>
            <a:r>
              <a:rPr lang="uk-UA" b="1" dirty="0" err="1" smtClean="0"/>
              <a:t>Телізі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5820" y="260648"/>
            <a:ext cx="106571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/>
              <a:t>З </a:t>
            </a:r>
            <a:r>
              <a:rPr lang="ru-RU" dirty="0" err="1" smtClean="0"/>
              <a:t>вибухом</a:t>
            </a:r>
            <a:r>
              <a:rPr lang="ru-RU" dirty="0" smtClean="0"/>
              <a:t> </a:t>
            </a:r>
            <a:r>
              <a:rPr lang="ru-RU" dirty="0" err="1" smtClean="0"/>
              <a:t>Другої</a:t>
            </a:r>
            <a:r>
              <a:rPr lang="ru-RU" dirty="0" smtClean="0"/>
              <a:t> </a:t>
            </a:r>
            <a:r>
              <a:rPr lang="ru-RU" dirty="0" err="1" smtClean="0"/>
              <a:t>світової</a:t>
            </a:r>
            <a:r>
              <a:rPr lang="ru-RU" dirty="0" smtClean="0"/>
              <a:t> </a:t>
            </a:r>
            <a:r>
              <a:rPr lang="ru-RU" dirty="0" err="1" smtClean="0"/>
              <a:t>війни</a:t>
            </a:r>
            <a:r>
              <a:rPr lang="ru-RU" dirty="0" smtClean="0"/>
              <a:t> </a:t>
            </a:r>
            <a:r>
              <a:rPr lang="ru-RU" dirty="0" err="1" smtClean="0"/>
              <a:t>Олена</a:t>
            </a:r>
            <a:r>
              <a:rPr lang="ru-RU" dirty="0" smtClean="0"/>
              <a:t> </a:t>
            </a:r>
            <a:r>
              <a:rPr lang="ru-RU" dirty="0" err="1" smtClean="0"/>
              <a:t>Теліга</a:t>
            </a:r>
            <a:r>
              <a:rPr lang="ru-RU" dirty="0" smtClean="0"/>
              <a:t> </a:t>
            </a:r>
            <a:r>
              <a:rPr lang="ru-RU" dirty="0" err="1" smtClean="0"/>
              <a:t>перебувала</a:t>
            </a:r>
            <a:r>
              <a:rPr lang="ru-RU" dirty="0" smtClean="0"/>
              <a:t> в </a:t>
            </a:r>
            <a:r>
              <a:rPr lang="ru-RU" dirty="0" err="1" smtClean="0"/>
              <a:t>Польщі</a:t>
            </a:r>
            <a:r>
              <a:rPr lang="ru-RU" dirty="0" smtClean="0"/>
              <a:t> — </a:t>
            </a:r>
            <a:r>
              <a:rPr lang="ru-RU" dirty="0" err="1" smtClean="0"/>
              <a:t>ще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 1929 року жила тут, коли у </a:t>
            </a:r>
            <a:r>
              <a:rPr lang="ru-RU" dirty="0" err="1" smtClean="0"/>
              <a:t>Варшаві</a:t>
            </a:r>
            <a:r>
              <a:rPr lang="ru-RU" dirty="0" smtClean="0"/>
              <a:t> померла </a:t>
            </a:r>
            <a:r>
              <a:rPr lang="ru-RU" dirty="0" err="1" smtClean="0"/>
              <a:t>її</a:t>
            </a:r>
            <a:r>
              <a:rPr lang="ru-RU" dirty="0" smtClean="0"/>
              <a:t> </a:t>
            </a:r>
            <a:r>
              <a:rPr lang="ru-RU" dirty="0" err="1" smtClean="0"/>
              <a:t>мати</a:t>
            </a:r>
            <a:r>
              <a:rPr lang="ru-RU" dirty="0" smtClean="0"/>
              <a:t>. </a:t>
            </a:r>
            <a:r>
              <a:rPr lang="ru-RU" dirty="0" err="1" smtClean="0"/>
              <a:t>Тоді</a:t>
            </a:r>
            <a:r>
              <a:rPr lang="ru-RU" dirty="0" smtClean="0"/>
              <a:t> ж настали </a:t>
            </a:r>
            <a:r>
              <a:rPr lang="ru-RU" dirty="0" err="1" smtClean="0"/>
              <a:t>злигодні</a:t>
            </a:r>
            <a:r>
              <a:rPr lang="ru-RU" dirty="0" smtClean="0"/>
              <a:t> та </a:t>
            </a:r>
            <a:r>
              <a:rPr lang="ru-RU" dirty="0" err="1" smtClean="0"/>
              <a:t>нестатки</a:t>
            </a:r>
            <a:r>
              <a:rPr lang="ru-RU" dirty="0" smtClean="0"/>
              <a:t>: </a:t>
            </a:r>
            <a:r>
              <a:rPr lang="ru-RU" dirty="0" err="1" smtClean="0"/>
              <a:t>іноді</a:t>
            </a:r>
            <a:r>
              <a:rPr lang="ru-RU" dirty="0" smtClean="0"/>
              <a:t> </a:t>
            </a:r>
            <a:r>
              <a:rPr lang="ru-RU" dirty="0" err="1" smtClean="0"/>
              <a:t>їй</a:t>
            </a:r>
            <a:r>
              <a:rPr lang="ru-RU" dirty="0" smtClean="0"/>
              <a:t> </a:t>
            </a:r>
            <a:r>
              <a:rPr lang="ru-RU" dirty="0" err="1" smtClean="0"/>
              <a:t>доводилося</a:t>
            </a:r>
            <a:r>
              <a:rPr lang="ru-RU" dirty="0" smtClean="0"/>
              <a:t> </a:t>
            </a:r>
            <a:r>
              <a:rPr lang="ru-RU" dirty="0" err="1" smtClean="0"/>
              <a:t>працювати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музичними</a:t>
            </a:r>
            <a:r>
              <a:rPr lang="ru-RU" dirty="0" smtClean="0"/>
              <a:t> номерами в </a:t>
            </a:r>
            <a:r>
              <a:rPr lang="ru-RU" dirty="0" err="1" smtClean="0"/>
              <a:t>нічних</a:t>
            </a:r>
            <a:r>
              <a:rPr lang="ru-RU" dirty="0" smtClean="0"/>
              <a:t> кабаре —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навіть</a:t>
            </a:r>
            <a:r>
              <a:rPr lang="ru-RU" dirty="0" smtClean="0"/>
              <a:t> </a:t>
            </a:r>
            <a:r>
              <a:rPr lang="ru-RU" dirty="0" err="1" smtClean="0"/>
              <a:t>манекенницею</a:t>
            </a:r>
            <a:r>
              <a:rPr lang="ru-RU" dirty="0" smtClean="0"/>
              <a:t>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потім</a:t>
            </a:r>
            <a:r>
              <a:rPr lang="ru-RU" dirty="0" smtClean="0"/>
              <a:t> </a:t>
            </a:r>
            <a:r>
              <a:rPr lang="ru-RU" dirty="0" err="1" smtClean="0"/>
              <a:t>вдалося</a:t>
            </a:r>
            <a:r>
              <a:rPr lang="ru-RU" dirty="0" smtClean="0"/>
              <a:t> </a:t>
            </a:r>
            <a:r>
              <a:rPr lang="ru-RU" dirty="0" err="1" smtClean="0"/>
              <a:t>влаштуватися</a:t>
            </a:r>
            <a:r>
              <a:rPr lang="ru-RU" dirty="0" smtClean="0"/>
              <a:t> </a:t>
            </a:r>
            <a:r>
              <a:rPr lang="ru-RU" dirty="0" err="1" smtClean="0"/>
              <a:t>вчителькою</a:t>
            </a:r>
            <a:r>
              <a:rPr lang="ru-RU" dirty="0" smtClean="0"/>
              <a:t> </a:t>
            </a:r>
            <a:r>
              <a:rPr lang="ru-RU" dirty="0" err="1" smtClean="0"/>
              <a:t>початкових</a:t>
            </a:r>
            <a:r>
              <a:rPr lang="ru-RU" dirty="0" smtClean="0"/>
              <a:t> </a:t>
            </a:r>
            <a:r>
              <a:rPr lang="ru-RU" dirty="0" err="1" smtClean="0"/>
              <a:t>класів</a:t>
            </a:r>
            <a:r>
              <a:rPr lang="ru-RU" dirty="0" smtClean="0"/>
              <a:t> </a:t>
            </a:r>
            <a:endParaRPr lang="en-US" dirty="0"/>
          </a:p>
        </p:txBody>
      </p:sp>
      <p:pic>
        <p:nvPicPr>
          <p:cNvPr id="3" name="Рисунок 2" descr="Без названия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3812" y="2996952"/>
            <a:ext cx="5477908" cy="2880320"/>
          </a:xfrm>
          <a:prstGeom prst="rect">
            <a:avLst/>
          </a:prstGeom>
        </p:spPr>
      </p:pic>
      <p:pic>
        <p:nvPicPr>
          <p:cNvPr id="4" name="Рисунок 3" descr="Без названия (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82443" y="2996952"/>
            <a:ext cx="5026557" cy="2886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98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5820" y="482600"/>
            <a:ext cx="10508843" cy="1362224"/>
          </a:xfrm>
        </p:spPr>
        <p:txBody>
          <a:bodyPr rtlCol="0"/>
          <a:lstStyle/>
          <a:p>
            <a:pPr>
              <a:spcBef>
                <a:spcPts val="0"/>
              </a:spcBef>
              <a:buNone/>
            </a:pPr>
            <a:r>
              <a:rPr lang="ru-RU" dirty="0" smtClean="0"/>
              <a:t>У 1937 </a:t>
            </a:r>
            <a:r>
              <a:rPr lang="ru-RU" dirty="0" err="1" smtClean="0"/>
              <a:t>році</a:t>
            </a:r>
            <a:r>
              <a:rPr lang="ru-RU" dirty="0" smtClean="0"/>
              <a:t>, </a:t>
            </a:r>
            <a:r>
              <a:rPr lang="ru-RU" dirty="0" err="1" smtClean="0"/>
              <a:t>виступаючи</a:t>
            </a:r>
            <a:r>
              <a:rPr lang="ru-RU" dirty="0" smtClean="0"/>
              <a:t> перед </a:t>
            </a:r>
            <a:r>
              <a:rPr lang="ru-RU" dirty="0" err="1" smtClean="0"/>
              <a:t>Українською</a:t>
            </a:r>
            <a:r>
              <a:rPr lang="ru-RU" dirty="0" smtClean="0"/>
              <a:t> </a:t>
            </a:r>
            <a:r>
              <a:rPr lang="ru-RU" dirty="0" err="1" smtClean="0"/>
              <a:t>Студентською</a:t>
            </a:r>
            <a:endParaRPr lang="ru-RU" dirty="0" smtClean="0"/>
          </a:p>
          <a:p>
            <a:pPr>
              <a:spcBef>
                <a:spcPts val="0"/>
              </a:spcBef>
              <a:buNone/>
            </a:pPr>
            <a:r>
              <a:rPr lang="ru-RU" dirty="0" smtClean="0"/>
              <a:t>громадою у </a:t>
            </a:r>
            <a:r>
              <a:rPr lang="ru-RU" dirty="0" err="1" smtClean="0"/>
              <a:t>Варшаві</a:t>
            </a:r>
            <a:r>
              <a:rPr lang="ru-RU" dirty="0" smtClean="0"/>
              <a:t>, </a:t>
            </a:r>
            <a:r>
              <a:rPr lang="ru-RU" dirty="0" err="1" smtClean="0"/>
              <a:t>Теліга</a:t>
            </a:r>
            <a:r>
              <a:rPr lang="ru-RU" dirty="0" smtClean="0"/>
              <a:t> </a:t>
            </a:r>
            <a:r>
              <a:rPr lang="ru-RU" dirty="0" err="1" smtClean="0"/>
              <a:t>висловлює</a:t>
            </a:r>
            <a:r>
              <a:rPr lang="ru-RU" dirty="0" smtClean="0"/>
              <a:t> </a:t>
            </a:r>
            <a:r>
              <a:rPr lang="ru-RU" dirty="0" err="1" smtClean="0"/>
              <a:t>своє</a:t>
            </a:r>
            <a:endParaRPr lang="ru-RU" dirty="0" smtClean="0"/>
          </a:p>
          <a:p>
            <a:pPr>
              <a:spcBef>
                <a:spcPts val="0"/>
              </a:spcBef>
              <a:buNone/>
            </a:pPr>
            <a:r>
              <a:rPr lang="ru-RU" dirty="0" err="1" smtClean="0"/>
              <a:t>захоплення</a:t>
            </a:r>
            <a:r>
              <a:rPr lang="ru-RU" dirty="0" smtClean="0"/>
              <a:t> </a:t>
            </a:r>
            <a:r>
              <a:rPr lang="ru-RU" dirty="0" err="1" smtClean="0"/>
              <a:t>фашистськими</a:t>
            </a:r>
            <a:r>
              <a:rPr lang="ru-RU" dirty="0" smtClean="0"/>
              <a:t> </a:t>
            </a:r>
            <a:r>
              <a:rPr lang="ru-RU" dirty="0" err="1" smtClean="0"/>
              <a:t>рухами</a:t>
            </a:r>
            <a:r>
              <a:rPr lang="ru-RU" dirty="0" smtClean="0"/>
              <a:t> у </a:t>
            </a:r>
            <a:r>
              <a:rPr lang="ru-RU" dirty="0" err="1" smtClean="0"/>
              <a:t>Європі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240px-RWF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1844" y="2132856"/>
            <a:ext cx="5063392" cy="3459984"/>
          </a:xfrm>
          <a:prstGeom prst="rect">
            <a:avLst/>
          </a:prstGeom>
        </p:spPr>
      </p:pic>
      <p:pic>
        <p:nvPicPr>
          <p:cNvPr id="6" name="Рисунок 5" descr="image1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41074" y="1700808"/>
            <a:ext cx="3801810" cy="491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8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5780" y="0"/>
            <a:ext cx="10873207" cy="1988840"/>
          </a:xfrm>
        </p:spPr>
        <p:txBody>
          <a:bodyPr rtlCol="0">
            <a:normAutofit/>
          </a:bodyPr>
          <a:lstStyle/>
          <a:p>
            <a:r>
              <a:rPr lang="ru-RU" sz="2400" b="0" dirty="0" err="1" smtClean="0"/>
              <a:t>Проте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тяжіння</a:t>
            </a:r>
            <a:r>
              <a:rPr lang="ru-RU" sz="2400" b="0" dirty="0" smtClean="0"/>
              <a:t> до </a:t>
            </a:r>
            <a:r>
              <a:rPr lang="ru-RU" sz="2400" b="0" dirty="0" err="1" smtClean="0"/>
              <a:t>Києва</a:t>
            </a:r>
            <a:r>
              <a:rPr lang="ru-RU" sz="2400" b="0" dirty="0" smtClean="0"/>
              <a:t> жило в </a:t>
            </a:r>
            <a:r>
              <a:rPr lang="ru-RU" sz="2400" b="0" dirty="0" err="1" smtClean="0"/>
              <a:t>її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душі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постійно</a:t>
            </a:r>
            <a:r>
              <a:rPr lang="ru-RU" sz="2400" b="0" dirty="0" smtClean="0"/>
              <a:t>: «</a:t>
            </a:r>
            <a:r>
              <a:rPr lang="ru-RU" sz="2400" b="0" dirty="0" err="1" smtClean="0"/>
              <a:t>трагічний</a:t>
            </a:r>
            <a:r>
              <a:rPr lang="ru-RU" sz="2400" b="0" dirty="0" smtClean="0"/>
              <a:t>» </a:t>
            </a:r>
            <a:r>
              <a:rPr lang="ru-RU" sz="2400" b="0" dirty="0" err="1" smtClean="0"/>
              <a:t>Київ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чекав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її</a:t>
            </a:r>
            <a:r>
              <a:rPr lang="ru-RU" sz="2400" b="0" dirty="0" smtClean="0"/>
              <a:t> — </a:t>
            </a:r>
            <a:r>
              <a:rPr lang="ru-RU" sz="2400" b="0" dirty="0" err="1" smtClean="0"/>
              <a:t>і</a:t>
            </a:r>
            <a:r>
              <a:rPr lang="ru-RU" sz="2400" b="0" dirty="0" smtClean="0"/>
              <a:t> вона не </a:t>
            </a:r>
            <a:r>
              <a:rPr lang="ru-RU" sz="2400" b="0" dirty="0" err="1" smtClean="0"/>
              <a:t>сподіваючися</a:t>
            </a:r>
            <a:r>
              <a:rPr lang="ru-RU" sz="2400" b="0" dirty="0" smtClean="0"/>
              <a:t>, </a:t>
            </a:r>
            <a:r>
              <a:rPr lang="ru-RU" sz="2400" b="0" dirty="0" err="1" smtClean="0"/>
              <a:t>що</a:t>
            </a:r>
            <a:r>
              <a:rPr lang="ru-RU" sz="2400" b="0" dirty="0" smtClean="0"/>
              <a:t> на </a:t>
            </a:r>
            <a:r>
              <a:rPr lang="ru-RU" sz="2400" b="0" dirty="0" err="1" smtClean="0"/>
              <a:t>неї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чатує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небезпека</a:t>
            </a:r>
            <a:r>
              <a:rPr lang="ru-RU" sz="2400" b="0" dirty="0" smtClean="0"/>
              <a:t>, </a:t>
            </a:r>
            <a:r>
              <a:rPr lang="ru-RU" sz="2400" b="0" dirty="0" err="1" smtClean="0"/>
              <a:t>вирушила</a:t>
            </a:r>
            <a:r>
              <a:rPr lang="ru-RU" sz="2400" b="0" dirty="0" smtClean="0"/>
              <a:t> разом </a:t>
            </a:r>
            <a:r>
              <a:rPr lang="ru-RU" sz="2400" b="0" dirty="0" err="1" smtClean="0"/>
              <a:t>із</a:t>
            </a:r>
            <a:r>
              <a:rPr lang="ru-RU" sz="2400" b="0" dirty="0" smtClean="0"/>
              <a:t> </a:t>
            </a:r>
            <a:r>
              <a:rPr lang="ru-RU" sz="2400" b="0" dirty="0" err="1" smtClean="0"/>
              <a:t>Уласом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Самчуком</a:t>
            </a:r>
            <a:r>
              <a:rPr lang="ru-RU" sz="2400" b="0" dirty="0" smtClean="0"/>
              <a:t> </a:t>
            </a:r>
            <a:r>
              <a:rPr lang="ru-RU" sz="2400" b="0" dirty="0" err="1" smtClean="0"/>
              <a:t>і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кількома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друзями</a:t>
            </a:r>
            <a:r>
              <a:rPr lang="ru-RU" sz="2400" b="0" dirty="0" smtClean="0"/>
              <a:t> до </a:t>
            </a:r>
            <a:r>
              <a:rPr lang="ru-RU" sz="2400" b="0" dirty="0" err="1" smtClean="0"/>
              <a:t>міста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юності</a:t>
            </a:r>
            <a:r>
              <a:rPr lang="ru-RU" sz="2400" b="0" dirty="0" smtClean="0"/>
              <a:t>. </a:t>
            </a:r>
            <a:r>
              <a:rPr lang="en-US" b="0" dirty="0" smtClean="0"/>
              <a:t/>
            </a:r>
            <a:br>
              <a:rPr lang="en-US" b="0" dirty="0" smtClean="0"/>
            </a:br>
            <a:endParaRPr lang="ru-RU" dirty="0"/>
          </a:p>
        </p:txBody>
      </p:sp>
      <p:pic>
        <p:nvPicPr>
          <p:cNvPr id="9" name="Рисунок 8" descr="Без названия (7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5115" b="5115"/>
          <a:stretch>
            <a:fillRect/>
          </a:stretch>
        </p:blipFill>
        <p:spPr>
          <a:xfrm>
            <a:off x="765819" y="2348880"/>
            <a:ext cx="5395729" cy="3281851"/>
          </a:xfrm>
        </p:spPr>
      </p:pic>
      <p:pic>
        <p:nvPicPr>
          <p:cNvPr id="10" name="Рисунок 9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10436" y="2355286"/>
            <a:ext cx="5103058" cy="325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30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1844" y="260648"/>
            <a:ext cx="10441160" cy="1656184"/>
          </a:xfrm>
        </p:spPr>
        <p:txBody>
          <a:bodyPr>
            <a:normAutofit/>
          </a:bodyPr>
          <a:lstStyle/>
          <a:p>
            <a:r>
              <a:rPr lang="ru-RU" sz="2400" b="0" dirty="0" smtClean="0"/>
              <a:t>У </a:t>
            </a:r>
            <a:r>
              <a:rPr lang="ru-RU" sz="2400" b="0" dirty="0" err="1" smtClean="0"/>
              <a:t>грудні</a:t>
            </a:r>
            <a:r>
              <a:rPr lang="ru-RU" sz="2400" b="0" dirty="0" smtClean="0"/>
              <a:t> 1939 </a:t>
            </a:r>
            <a:r>
              <a:rPr lang="ru-RU" sz="2400" b="0" dirty="0" err="1" smtClean="0"/>
              <a:t>сімя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Теліг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переїхала</a:t>
            </a:r>
            <a:r>
              <a:rPr lang="ru-RU" sz="2400" b="0" dirty="0" smtClean="0"/>
              <a:t> до Кракова, де </a:t>
            </a:r>
            <a:r>
              <a:rPr lang="ru-RU" sz="2400" b="0" dirty="0" err="1" smtClean="0"/>
              <a:t>Олена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зустріла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свого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знайомого</a:t>
            </a:r>
            <a:r>
              <a:rPr lang="ru-RU" sz="2400" b="0" dirty="0" smtClean="0"/>
              <a:t>, </a:t>
            </a:r>
            <a:r>
              <a:rPr lang="ru-RU" sz="2400" b="0" dirty="0" err="1" smtClean="0"/>
              <a:t>відомого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діяча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української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емігрантської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культури</a:t>
            </a:r>
            <a:r>
              <a:rPr lang="ru-RU" sz="2400" b="0" dirty="0" smtClean="0"/>
              <a:t> Олега </a:t>
            </a:r>
            <a:r>
              <a:rPr lang="ru-RU" sz="2400" b="0" dirty="0" err="1" smtClean="0"/>
              <a:t>Ольжича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і</a:t>
            </a:r>
            <a:r>
              <a:rPr lang="ru-RU" sz="2400" b="0" dirty="0" smtClean="0"/>
              <a:t> вступила в </a:t>
            </a:r>
            <a:r>
              <a:rPr lang="ru-RU" sz="2400" b="0" dirty="0" err="1" smtClean="0"/>
              <a:t>Організацію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українських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націоналістів</a:t>
            </a:r>
            <a:r>
              <a:rPr lang="ru-RU" sz="2400" b="0" dirty="0" smtClean="0"/>
              <a:t> (ОУН). </a:t>
            </a:r>
            <a:endParaRPr lang="ru-RU" sz="2400" dirty="0"/>
          </a:p>
        </p:txBody>
      </p:sp>
      <p:pic>
        <p:nvPicPr>
          <p:cNvPr id="11" name="Рисунок 10" descr="Без названия (8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640" b="6640"/>
          <a:stretch>
            <a:fillRect/>
          </a:stretch>
        </p:blipFill>
        <p:spPr>
          <a:xfrm>
            <a:off x="5446340" y="2348880"/>
            <a:ext cx="5688632" cy="3460004"/>
          </a:xfrm>
        </p:spPr>
      </p:pic>
      <p:pic>
        <p:nvPicPr>
          <p:cNvPr id="12" name="Рисунок 11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7868" y="1988840"/>
            <a:ext cx="3273896" cy="3928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804" y="0"/>
            <a:ext cx="11161240" cy="2204864"/>
          </a:xfrm>
        </p:spPr>
        <p:txBody>
          <a:bodyPr>
            <a:normAutofit fontScale="90000"/>
          </a:bodyPr>
          <a:lstStyle/>
          <a:p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 smtClean="0"/>
              <a:t>У 1941 </a:t>
            </a:r>
            <a:r>
              <a:rPr lang="ru-RU" sz="2400" b="0" dirty="0" err="1" smtClean="0"/>
              <a:t>році</a:t>
            </a:r>
            <a:r>
              <a:rPr lang="ru-RU" sz="2400" b="0" dirty="0" smtClean="0"/>
              <a:t> в </a:t>
            </a:r>
            <a:r>
              <a:rPr lang="ru-RU" sz="2400" b="0" dirty="0" err="1" smtClean="0"/>
              <a:t>Києві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Олена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Теліга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організовує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Спілку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українських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письменників</a:t>
            </a:r>
            <a:r>
              <a:rPr lang="ru-RU" sz="2400" b="0" dirty="0" smtClean="0"/>
              <a:t>, </a:t>
            </a:r>
            <a:r>
              <a:rPr lang="ru-RU" sz="2400" b="0" dirty="0" err="1" smtClean="0"/>
              <a:t>відкриває</a:t>
            </a:r>
            <a:r>
              <a:rPr lang="ru-RU" sz="2400" b="0" dirty="0" smtClean="0"/>
              <a:t> пункт </a:t>
            </a:r>
            <a:r>
              <a:rPr lang="ru-RU" sz="2400" b="0" dirty="0" err="1" smtClean="0"/>
              <a:t>харчування</a:t>
            </a:r>
            <a:r>
              <a:rPr lang="ru-RU" sz="2400" b="0" dirty="0" smtClean="0"/>
              <a:t> для </a:t>
            </a:r>
            <a:r>
              <a:rPr lang="ru-RU" sz="2400" b="0" dirty="0" err="1" smtClean="0"/>
              <a:t>своїх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соратників</a:t>
            </a:r>
            <a:r>
              <a:rPr lang="ru-RU" sz="2400" b="0" dirty="0" smtClean="0"/>
              <a:t>, </a:t>
            </a:r>
            <a:r>
              <a:rPr lang="ru-RU" sz="2400" b="0" dirty="0" err="1" smtClean="0"/>
              <a:t>співпрацює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з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редакцією</a:t>
            </a:r>
            <a:r>
              <a:rPr lang="ru-RU" sz="2400" b="0" dirty="0" smtClean="0"/>
              <a:t>«</a:t>
            </a:r>
            <a:r>
              <a:rPr lang="ru-RU" sz="2400" b="0" dirty="0" err="1" smtClean="0"/>
              <a:t>Українського</a:t>
            </a:r>
            <a:r>
              <a:rPr lang="ru-RU" sz="2400" b="0" dirty="0" smtClean="0"/>
              <a:t> слова» </a:t>
            </a:r>
            <a:r>
              <a:rPr lang="ru-RU" sz="2400" b="0" dirty="0" err="1" smtClean="0"/>
              <a:t>Івана</a:t>
            </a:r>
            <a:r>
              <a:rPr lang="ru-RU" sz="2400" b="0" dirty="0" smtClean="0"/>
              <a:t> Рогача, </a:t>
            </a:r>
            <a:r>
              <a:rPr lang="ru-RU" sz="2400" b="0" dirty="0" err="1" smtClean="0"/>
              <a:t>що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знаходилась</a:t>
            </a:r>
            <a:r>
              <a:rPr lang="ru-RU" sz="2400" b="0" dirty="0" smtClean="0"/>
              <a:t> на </a:t>
            </a:r>
            <a:r>
              <a:rPr lang="ru-RU" sz="2400" b="0" dirty="0" err="1" smtClean="0"/>
              <a:t>Бульварно-Кудрявській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вулиці</a:t>
            </a:r>
            <a:r>
              <a:rPr lang="ru-RU" sz="2400" b="0" dirty="0" smtClean="0"/>
              <a:t>, </a:t>
            </a:r>
            <a:r>
              <a:rPr lang="ru-RU" sz="2400" b="0" dirty="0" err="1" smtClean="0"/>
              <a:t>видає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тижневик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літератури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і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мистецтва</a:t>
            </a:r>
            <a:r>
              <a:rPr lang="ru-RU" sz="2400" b="0" dirty="0" smtClean="0"/>
              <a:t> «</a:t>
            </a:r>
            <a:r>
              <a:rPr lang="ru-RU" sz="2400" b="0" dirty="0" err="1" smtClean="0"/>
              <a:t>Літаври</a:t>
            </a:r>
            <a:r>
              <a:rPr lang="ru-RU" sz="2400" b="0" dirty="0" smtClean="0"/>
              <a:t>». </a:t>
            </a:r>
            <a:r>
              <a:rPr lang="en-US" sz="2400" b="0" dirty="0" smtClean="0"/>
              <a:t/>
            </a:r>
            <a:br>
              <a:rPr lang="en-US" sz="2400" b="0" dirty="0" smtClean="0"/>
            </a:br>
            <a:endParaRPr lang="ru-RU" sz="2400" dirty="0"/>
          </a:p>
        </p:txBody>
      </p:sp>
      <p:pic>
        <p:nvPicPr>
          <p:cNvPr id="7" name="Рисунок 6" descr="Без названия (12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223" r="14223"/>
          <a:stretch>
            <a:fillRect/>
          </a:stretch>
        </p:blipFill>
        <p:spPr>
          <a:xfrm>
            <a:off x="2133972" y="2132856"/>
            <a:ext cx="7906780" cy="367240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796" y="188640"/>
            <a:ext cx="10945216" cy="2376264"/>
          </a:xfrm>
        </p:spPr>
        <p:txBody>
          <a:bodyPr>
            <a:noAutofit/>
          </a:bodyPr>
          <a:lstStyle/>
          <a:p>
            <a:r>
              <a:rPr lang="ru-RU" sz="2400" b="0" dirty="0" err="1" smtClean="0"/>
              <a:t>Після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арешту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редакції</a:t>
            </a:r>
            <a:r>
              <a:rPr lang="ru-RU" sz="2400" b="0" dirty="0" smtClean="0"/>
              <a:t> «</a:t>
            </a:r>
            <a:r>
              <a:rPr lang="ru-RU" sz="2400" b="0" dirty="0" err="1" smtClean="0"/>
              <a:t>Українського</a:t>
            </a:r>
            <a:r>
              <a:rPr lang="ru-RU" sz="2400" b="0" dirty="0" smtClean="0"/>
              <a:t> слова» О. </a:t>
            </a:r>
            <a:r>
              <a:rPr lang="ru-RU" sz="2400" b="0" dirty="0" err="1" smtClean="0"/>
              <a:t>Теліга</a:t>
            </a:r>
            <a:r>
              <a:rPr lang="ru-RU" sz="2400" b="0" dirty="0" smtClean="0"/>
              <a:t> не брала до </a:t>
            </a:r>
            <a:r>
              <a:rPr lang="ru-RU" sz="2400" b="0" dirty="0" err="1" smtClean="0"/>
              <a:t>уваги</a:t>
            </a:r>
            <a:r>
              <a:rPr lang="ru-RU" sz="2400" b="0" dirty="0" smtClean="0"/>
              <a:t> постанов </a:t>
            </a:r>
            <a:r>
              <a:rPr lang="ru-RU" sz="2400" b="0" dirty="0" err="1" smtClean="0"/>
              <a:t>німецької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влади</a:t>
            </a:r>
            <a:r>
              <a:rPr lang="ru-RU" sz="2400" b="0" dirty="0" smtClean="0"/>
              <a:t>: </a:t>
            </a:r>
            <a:r>
              <a:rPr lang="ru-RU" sz="2400" b="0" dirty="0" err="1" smtClean="0"/>
              <a:t>ігнорувала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вказівки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німців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зухвало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і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принципово</a:t>
            </a:r>
            <a:r>
              <a:rPr lang="ru-RU" sz="2400" b="0" dirty="0" smtClean="0"/>
              <a:t>. 7 лютого 1942 р. </a:t>
            </a:r>
            <a:r>
              <a:rPr lang="ru-RU" sz="2400" b="0" dirty="0" err="1" smtClean="0"/>
              <a:t>почалися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арешти</a:t>
            </a:r>
            <a:r>
              <a:rPr lang="ru-RU" sz="2400" b="0" dirty="0" smtClean="0"/>
              <a:t>, вона знала, </a:t>
            </a:r>
            <a:r>
              <a:rPr lang="ru-RU" sz="2400" b="0" dirty="0" err="1" smtClean="0"/>
              <a:t>що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ризикує</a:t>
            </a:r>
            <a:r>
              <a:rPr lang="ru-RU" sz="2400" b="0" dirty="0" smtClean="0"/>
              <a:t>, </a:t>
            </a:r>
            <a:r>
              <a:rPr lang="ru-RU" sz="2400" b="0" dirty="0" err="1" smtClean="0"/>
              <a:t>але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тікати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з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Києва</a:t>
            </a:r>
            <a:r>
              <a:rPr lang="ru-RU" sz="2400" b="0" dirty="0" smtClean="0"/>
              <a:t> не </a:t>
            </a:r>
            <a:r>
              <a:rPr lang="ru-RU" sz="2400" b="0" dirty="0" err="1" smtClean="0"/>
              <a:t>хотіла</a:t>
            </a:r>
            <a:r>
              <a:rPr lang="ru-RU" sz="2400" b="0" dirty="0" smtClean="0"/>
              <a:t>. </a:t>
            </a:r>
            <a:r>
              <a:rPr lang="ru-RU" sz="2400" b="0" dirty="0" err="1" smtClean="0"/>
              <a:t>Олена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пішла</a:t>
            </a:r>
            <a:r>
              <a:rPr lang="ru-RU" sz="2400" b="0" dirty="0" smtClean="0"/>
              <a:t> на </a:t>
            </a:r>
            <a:r>
              <a:rPr lang="ru-RU" sz="2400" b="0" dirty="0" err="1" smtClean="0"/>
              <a:t>стовідсоткову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загибель</a:t>
            </a:r>
            <a:r>
              <a:rPr lang="ru-RU" sz="2400" b="0" dirty="0" smtClean="0"/>
              <a:t>, </a:t>
            </a:r>
            <a:r>
              <a:rPr lang="ru-RU" sz="2400" b="0" dirty="0" err="1" smtClean="0"/>
              <a:t>з</a:t>
            </a:r>
            <a:r>
              <a:rPr lang="ru-RU" sz="2400" b="0" dirty="0" smtClean="0"/>
              <a:t> нею </a:t>
            </a:r>
            <a:r>
              <a:rPr lang="ru-RU" sz="2400" b="0" dirty="0" err="1" smtClean="0"/>
              <a:t>пішов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і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її</a:t>
            </a:r>
            <a:r>
              <a:rPr lang="ru-RU" sz="2400" b="0" dirty="0" smtClean="0"/>
              <a:t> Михайло. </a:t>
            </a:r>
            <a:r>
              <a:rPr lang="ru-RU" sz="2400" b="0" dirty="0" err="1" smtClean="0"/>
              <a:t>Під</a:t>
            </a:r>
            <a:r>
              <a:rPr lang="ru-RU" sz="2400" b="0" dirty="0" smtClean="0"/>
              <a:t> час </a:t>
            </a:r>
            <a:r>
              <a:rPr lang="ru-RU" sz="2400" b="0" dirty="0" err="1" smtClean="0"/>
              <a:t>арешту</a:t>
            </a:r>
            <a:r>
              <a:rPr lang="ru-RU" sz="2400" b="0" dirty="0" smtClean="0"/>
              <a:t> 9 лютого </a:t>
            </a:r>
            <a:r>
              <a:rPr lang="ru-RU" sz="2400" b="0" dirty="0" err="1" smtClean="0"/>
              <a:t>він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назвався</a:t>
            </a:r>
            <a:r>
              <a:rPr lang="ru-RU" sz="2400" b="0" dirty="0" smtClean="0"/>
              <a:t> </a:t>
            </a:r>
            <a:r>
              <a:rPr lang="ru-RU" sz="2400" b="0" dirty="0" err="1" smtClean="0"/>
              <a:t>письменником</a:t>
            </a:r>
            <a:r>
              <a:rPr lang="ru-RU" sz="2400" b="0" dirty="0" smtClean="0"/>
              <a:t>, </a:t>
            </a:r>
            <a:r>
              <a:rPr lang="ru-RU" sz="2400" b="0" dirty="0" err="1" smtClean="0"/>
              <a:t>щоб</a:t>
            </a:r>
            <a:r>
              <a:rPr lang="ru-RU" sz="2400" b="0" dirty="0" smtClean="0"/>
              <a:t> бути разом </a:t>
            </a:r>
            <a:r>
              <a:rPr lang="ru-RU" sz="2400" b="0" dirty="0" err="1" smtClean="0"/>
              <a:t>з</a:t>
            </a:r>
            <a:r>
              <a:rPr lang="ru-RU" sz="2400" b="0" dirty="0" smtClean="0"/>
              <a:t> нею. </a:t>
            </a:r>
            <a:r>
              <a:rPr lang="en-US" sz="2400" b="0" dirty="0" smtClean="0"/>
              <a:t/>
            </a:r>
            <a:br>
              <a:rPr lang="en-US" sz="2400" b="0" dirty="0" smtClean="0"/>
            </a:br>
            <a:endParaRPr lang="ru-RU" sz="2400" dirty="0"/>
          </a:p>
        </p:txBody>
      </p:sp>
      <p:pic>
        <p:nvPicPr>
          <p:cNvPr id="11" name="Рисунок 10" descr="Без названия (15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209" b="12209"/>
          <a:stretch>
            <a:fillRect/>
          </a:stretch>
        </p:blipFill>
        <p:spPr>
          <a:xfrm>
            <a:off x="2566020" y="2492896"/>
            <a:ext cx="6336704" cy="3854182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 названия (16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357" r="2357"/>
          <a:stretch>
            <a:fillRect/>
          </a:stretch>
        </p:blipFill>
        <p:spPr>
          <a:xfrm>
            <a:off x="2349996" y="1844824"/>
            <a:ext cx="7313295" cy="444817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5780" y="260648"/>
            <a:ext cx="11233247" cy="1512168"/>
          </a:xfrm>
        </p:spPr>
        <p:txBody>
          <a:bodyPr>
            <a:normAutofit fontScale="25000" lnSpcReduction="20000"/>
          </a:bodyPr>
          <a:lstStyle/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endParaRPr lang="uk-UA" sz="9600" dirty="0" smtClean="0"/>
          </a:p>
          <a:p>
            <a:r>
              <a:rPr lang="ru-RU" sz="9600" dirty="0" smtClean="0"/>
              <a:t>За </a:t>
            </a:r>
            <a:r>
              <a:rPr lang="ru-RU" sz="9600" dirty="0" err="1" smtClean="0"/>
              <a:t>даними</a:t>
            </a:r>
            <a:r>
              <a:rPr lang="ru-RU" sz="9600" dirty="0" smtClean="0"/>
              <a:t> </a:t>
            </a:r>
            <a:r>
              <a:rPr lang="ru-RU" sz="9600" dirty="0" err="1" smtClean="0"/>
              <a:t>істориків</a:t>
            </a:r>
            <a:r>
              <a:rPr lang="ru-RU" sz="9600" dirty="0" smtClean="0"/>
              <a:t>, 22 лютого 1942 р. </a:t>
            </a:r>
            <a:r>
              <a:rPr lang="ru-RU" sz="9600" dirty="0" err="1" smtClean="0"/>
              <a:t>українську</a:t>
            </a:r>
            <a:r>
              <a:rPr lang="ru-RU" sz="9600" dirty="0" smtClean="0"/>
              <a:t> </a:t>
            </a:r>
            <a:r>
              <a:rPr lang="ru-RU" sz="9600" dirty="0" err="1" smtClean="0"/>
              <a:t>письменницю-патріотку</a:t>
            </a:r>
            <a:r>
              <a:rPr lang="ru-RU" sz="9600" dirty="0" smtClean="0"/>
              <a:t> </a:t>
            </a:r>
            <a:r>
              <a:rPr lang="ru-RU" sz="9600" dirty="0" err="1" smtClean="0"/>
              <a:t>було</a:t>
            </a:r>
            <a:r>
              <a:rPr lang="ru-RU" sz="9600" dirty="0" smtClean="0"/>
              <a:t> </a:t>
            </a:r>
            <a:r>
              <a:rPr lang="ru-RU" sz="9600" dirty="0" err="1" smtClean="0"/>
              <a:t>розстріляно</a:t>
            </a:r>
            <a:r>
              <a:rPr lang="ru-RU" sz="9600" dirty="0" smtClean="0"/>
              <a:t> в </a:t>
            </a:r>
            <a:r>
              <a:rPr lang="ru-RU" sz="9600" dirty="0" err="1" smtClean="0"/>
              <a:t>Бабиному</a:t>
            </a:r>
            <a:r>
              <a:rPr lang="ru-RU" sz="9600" dirty="0" smtClean="0"/>
              <a:t> Яру разом </a:t>
            </a:r>
            <a:r>
              <a:rPr lang="ru-RU" sz="9600" dirty="0" err="1" smtClean="0"/>
              <a:t>із</a:t>
            </a:r>
            <a:r>
              <a:rPr lang="ru-RU" sz="9600" dirty="0" smtClean="0"/>
              <a:t> </a:t>
            </a:r>
            <a:r>
              <a:rPr lang="ru-RU" sz="9600" dirty="0" err="1" smtClean="0"/>
              <a:t>чоловіком</a:t>
            </a:r>
            <a:r>
              <a:rPr lang="ru-RU" sz="9600" dirty="0" smtClean="0"/>
              <a:t> та соратниками.</a:t>
            </a:r>
            <a:endParaRPr lang="ru-RU" sz="9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73932" y="260648"/>
            <a:ext cx="8640960" cy="6597352"/>
          </a:xfrm>
        </p:spPr>
        <p:txBody>
          <a:bodyPr>
            <a:normAutofit fontScale="85000" lnSpcReduction="20000"/>
          </a:bodyPr>
          <a:lstStyle/>
          <a:p>
            <a:pPr algn="ctr" fontAlgn="base"/>
            <a:r>
              <a:rPr lang="ru-RU" sz="3300" b="1" dirty="0" err="1" smtClean="0"/>
              <a:t>Олена</a:t>
            </a:r>
            <a:r>
              <a:rPr lang="ru-RU" sz="3300" b="1" dirty="0" smtClean="0"/>
              <a:t> </a:t>
            </a:r>
            <a:r>
              <a:rPr lang="ru-RU" sz="3300" b="1" dirty="0" err="1" smtClean="0"/>
              <a:t>Теліга</a:t>
            </a:r>
            <a:r>
              <a:rPr lang="ru-RU" sz="3300" b="1" dirty="0" smtClean="0"/>
              <a:t> – Поворот</a:t>
            </a:r>
          </a:p>
          <a:p>
            <a:pPr algn="ctr" fontAlgn="base"/>
            <a:r>
              <a:rPr lang="ru-RU" sz="1900" dirty="0" err="1" smtClean="0"/>
              <a:t>Це</a:t>
            </a:r>
            <a:r>
              <a:rPr lang="ru-RU" sz="1900" dirty="0" smtClean="0"/>
              <a:t> буде так: в </a:t>
            </a:r>
            <a:r>
              <a:rPr lang="ru-RU" sz="1900" dirty="0" err="1" smtClean="0"/>
              <a:t>осінній</a:t>
            </a:r>
            <a:r>
              <a:rPr lang="ru-RU" sz="1900" dirty="0" smtClean="0"/>
              <a:t> день </a:t>
            </a:r>
            <a:r>
              <a:rPr lang="ru-RU" sz="1900" dirty="0" err="1" smtClean="0"/>
              <a:t>прозорий</a:t>
            </a: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err="1" smtClean="0"/>
              <a:t>Перейдемо</a:t>
            </a:r>
            <a:r>
              <a:rPr lang="ru-RU" sz="1900" dirty="0" smtClean="0"/>
              <a:t> ми на </a:t>
            </a:r>
            <a:r>
              <a:rPr lang="ru-RU" sz="1900" dirty="0" err="1" smtClean="0"/>
              <a:t>свої</a:t>
            </a:r>
            <a:r>
              <a:rPr lang="ru-RU" sz="1900" dirty="0" smtClean="0"/>
              <a:t> дороги.</a:t>
            </a:r>
            <a:br>
              <a:rPr lang="ru-RU" sz="1900" dirty="0" smtClean="0"/>
            </a:br>
            <a:r>
              <a:rPr lang="ru-RU" sz="1900" dirty="0" err="1" smtClean="0"/>
              <a:t>Тяжке</a:t>
            </a:r>
            <a:r>
              <a:rPr lang="ru-RU" sz="1900" dirty="0" smtClean="0"/>
              <a:t> </a:t>
            </a:r>
            <a:r>
              <a:rPr lang="ru-RU" sz="1900" dirty="0" err="1" smtClean="0"/>
              <a:t>змагання</a:t>
            </a:r>
            <a:r>
              <a:rPr lang="ru-RU" sz="1900" dirty="0" smtClean="0"/>
              <a:t> </a:t>
            </a:r>
            <a:r>
              <a:rPr lang="ru-RU" sz="1900" dirty="0" err="1" smtClean="0"/>
              <a:t>наші</a:t>
            </a:r>
            <a:r>
              <a:rPr lang="ru-RU" sz="1900" dirty="0" smtClean="0"/>
              <a:t> </a:t>
            </a:r>
            <a:r>
              <a:rPr lang="ru-RU" sz="1900" dirty="0" err="1" smtClean="0"/>
              <a:t>душі</a:t>
            </a:r>
            <a:r>
              <a:rPr lang="ru-RU" sz="1900" dirty="0" smtClean="0"/>
              <a:t> зоре,</a:t>
            </a:r>
            <a:br>
              <a:rPr lang="ru-RU" sz="1900" dirty="0" smtClean="0"/>
            </a:br>
            <a:r>
              <a:rPr lang="ru-RU" sz="1900" dirty="0" err="1" smtClean="0"/>
              <a:t>Щоб</a:t>
            </a:r>
            <a:r>
              <a:rPr lang="ru-RU" sz="1900" dirty="0" smtClean="0"/>
              <a:t> колосились зерна перемоги.</a:t>
            </a:r>
          </a:p>
          <a:p>
            <a:pPr algn="ctr" fontAlgn="base"/>
            <a:r>
              <a:rPr lang="ru-RU" sz="1900" dirty="0" smtClean="0"/>
              <a:t>І те, </a:t>
            </a:r>
            <a:r>
              <a:rPr lang="ru-RU" sz="1900" dirty="0" err="1" smtClean="0"/>
              <a:t>що</a:t>
            </a:r>
            <a:r>
              <a:rPr lang="ru-RU" sz="1900" dirty="0" smtClean="0"/>
              <a:t> </a:t>
            </a:r>
            <a:r>
              <a:rPr lang="ru-RU" sz="1900" dirty="0" err="1" smtClean="0"/>
              <a:t>мрією</a:t>
            </a:r>
            <a:r>
              <a:rPr lang="ru-RU" sz="1900" dirty="0" smtClean="0"/>
              <a:t> </a:t>
            </a:r>
            <a:r>
              <a:rPr lang="ru-RU" sz="1900" dirty="0" err="1" smtClean="0"/>
              <a:t>було</a:t>
            </a:r>
            <a:r>
              <a:rPr lang="ru-RU" sz="1900" dirty="0" smtClean="0"/>
              <a:t> роками,</a:t>
            </a:r>
            <a:br>
              <a:rPr lang="ru-RU" sz="1900" dirty="0" smtClean="0"/>
            </a:br>
            <a:r>
              <a:rPr lang="ru-RU" sz="1900" dirty="0" smtClean="0"/>
              <a:t>Все </a:t>
            </a:r>
            <a:r>
              <a:rPr lang="ru-RU" sz="1900" dirty="0" err="1" smtClean="0"/>
              <a:t>обернеться</a:t>
            </a:r>
            <a:r>
              <a:rPr lang="ru-RU" sz="1900" dirty="0" smtClean="0"/>
              <a:t> в </a:t>
            </a:r>
            <a:r>
              <a:rPr lang="ru-RU" sz="1900" dirty="0" err="1" smtClean="0"/>
              <a:t>дійсність</a:t>
            </a:r>
            <a:r>
              <a:rPr lang="ru-RU" sz="1900" dirty="0" smtClean="0"/>
              <a:t> </a:t>
            </a:r>
            <a:r>
              <a:rPr lang="ru-RU" sz="1900" dirty="0" err="1" smtClean="0"/>
              <a:t>і</a:t>
            </a:r>
            <a:r>
              <a:rPr lang="ru-RU" sz="1900" dirty="0" smtClean="0"/>
              <a:t> </a:t>
            </a:r>
            <a:r>
              <a:rPr lang="ru-RU" sz="1900" dirty="0" err="1" smtClean="0"/>
              <a:t>можливість</a:t>
            </a:r>
            <a:r>
              <a:rPr lang="ru-RU" sz="1900" dirty="0" smtClean="0"/>
              <a:t>, —</a:t>
            </a:r>
            <a:br>
              <a:rPr lang="ru-RU" sz="1900" dirty="0" smtClean="0"/>
            </a:br>
            <a:r>
              <a:rPr lang="ru-RU" sz="1900" dirty="0" smtClean="0"/>
              <a:t>Нам буде </a:t>
            </a:r>
            <a:r>
              <a:rPr lang="ru-RU" sz="1900" dirty="0" err="1" smtClean="0"/>
              <a:t>сонцем</a:t>
            </a:r>
            <a:r>
              <a:rPr lang="ru-RU" sz="1900" dirty="0" smtClean="0"/>
              <a:t> </a:t>
            </a:r>
            <a:r>
              <a:rPr lang="ru-RU" sz="1900" dirty="0" err="1" smtClean="0"/>
              <a:t>кожний</a:t>
            </a:r>
            <a:r>
              <a:rPr lang="ru-RU" sz="1900" dirty="0" smtClean="0"/>
              <a:t> кущ </a:t>
            </a:r>
            <a:r>
              <a:rPr lang="ru-RU" sz="1900" dirty="0" err="1" smtClean="0"/>
              <a:t>і</a:t>
            </a:r>
            <a:r>
              <a:rPr lang="ru-RU" sz="1900" dirty="0" smtClean="0"/>
              <a:t> </a:t>
            </a:r>
            <a:r>
              <a:rPr lang="ru-RU" sz="1900" dirty="0" err="1" smtClean="0"/>
              <a:t>камінь</a:t>
            </a: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smtClean="0"/>
              <a:t>У </a:t>
            </a:r>
            <a:r>
              <a:rPr lang="ru-RU" sz="1900" dirty="0" err="1" smtClean="0"/>
              <a:t>ці</a:t>
            </a:r>
            <a:r>
              <a:rPr lang="ru-RU" sz="1900" dirty="0" smtClean="0"/>
              <a:t> </a:t>
            </a:r>
            <a:r>
              <a:rPr lang="ru-RU" sz="1900" dirty="0" err="1" smtClean="0"/>
              <a:t>хвилини</a:t>
            </a:r>
            <a:r>
              <a:rPr lang="ru-RU" sz="1900" dirty="0" smtClean="0"/>
              <a:t> — </a:t>
            </a:r>
            <a:r>
              <a:rPr lang="ru-RU" sz="1900" dirty="0" err="1" smtClean="0"/>
              <a:t>гострі</a:t>
            </a:r>
            <a:r>
              <a:rPr lang="ru-RU" sz="1900" dirty="0" smtClean="0"/>
              <a:t> </a:t>
            </a:r>
            <a:r>
              <a:rPr lang="ru-RU" sz="1900" dirty="0" err="1" smtClean="0"/>
              <a:t>і</a:t>
            </a:r>
            <a:r>
              <a:rPr lang="ru-RU" sz="1900" dirty="0" smtClean="0"/>
              <a:t> </a:t>
            </a:r>
            <a:r>
              <a:rPr lang="ru-RU" sz="1900" dirty="0" err="1" smtClean="0"/>
              <a:t>щасливі</a:t>
            </a:r>
            <a:r>
              <a:rPr lang="ru-RU" sz="1900" dirty="0" smtClean="0"/>
              <a:t>!</a:t>
            </a:r>
          </a:p>
          <a:p>
            <a:pPr algn="ctr" fontAlgn="base"/>
            <a:r>
              <a:rPr lang="ru-RU" sz="1900" dirty="0" smtClean="0"/>
              <a:t>Подумать </a:t>
            </a:r>
            <a:r>
              <a:rPr lang="ru-RU" sz="1900" dirty="0" err="1" smtClean="0"/>
              <a:t>тільки</a:t>
            </a:r>
            <a:r>
              <a:rPr lang="ru-RU" sz="1900" dirty="0" smtClean="0"/>
              <a:t>: </a:t>
            </a:r>
            <a:r>
              <a:rPr lang="ru-RU" sz="1900" dirty="0" err="1" smtClean="0"/>
              <a:t>наші</a:t>
            </a:r>
            <a:r>
              <a:rPr lang="ru-RU" sz="1900" dirty="0" smtClean="0"/>
              <a:t> села </a:t>
            </a:r>
            <a:r>
              <a:rPr lang="ru-RU" sz="1900" dirty="0" err="1" smtClean="0"/>
              <a:t>й</a:t>
            </a:r>
            <a:r>
              <a:rPr lang="ru-RU" sz="1900" dirty="0" smtClean="0"/>
              <a:t> люди,</a:t>
            </a:r>
            <a:br>
              <a:rPr lang="ru-RU" sz="1900" dirty="0" smtClean="0"/>
            </a:br>
            <a:r>
              <a:rPr lang="ru-RU" sz="1900" dirty="0" smtClean="0"/>
              <a:t>А завтра </a:t>
            </a:r>
            <a:r>
              <a:rPr lang="ru-RU" sz="1900" dirty="0" err="1" smtClean="0"/>
              <a:t>прийдемо</a:t>
            </a:r>
            <a:r>
              <a:rPr lang="ru-RU" sz="1900" dirty="0" smtClean="0"/>
              <a:t> — до </a:t>
            </a:r>
            <a:r>
              <a:rPr lang="ru-RU" sz="1900" dirty="0" err="1" smtClean="0"/>
              <a:t>свого</a:t>
            </a:r>
            <a:r>
              <a:rPr lang="ru-RU" sz="1900" dirty="0" smtClean="0"/>
              <a:t> </a:t>
            </a:r>
            <a:r>
              <a:rPr lang="ru-RU" sz="1900" dirty="0" err="1" smtClean="0"/>
              <a:t>міста</a:t>
            </a:r>
            <a:r>
              <a:rPr lang="ru-RU" sz="1900" dirty="0" smtClean="0"/>
              <a:t>!</a:t>
            </a:r>
            <a:br>
              <a:rPr lang="ru-RU" sz="1900" dirty="0" smtClean="0"/>
            </a:br>
            <a:r>
              <a:rPr lang="ru-RU" sz="1900" dirty="0" err="1" smtClean="0"/>
              <a:t>Захоплять</a:t>
            </a:r>
            <a:r>
              <a:rPr lang="ru-RU" sz="1900" dirty="0" smtClean="0"/>
              <a:t> </a:t>
            </a:r>
            <a:r>
              <a:rPr lang="ru-RU" sz="1900" dirty="0" err="1" smtClean="0"/>
              <a:t>владно</a:t>
            </a:r>
            <a:r>
              <a:rPr lang="ru-RU" sz="1900" dirty="0" smtClean="0"/>
              <a:t> </a:t>
            </a:r>
            <a:r>
              <a:rPr lang="ru-RU" sz="1900" dirty="0" err="1" smtClean="0"/>
              <a:t>зголоднілі</a:t>
            </a:r>
            <a:r>
              <a:rPr lang="ru-RU" sz="1900" dirty="0" smtClean="0"/>
              <a:t> груди</a:t>
            </a:r>
            <a:br>
              <a:rPr lang="ru-RU" sz="1900" dirty="0" smtClean="0"/>
            </a:br>
            <a:r>
              <a:rPr lang="ru-RU" sz="1900" dirty="0" err="1" smtClean="0"/>
              <a:t>Своє</a:t>
            </a:r>
            <a:r>
              <a:rPr lang="ru-RU" sz="1900" dirty="0" smtClean="0"/>
              <a:t> </a:t>
            </a:r>
            <a:r>
              <a:rPr lang="ru-RU" sz="1900" dirty="0" err="1" smtClean="0"/>
              <a:t>повітря</a:t>
            </a:r>
            <a:r>
              <a:rPr lang="ru-RU" sz="1900" dirty="0" smtClean="0"/>
              <a:t> — тепле та </a:t>
            </a:r>
            <a:r>
              <a:rPr lang="ru-RU" sz="1900" dirty="0" err="1" smtClean="0"/>
              <a:t>іскристе</a:t>
            </a:r>
            <a:r>
              <a:rPr lang="ru-RU" sz="1900" dirty="0" smtClean="0"/>
              <a:t>!</a:t>
            </a:r>
          </a:p>
          <a:p>
            <a:pPr algn="ctr" fontAlgn="base"/>
            <a:r>
              <a:rPr lang="ru-RU" sz="1900" dirty="0" smtClean="0"/>
              <a:t>Та </a:t>
            </a:r>
            <a:r>
              <a:rPr lang="ru-RU" sz="1900" dirty="0" err="1" smtClean="0"/>
              <a:t>звідкись</a:t>
            </a:r>
            <a:r>
              <a:rPr lang="ru-RU" sz="1900" dirty="0" smtClean="0"/>
              <a:t> </a:t>
            </a:r>
            <a:r>
              <a:rPr lang="ru-RU" sz="1900" dirty="0" err="1" smtClean="0"/>
              <a:t>сум</a:t>
            </a:r>
            <a:r>
              <a:rPr lang="ru-RU" sz="1900" dirty="0" smtClean="0"/>
              <a:t> </a:t>
            </a:r>
            <a:r>
              <a:rPr lang="ru-RU" sz="1900" dirty="0" err="1" smtClean="0"/>
              <a:t>зловіщий</a:t>
            </a:r>
            <a:r>
              <a:rPr lang="ru-RU" sz="1900" dirty="0" smtClean="0"/>
              <a:t> </a:t>
            </a:r>
            <a:r>
              <a:rPr lang="ru-RU" sz="1900" dirty="0" err="1" smtClean="0"/>
              <a:t>вітер</a:t>
            </a:r>
            <a:r>
              <a:rPr lang="ru-RU" sz="1900" dirty="0" smtClean="0"/>
              <a:t> </a:t>
            </a:r>
            <a:r>
              <a:rPr lang="ru-RU" sz="1900" dirty="0" err="1" smtClean="0"/>
              <a:t>вишле</a:t>
            </a:r>
            <a:r>
              <a:rPr lang="ru-RU" sz="1900" dirty="0" smtClean="0"/>
              <a:t>,</a:t>
            </a:r>
            <a:br>
              <a:rPr lang="ru-RU" sz="1900" dirty="0" smtClean="0"/>
            </a:br>
            <a:r>
              <a:rPr lang="ru-RU" sz="1900" dirty="0" err="1" smtClean="0"/>
              <a:t>Щоб</a:t>
            </a:r>
            <a:r>
              <a:rPr lang="ru-RU" sz="1900" dirty="0" smtClean="0"/>
              <a:t> кинуть </a:t>
            </a:r>
            <a:r>
              <a:rPr lang="ru-RU" sz="1900" dirty="0" err="1" smtClean="0"/>
              <a:t>серце</a:t>
            </a:r>
            <a:r>
              <a:rPr lang="ru-RU" sz="1900" dirty="0" smtClean="0"/>
              <a:t> у </a:t>
            </a:r>
            <a:r>
              <a:rPr lang="ru-RU" sz="1900" dirty="0" err="1" smtClean="0"/>
              <a:t>крижаний</a:t>
            </a:r>
            <a:r>
              <a:rPr lang="ru-RU" sz="1900" dirty="0" smtClean="0"/>
              <a:t> </a:t>
            </a:r>
            <a:r>
              <a:rPr lang="ru-RU" sz="1900" dirty="0" err="1" smtClean="0"/>
              <a:t>протяг</a:t>
            </a:r>
            <a:r>
              <a:rPr lang="ru-RU" sz="1900" dirty="0" smtClean="0"/>
              <a:t>:</a:t>
            </a:r>
            <a:br>
              <a:rPr lang="ru-RU" sz="1900" dirty="0" smtClean="0"/>
            </a:br>
            <a:r>
              <a:rPr lang="ru-RU" sz="1900" dirty="0" smtClean="0"/>
              <a:t>Усе </a:t>
            </a:r>
            <a:r>
              <a:rPr lang="ru-RU" sz="1900" dirty="0" err="1" smtClean="0"/>
              <a:t>нове</a:t>
            </a:r>
            <a:r>
              <a:rPr lang="ru-RU" sz="1900" dirty="0" smtClean="0"/>
              <a:t>… І до </a:t>
            </a:r>
            <a:r>
              <a:rPr lang="ru-RU" sz="1900" dirty="0" err="1" smtClean="0"/>
              <a:t>старої</a:t>
            </a:r>
            <a:r>
              <a:rPr lang="ru-RU" sz="1900" dirty="0" smtClean="0"/>
              <a:t> </a:t>
            </a:r>
            <a:r>
              <a:rPr lang="ru-RU" sz="1900" dirty="0" err="1" smtClean="0"/>
              <a:t>вишні</a:t>
            </a: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smtClean="0"/>
              <a:t>Не </a:t>
            </a:r>
            <a:r>
              <a:rPr lang="ru-RU" sz="1900" dirty="0" err="1" smtClean="0"/>
              <a:t>вийде</a:t>
            </a:r>
            <a:r>
              <a:rPr lang="ru-RU" sz="1900" dirty="0" smtClean="0"/>
              <a:t> </a:t>
            </a:r>
            <a:r>
              <a:rPr lang="ru-RU" sz="1900" dirty="0" err="1" smtClean="0"/>
              <a:t>мати</a:t>
            </a:r>
            <a:r>
              <a:rPr lang="ru-RU" sz="1900" dirty="0" smtClean="0"/>
              <a:t> </a:t>
            </a:r>
            <a:r>
              <a:rPr lang="ru-RU" sz="1900" dirty="0" err="1" smtClean="0"/>
              <a:t>радісно</a:t>
            </a:r>
            <a:r>
              <a:rPr lang="ru-RU" sz="1900" dirty="0" smtClean="0"/>
              <a:t> </a:t>
            </a:r>
            <a:r>
              <a:rPr lang="ru-RU" sz="1900" dirty="0" err="1" smtClean="0"/>
              <a:t>напроти</a:t>
            </a:r>
            <a:r>
              <a:rPr lang="ru-RU" sz="1900" dirty="0" smtClean="0"/>
              <a:t>…</a:t>
            </a:r>
          </a:p>
          <a:p>
            <a:pPr algn="ctr" fontAlgn="base"/>
            <a:r>
              <a:rPr lang="ru-RU" sz="1900" dirty="0" smtClean="0"/>
              <a:t>Душа </a:t>
            </a:r>
            <a:r>
              <a:rPr lang="ru-RU" sz="1900" dirty="0" err="1" smtClean="0"/>
              <a:t>з</a:t>
            </a:r>
            <a:r>
              <a:rPr lang="ru-RU" sz="1900" dirty="0" smtClean="0"/>
              <a:t> </a:t>
            </a:r>
            <a:r>
              <a:rPr lang="ru-RU" sz="1900" dirty="0" err="1" smtClean="0"/>
              <a:t>розбігу</a:t>
            </a:r>
            <a:r>
              <a:rPr lang="ru-RU" sz="1900" dirty="0" smtClean="0"/>
              <a:t> стане на </a:t>
            </a:r>
            <a:r>
              <a:rPr lang="ru-RU" sz="1900" dirty="0" err="1" smtClean="0"/>
              <a:t>сторожі</a:t>
            </a:r>
            <a:r>
              <a:rPr lang="ru-RU" sz="1900" dirty="0" smtClean="0"/>
              <a:t>,</a:t>
            </a:r>
            <a:br>
              <a:rPr lang="ru-RU" sz="1900" dirty="0" smtClean="0"/>
            </a:br>
            <a:r>
              <a:rPr lang="ru-RU" sz="1900" dirty="0" err="1" smtClean="0"/>
              <a:t>Щоб</a:t>
            </a:r>
            <a:r>
              <a:rPr lang="ru-RU" sz="1900" dirty="0" smtClean="0"/>
              <a:t> </a:t>
            </a:r>
            <a:r>
              <a:rPr lang="ru-RU" sz="1900" dirty="0" err="1" smtClean="0"/>
              <a:t>обережно</a:t>
            </a:r>
            <a:r>
              <a:rPr lang="ru-RU" sz="1900" dirty="0" smtClean="0"/>
              <a:t>, </a:t>
            </a:r>
            <a:r>
              <a:rPr lang="ru-RU" sz="1900" dirty="0" err="1" smtClean="0"/>
              <a:t>але</a:t>
            </a:r>
            <a:r>
              <a:rPr lang="ru-RU" sz="1900" dirty="0" smtClean="0"/>
              <a:t> </a:t>
            </a:r>
            <a:r>
              <a:rPr lang="ru-RU" sz="1900" dirty="0" err="1" smtClean="0"/>
              <a:t>гостро</a:t>
            </a:r>
            <a:r>
              <a:rPr lang="ru-RU" sz="1900" dirty="0" smtClean="0"/>
              <a:t> </a:t>
            </a:r>
            <a:r>
              <a:rPr lang="ru-RU" sz="1900" dirty="0" err="1" smtClean="0"/>
              <a:t>стежить</a:t>
            </a:r>
            <a:r>
              <a:rPr lang="ru-RU" sz="1900" dirty="0" smtClean="0"/>
              <a:t/>
            </a:r>
            <a:br>
              <a:rPr lang="ru-RU" sz="1900" dirty="0" smtClean="0"/>
            </a:br>
            <a:r>
              <a:rPr lang="ru-RU" sz="1900" dirty="0" err="1" smtClean="0"/>
              <a:t>Всі</a:t>
            </a:r>
            <a:r>
              <a:rPr lang="ru-RU" sz="1900" dirty="0" smtClean="0"/>
              <a:t> </a:t>
            </a:r>
            <a:r>
              <a:rPr lang="ru-RU" sz="1900" dirty="0" err="1" smtClean="0"/>
              <a:t>інші</a:t>
            </a:r>
            <a:r>
              <a:rPr lang="ru-RU" sz="1900" dirty="0" smtClean="0"/>
              <a:t> </a:t>
            </a:r>
            <a:r>
              <a:rPr lang="ru-RU" sz="1900" dirty="0" err="1" smtClean="0"/>
              <a:t>душі</a:t>
            </a:r>
            <a:r>
              <a:rPr lang="ru-RU" sz="1900" dirty="0" smtClean="0"/>
              <a:t> — </a:t>
            </a:r>
            <a:r>
              <a:rPr lang="ru-RU" sz="1900" dirty="0" err="1" smtClean="0"/>
              <a:t>зимні</a:t>
            </a:r>
            <a:r>
              <a:rPr lang="ru-RU" sz="1900" dirty="0" smtClean="0"/>
              <a:t> </a:t>
            </a:r>
            <a:r>
              <a:rPr lang="ru-RU" sz="1900" dirty="0" err="1" smtClean="0"/>
              <a:t>чи</a:t>
            </a:r>
            <a:r>
              <a:rPr lang="ru-RU" sz="1900" dirty="0" smtClean="0"/>
              <a:t> </a:t>
            </a:r>
            <a:r>
              <a:rPr lang="ru-RU" sz="1900" dirty="0" err="1" smtClean="0"/>
              <a:t>ворожі</a:t>
            </a:r>
            <a:r>
              <a:rPr lang="ru-RU" sz="1900" dirty="0" smtClean="0"/>
              <a:t> —</a:t>
            </a:r>
            <a:br>
              <a:rPr lang="ru-RU" sz="1900" dirty="0" smtClean="0"/>
            </a:br>
            <a:r>
              <a:rPr lang="ru-RU" sz="1900" dirty="0" smtClean="0"/>
              <a:t>І </a:t>
            </a:r>
            <a:r>
              <a:rPr lang="ru-RU" sz="1900" dirty="0" err="1" smtClean="0"/>
              <a:t>всі</a:t>
            </a:r>
            <a:r>
              <a:rPr lang="ru-RU" sz="1900" dirty="0" smtClean="0"/>
              <a:t> </a:t>
            </a:r>
            <a:r>
              <a:rPr lang="ru-RU" sz="1900" dirty="0" err="1" smtClean="0"/>
              <a:t>глибокі</a:t>
            </a:r>
            <a:r>
              <a:rPr lang="ru-RU" sz="1900" dirty="0" smtClean="0"/>
              <a:t> </a:t>
            </a:r>
            <a:r>
              <a:rPr lang="ru-RU" sz="1900" dirty="0" err="1" smtClean="0"/>
              <a:t>поміж</a:t>
            </a:r>
            <a:r>
              <a:rPr lang="ru-RU" sz="1900" dirty="0" smtClean="0"/>
              <a:t> ними </a:t>
            </a:r>
            <a:r>
              <a:rPr lang="ru-RU" sz="1900" dirty="0" err="1" smtClean="0"/>
              <a:t>межі</a:t>
            </a:r>
            <a:r>
              <a:rPr lang="ru-RU" sz="1900" dirty="0" smtClean="0"/>
              <a:t>.</a:t>
            </a:r>
          </a:p>
          <a:p>
            <a:pPr algn="ctr" fontAlgn="base"/>
            <a:r>
              <a:rPr lang="ru-RU" sz="1900" dirty="0" smtClean="0"/>
              <a:t>І часто </a:t>
            </a:r>
            <a:r>
              <a:rPr lang="ru-RU" sz="1900" dirty="0" err="1" smtClean="0"/>
              <a:t>серце</a:t>
            </a:r>
            <a:r>
              <a:rPr lang="ru-RU" sz="1900" dirty="0" smtClean="0"/>
              <a:t> </a:t>
            </a:r>
            <a:r>
              <a:rPr lang="ru-RU" sz="1900" dirty="0" err="1" smtClean="0"/>
              <a:t>запалає</a:t>
            </a:r>
            <a:r>
              <a:rPr lang="ru-RU" sz="1900" dirty="0" smtClean="0"/>
              <a:t> </a:t>
            </a:r>
            <a:r>
              <a:rPr lang="ru-RU" sz="1900" dirty="0" err="1" smtClean="0"/>
              <a:t>болем</a:t>
            </a:r>
            <a:r>
              <a:rPr lang="ru-RU" sz="1900" dirty="0" smtClean="0"/>
              <a:t>,</a:t>
            </a:r>
            <a:br>
              <a:rPr lang="ru-RU" sz="1900" dirty="0" smtClean="0"/>
            </a:br>
            <a:r>
              <a:rPr lang="ru-RU" sz="1900" dirty="0" smtClean="0"/>
              <a:t>А </a:t>
            </a:r>
            <a:r>
              <a:rPr lang="ru-RU" sz="1900" dirty="0" err="1" smtClean="0"/>
              <a:t>щось</a:t>
            </a:r>
            <a:r>
              <a:rPr lang="ru-RU" sz="1900" dirty="0" smtClean="0"/>
              <a:t> </a:t>
            </a:r>
            <a:r>
              <a:rPr lang="ru-RU" sz="1900" dirty="0" err="1" smtClean="0"/>
              <a:t>гаряче</a:t>
            </a:r>
            <a:r>
              <a:rPr lang="ru-RU" sz="1900" dirty="0" smtClean="0"/>
              <a:t> аж за горло </a:t>
            </a:r>
            <a:r>
              <a:rPr lang="ru-RU" sz="1900" dirty="0" err="1" smtClean="0"/>
              <a:t>стисне</a:t>
            </a:r>
            <a:r>
              <a:rPr lang="ru-RU" sz="1900" dirty="0" smtClean="0"/>
              <a:t>,</a:t>
            </a:r>
            <a:br>
              <a:rPr lang="ru-RU" sz="1900" dirty="0" smtClean="0"/>
            </a:br>
            <a:r>
              <a:rPr lang="ru-RU" sz="1900" dirty="0" smtClean="0"/>
              <a:t>Коли над </a:t>
            </a:r>
            <a:r>
              <a:rPr lang="ru-RU" sz="1900" dirty="0" err="1" smtClean="0"/>
              <a:t>рідним</a:t>
            </a:r>
            <a:r>
              <a:rPr lang="ru-RU" sz="1900" dirty="0" smtClean="0"/>
              <a:t>, </a:t>
            </a:r>
            <a:r>
              <a:rPr lang="ru-RU" sz="1900" dirty="0" err="1" smtClean="0"/>
              <a:t>тим</a:t>
            </a:r>
            <a:r>
              <a:rPr lang="ru-RU" sz="1900" dirty="0" smtClean="0"/>
              <a:t> же самим полем</a:t>
            </a:r>
            <a:br>
              <a:rPr lang="ru-RU" sz="1900" dirty="0" smtClean="0"/>
            </a:br>
            <a:r>
              <a:rPr lang="ru-RU" sz="1900" dirty="0" err="1" smtClean="0"/>
              <a:t>Зависне</a:t>
            </a:r>
            <a:r>
              <a:rPr lang="ru-RU" sz="1900" dirty="0" smtClean="0"/>
              <a:t> </a:t>
            </a:r>
            <a:r>
              <a:rPr lang="ru-RU" sz="1900" dirty="0" err="1" smtClean="0"/>
              <a:t>інша</a:t>
            </a:r>
            <a:r>
              <a:rPr lang="ru-RU" sz="1900" dirty="0" smtClean="0"/>
              <a:t>, </a:t>
            </a:r>
            <a:r>
              <a:rPr lang="ru-RU" sz="1900" dirty="0" err="1" smtClean="0"/>
              <a:t>незнайома</a:t>
            </a:r>
            <a:r>
              <a:rPr lang="ru-RU" sz="1900" dirty="0" smtClean="0"/>
              <a:t> </a:t>
            </a:r>
            <a:r>
              <a:rPr lang="ru-RU" sz="1900" dirty="0" err="1" smtClean="0"/>
              <a:t>пісня</a:t>
            </a:r>
            <a:r>
              <a:rPr lang="ru-RU" sz="1900" dirty="0" smtClean="0"/>
              <a:t>.</a:t>
            </a:r>
          </a:p>
          <a:p>
            <a:pPr algn="ctr" fontAlgn="base"/>
            <a:r>
              <a:rPr lang="ru-RU" sz="1900" dirty="0" err="1" smtClean="0"/>
              <a:t>Чекає</a:t>
            </a:r>
            <a:r>
              <a:rPr lang="ru-RU" sz="1900" dirty="0" smtClean="0"/>
              <a:t> все: </a:t>
            </a:r>
            <a:r>
              <a:rPr lang="ru-RU" sz="1900" dirty="0" err="1" smtClean="0"/>
              <a:t>і</a:t>
            </a:r>
            <a:r>
              <a:rPr lang="ru-RU" sz="1900" dirty="0" smtClean="0"/>
              <a:t> </a:t>
            </a:r>
            <a:r>
              <a:rPr lang="ru-RU" sz="1900" dirty="0" err="1" smtClean="0"/>
              <a:t>розпач</a:t>
            </a:r>
            <a:r>
              <a:rPr lang="ru-RU" sz="1900" dirty="0" smtClean="0"/>
              <a:t>, </a:t>
            </a:r>
            <a:r>
              <a:rPr lang="ru-RU" sz="1900" dirty="0" err="1" smtClean="0"/>
              <a:t>і</a:t>
            </a:r>
            <a:r>
              <a:rPr lang="ru-RU" sz="1900" dirty="0" smtClean="0"/>
              <a:t> образа,</a:t>
            </a:r>
            <a:br>
              <a:rPr lang="ru-RU" sz="1900" dirty="0" smtClean="0"/>
            </a:br>
            <a:r>
              <a:rPr lang="ru-RU" sz="1900" dirty="0" smtClean="0"/>
              <a:t>А </a:t>
            </a:r>
            <a:r>
              <a:rPr lang="ru-RU" sz="1900" dirty="0" err="1" smtClean="0"/>
              <a:t>рідний</a:t>
            </a:r>
            <a:r>
              <a:rPr lang="ru-RU" sz="1900" dirty="0" smtClean="0"/>
              <a:t> край нам буде — </a:t>
            </a:r>
            <a:r>
              <a:rPr lang="ru-RU" sz="1900" dirty="0" err="1" smtClean="0"/>
              <a:t>чужиною</a:t>
            </a:r>
            <a:r>
              <a:rPr lang="ru-RU" sz="1900" dirty="0" smtClean="0"/>
              <a:t>.</a:t>
            </a:r>
            <a:br>
              <a:rPr lang="ru-RU" sz="1900" dirty="0" smtClean="0"/>
            </a:br>
            <a:r>
              <a:rPr lang="ru-RU" sz="1900" dirty="0" smtClean="0"/>
              <a:t>Не треба </a:t>
            </a:r>
            <a:r>
              <a:rPr lang="ru-RU" sz="1900" dirty="0" err="1" smtClean="0"/>
              <a:t>смутку</a:t>
            </a:r>
            <a:r>
              <a:rPr lang="ru-RU" sz="1900" dirty="0" smtClean="0"/>
              <a:t>! </a:t>
            </a:r>
            <a:r>
              <a:rPr lang="ru-RU" sz="1900" dirty="0" err="1" smtClean="0"/>
              <a:t>Зберемось</a:t>
            </a:r>
            <a:r>
              <a:rPr lang="ru-RU" sz="1900" dirty="0" smtClean="0"/>
              <a:t> </a:t>
            </a:r>
            <a:r>
              <a:rPr lang="ru-RU" sz="1900" dirty="0" err="1" smtClean="0"/>
              <a:t>відразу</a:t>
            </a:r>
            <a:r>
              <a:rPr lang="ru-RU" sz="1900" dirty="0" smtClean="0"/>
              <a:t>,</a:t>
            </a:r>
            <a:br>
              <a:rPr lang="ru-RU" sz="1900" dirty="0" smtClean="0"/>
            </a:br>
            <a:r>
              <a:rPr lang="ru-RU" sz="1900" dirty="0" err="1" smtClean="0"/>
              <a:t>Щоб</a:t>
            </a:r>
            <a:r>
              <a:rPr lang="ru-RU" sz="1900" dirty="0" smtClean="0"/>
              <a:t> </a:t>
            </a:r>
            <a:r>
              <a:rPr lang="ru-RU" sz="1900" dirty="0" err="1" smtClean="0"/>
              <a:t>далі</a:t>
            </a:r>
            <a:r>
              <a:rPr lang="ru-RU" sz="1900" dirty="0" smtClean="0"/>
              <a:t> </a:t>
            </a:r>
            <a:r>
              <a:rPr lang="ru-RU" sz="1900" dirty="0" err="1" smtClean="0"/>
              <a:t>йти</a:t>
            </a:r>
            <a:r>
              <a:rPr lang="ru-RU" sz="1900" dirty="0" smtClean="0"/>
              <a:t> — дорогою одною.</a:t>
            </a:r>
          </a:p>
          <a:p>
            <a:pPr algn="ctr" fontAlgn="base"/>
            <a:r>
              <a:rPr lang="ru-RU" sz="1900" dirty="0" err="1" smtClean="0"/>
              <a:t>Заметемо</a:t>
            </a:r>
            <a:r>
              <a:rPr lang="ru-RU" sz="1900" dirty="0" smtClean="0"/>
              <a:t> вогнем </a:t>
            </a:r>
            <a:r>
              <a:rPr lang="ru-RU" sz="1900" dirty="0" err="1" smtClean="0"/>
              <a:t>любови</a:t>
            </a:r>
            <a:r>
              <a:rPr lang="ru-RU" sz="1900" dirty="0" smtClean="0"/>
              <a:t> </a:t>
            </a:r>
            <a:r>
              <a:rPr lang="ru-RU" sz="1900" dirty="0" err="1" smtClean="0"/>
              <a:t>межі</a:t>
            </a:r>
            <a:r>
              <a:rPr lang="ru-RU" sz="1900" dirty="0" smtClean="0"/>
              <a:t>,</a:t>
            </a:r>
            <a:br>
              <a:rPr lang="ru-RU" sz="1900" dirty="0" smtClean="0"/>
            </a:br>
            <a:r>
              <a:rPr lang="ru-RU" sz="1900" dirty="0" err="1" smtClean="0"/>
              <a:t>Перейдемо</a:t>
            </a:r>
            <a:r>
              <a:rPr lang="ru-RU" sz="1900" dirty="0" smtClean="0"/>
              <a:t> </a:t>
            </a:r>
            <a:r>
              <a:rPr lang="ru-RU" sz="1900" dirty="0" err="1" smtClean="0"/>
              <a:t>убрід</a:t>
            </a:r>
            <a:r>
              <a:rPr lang="ru-RU" sz="1900" dirty="0" smtClean="0"/>
              <a:t> </a:t>
            </a:r>
            <a:r>
              <a:rPr lang="ru-RU" sz="1900" dirty="0" err="1" smtClean="0"/>
              <a:t>бурхливі</a:t>
            </a:r>
            <a:r>
              <a:rPr lang="ru-RU" sz="1900" dirty="0" smtClean="0"/>
              <a:t> води,</a:t>
            </a:r>
            <a:br>
              <a:rPr lang="ru-RU" sz="1900" dirty="0" smtClean="0"/>
            </a:br>
            <a:r>
              <a:rPr lang="ru-RU" sz="1900" dirty="0" err="1" smtClean="0"/>
              <a:t>Щоб</a:t>
            </a:r>
            <a:r>
              <a:rPr lang="ru-RU" sz="1900" dirty="0" smtClean="0"/>
              <a:t> </a:t>
            </a:r>
            <a:r>
              <a:rPr lang="ru-RU" sz="1900" dirty="0" err="1" smtClean="0"/>
              <a:t>взяти</a:t>
            </a:r>
            <a:r>
              <a:rPr lang="ru-RU" sz="1900" dirty="0" smtClean="0"/>
              <a:t> </a:t>
            </a:r>
            <a:r>
              <a:rPr lang="ru-RU" sz="1900" dirty="0" err="1" smtClean="0"/>
              <a:t>повно</a:t>
            </a:r>
            <a:r>
              <a:rPr lang="ru-RU" sz="1900" dirty="0" smtClean="0"/>
              <a:t> все, </a:t>
            </a:r>
            <a:r>
              <a:rPr lang="ru-RU" sz="1900" dirty="0" err="1" smtClean="0"/>
              <a:t>що</a:t>
            </a:r>
            <a:r>
              <a:rPr lang="ru-RU" sz="1900" dirty="0" smtClean="0"/>
              <a:t> нам </a:t>
            </a:r>
            <a:r>
              <a:rPr lang="ru-RU" sz="1900" dirty="0" err="1" smtClean="0"/>
              <a:t>належить</a:t>
            </a:r>
            <a:r>
              <a:rPr lang="ru-RU" sz="1900" dirty="0" smtClean="0"/>
              <a:t>,</a:t>
            </a:r>
            <a:br>
              <a:rPr lang="ru-RU" sz="1900" dirty="0" smtClean="0"/>
            </a:br>
            <a:r>
              <a:rPr lang="ru-RU" sz="1900" dirty="0" smtClean="0"/>
              <a:t>І </a:t>
            </a:r>
            <a:r>
              <a:rPr lang="ru-RU" sz="1900" dirty="0" err="1" smtClean="0"/>
              <a:t>злитись</a:t>
            </a:r>
            <a:r>
              <a:rPr lang="ru-RU" sz="1900" dirty="0" smtClean="0"/>
              <a:t> </a:t>
            </a:r>
            <a:r>
              <a:rPr lang="ru-RU" sz="1900" dirty="0" err="1" smtClean="0"/>
              <a:t>знову</a:t>
            </a:r>
            <a:r>
              <a:rPr lang="ru-RU" sz="1900" dirty="0" smtClean="0"/>
              <a:t> </a:t>
            </a:r>
            <a:r>
              <a:rPr lang="ru-RU" sz="1900" dirty="0" err="1" smtClean="0"/>
              <a:t>зі</a:t>
            </a:r>
            <a:r>
              <a:rPr lang="ru-RU" sz="1900" dirty="0" smtClean="0"/>
              <a:t> </a:t>
            </a:r>
            <a:r>
              <a:rPr lang="ru-RU" sz="1900" dirty="0" err="1" smtClean="0"/>
              <a:t>своїм</a:t>
            </a:r>
            <a:r>
              <a:rPr lang="ru-RU" sz="1900" dirty="0" smtClean="0"/>
              <a:t> народом.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" y="0"/>
            <a:ext cx="12188824" cy="6858000"/>
          </a:xfrm>
        </p:spPr>
        <p:txBody>
          <a:bodyPr>
            <a:normAutofit/>
          </a:bodyPr>
          <a:lstStyle/>
          <a:p>
            <a:pPr algn="ctr" fontAlgn="base"/>
            <a:r>
              <a:rPr lang="ru-RU" sz="3200" b="1" dirty="0" err="1" smtClean="0"/>
              <a:t>Олена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Теліга</a:t>
            </a:r>
            <a:r>
              <a:rPr lang="ru-RU" sz="3200" b="1" dirty="0" smtClean="0"/>
              <a:t> – </a:t>
            </a:r>
            <a:r>
              <a:rPr lang="ru-RU" sz="3200" b="1" dirty="0" err="1" smtClean="0"/>
              <a:t>Літо</a:t>
            </a:r>
            <a:endParaRPr lang="ru-RU" sz="3200" b="1" dirty="0" smtClean="0"/>
          </a:p>
          <a:p>
            <a:pPr algn="ctr" fontAlgn="base"/>
            <a:r>
              <a:rPr lang="ru-RU" sz="2400" dirty="0" err="1" smtClean="0"/>
              <a:t>Топчуть</a:t>
            </a:r>
            <a:r>
              <a:rPr lang="ru-RU" sz="2400" dirty="0" smtClean="0"/>
              <a:t> ноги </a:t>
            </a:r>
            <a:r>
              <a:rPr lang="ru-RU" sz="2400" dirty="0" err="1" smtClean="0"/>
              <a:t>радісно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струнко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Сонні</a:t>
            </a:r>
            <a:r>
              <a:rPr lang="ru-RU" sz="2400" dirty="0" smtClean="0"/>
              <a:t> трави на </a:t>
            </a:r>
            <a:r>
              <a:rPr lang="ru-RU" sz="2400" dirty="0" err="1" smtClean="0"/>
              <a:t>вузькій</a:t>
            </a:r>
            <a:r>
              <a:rPr lang="ru-RU" sz="2400" dirty="0" smtClean="0"/>
              <a:t> </a:t>
            </a:r>
            <a:r>
              <a:rPr lang="ru-RU" sz="2400" dirty="0" err="1" smtClean="0"/>
              <a:t>межі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>В день </a:t>
            </a:r>
            <a:r>
              <a:rPr lang="ru-RU" sz="2400" dirty="0" err="1" smtClean="0"/>
              <a:t>такий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віддатись</a:t>
            </a:r>
            <a:r>
              <a:rPr lang="ru-RU" sz="2400" dirty="0" smtClean="0"/>
              <a:t> </a:t>
            </a:r>
            <a:r>
              <a:rPr lang="ru-RU" sz="2400" dirty="0" err="1" smtClean="0"/>
              <a:t>поцілункам</a:t>
            </a:r>
            <a:r>
              <a:rPr lang="ru-RU" sz="2400" dirty="0" smtClean="0"/>
              <a:t>!</a:t>
            </a:r>
            <a:br>
              <a:rPr lang="ru-RU" sz="2400" dirty="0" smtClean="0"/>
            </a:br>
            <a:r>
              <a:rPr lang="ru-RU" sz="2400" dirty="0" smtClean="0"/>
              <a:t>В день </a:t>
            </a:r>
            <a:r>
              <a:rPr lang="ru-RU" sz="2400" dirty="0" err="1" smtClean="0"/>
              <a:t>такий</a:t>
            </a:r>
            <a:r>
              <a:rPr lang="ru-RU" sz="2400" dirty="0" smtClean="0"/>
              <a:t> </a:t>
            </a:r>
            <a:r>
              <a:rPr lang="ru-RU" sz="2400" dirty="0" err="1" smtClean="0"/>
              <a:t>цілим</a:t>
            </a:r>
            <a:r>
              <a:rPr lang="ru-RU" sz="2400" dirty="0" smtClean="0"/>
              <a:t> </a:t>
            </a:r>
            <a:r>
              <a:rPr lang="ru-RU" sz="2400" dirty="0" err="1" smtClean="0"/>
              <a:t>надхненням</a:t>
            </a:r>
            <a:r>
              <a:rPr lang="ru-RU" sz="2400" dirty="0" smtClean="0"/>
              <a:t> жить!</a:t>
            </a:r>
          </a:p>
          <a:p>
            <a:pPr algn="ctr" fontAlgn="base"/>
            <a:r>
              <a:rPr lang="ru-RU" sz="2400" dirty="0" err="1" smtClean="0"/>
              <a:t>П’яним</a:t>
            </a:r>
            <a:r>
              <a:rPr lang="ru-RU" sz="2400" dirty="0" smtClean="0"/>
              <a:t> </a:t>
            </a:r>
            <a:r>
              <a:rPr lang="ru-RU" sz="2400" dirty="0" err="1" smtClean="0"/>
              <a:t>сонцем</a:t>
            </a:r>
            <a:r>
              <a:rPr lang="ru-RU" sz="2400" dirty="0" smtClean="0"/>
              <a:t> </a:t>
            </a:r>
            <a:r>
              <a:rPr lang="ru-RU" sz="2400" dirty="0" err="1" smtClean="0"/>
              <a:t>тіло</a:t>
            </a:r>
            <a:r>
              <a:rPr lang="ru-RU" sz="2400" dirty="0" smtClean="0"/>
              <a:t> </a:t>
            </a:r>
            <a:r>
              <a:rPr lang="ru-RU" sz="2400" dirty="0" err="1" smtClean="0"/>
              <a:t>налилося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Тане </a:t>
            </a:r>
            <a:r>
              <a:rPr lang="ru-RU" sz="2400" dirty="0" err="1" smtClean="0"/>
              <a:t>й</a:t>
            </a:r>
            <a:r>
              <a:rPr lang="ru-RU" sz="2400" dirty="0" smtClean="0"/>
              <a:t> </a:t>
            </a:r>
            <a:r>
              <a:rPr lang="ru-RU" sz="2400" dirty="0" err="1" smtClean="0"/>
              <a:t>гнеться</a:t>
            </a:r>
            <a:r>
              <a:rPr lang="ru-RU" sz="2400" dirty="0" smtClean="0"/>
              <a:t> в </a:t>
            </a:r>
            <a:r>
              <a:rPr lang="ru-RU" sz="2400" dirty="0" err="1" smtClean="0"/>
              <a:t>ньому</a:t>
            </a:r>
            <a:r>
              <a:rPr lang="ru-RU" sz="2400" dirty="0" smtClean="0"/>
              <a:t>, </a:t>
            </a:r>
            <a:r>
              <a:rPr lang="ru-RU" sz="2400" dirty="0" err="1" smtClean="0"/>
              <a:t>мов</a:t>
            </a:r>
            <a:r>
              <a:rPr lang="ru-RU" sz="2400" dirty="0" smtClean="0"/>
              <a:t> </a:t>
            </a:r>
            <a:r>
              <a:rPr lang="ru-RU" sz="2400" dirty="0" err="1" smtClean="0"/>
              <a:t>свіча</a:t>
            </a:r>
            <a:r>
              <a:rPr lang="ru-RU" sz="2400" dirty="0" smtClean="0"/>
              <a:t>, —</a:t>
            </a:r>
            <a:br>
              <a:rPr lang="ru-RU" sz="2400" dirty="0" smtClean="0"/>
            </a:br>
            <a:r>
              <a:rPr lang="ru-RU" sz="2400" dirty="0" smtClean="0"/>
              <a:t>І </a:t>
            </a:r>
            <a:r>
              <a:rPr lang="ru-RU" sz="2400" dirty="0" err="1" smtClean="0"/>
              <a:t>тремтить</a:t>
            </a:r>
            <a:r>
              <a:rPr lang="ru-RU" sz="2400" dirty="0" smtClean="0"/>
              <a:t> </a:t>
            </a:r>
            <a:r>
              <a:rPr lang="ru-RU" sz="2400" dirty="0" err="1" smtClean="0"/>
              <a:t>схвильоване</a:t>
            </a:r>
            <a:r>
              <a:rPr lang="ru-RU" sz="2400" dirty="0" smtClean="0"/>
              <a:t> </a:t>
            </a:r>
            <a:r>
              <a:rPr lang="ru-RU" sz="2400" dirty="0" err="1" smtClean="0"/>
              <a:t>колосся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err="1" smtClean="0"/>
              <a:t>Прихилившись</a:t>
            </a:r>
            <a:r>
              <a:rPr lang="ru-RU" sz="2400" dirty="0" smtClean="0"/>
              <a:t> до </a:t>
            </a:r>
            <a:r>
              <a:rPr lang="ru-RU" sz="2400" dirty="0" err="1" smtClean="0"/>
              <a:t>мого</a:t>
            </a:r>
            <a:r>
              <a:rPr lang="ru-RU" sz="2400" dirty="0" smtClean="0"/>
              <a:t> плеча.</a:t>
            </a:r>
          </a:p>
          <a:p>
            <a:pPr algn="ctr" fontAlgn="base"/>
            <a:r>
              <a:rPr lang="ru-RU" sz="2400" dirty="0" smtClean="0"/>
              <a:t>В сотах </a:t>
            </a:r>
            <a:r>
              <a:rPr lang="ru-RU" sz="2400" dirty="0" err="1" smtClean="0"/>
              <a:t>мозку</a:t>
            </a:r>
            <a:r>
              <a:rPr lang="ru-RU" sz="2400" dirty="0" smtClean="0"/>
              <a:t> золотом </a:t>
            </a:r>
            <a:r>
              <a:rPr lang="ru-RU" sz="2400" dirty="0" err="1" smtClean="0"/>
              <a:t>прозорим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Мед думок </a:t>
            </a:r>
            <a:r>
              <a:rPr lang="ru-RU" sz="2400" dirty="0" err="1" smtClean="0"/>
              <a:t>розтоплених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лежить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>А душа </a:t>
            </a:r>
            <a:r>
              <a:rPr lang="ru-RU" sz="2400" dirty="0" err="1" smtClean="0"/>
              <a:t>вклоняється</a:t>
            </a:r>
            <a:r>
              <a:rPr lang="ru-RU" sz="2400" dirty="0" smtClean="0"/>
              <a:t> просторам</a:t>
            </a:r>
            <a:br>
              <a:rPr lang="ru-RU" sz="2400" dirty="0" smtClean="0"/>
            </a:br>
            <a:r>
              <a:rPr lang="ru-RU" sz="2400" dirty="0" smtClean="0"/>
              <a:t>І </a:t>
            </a:r>
            <a:r>
              <a:rPr lang="ru-RU" sz="2400" dirty="0" err="1" smtClean="0"/>
              <a:t>землі</a:t>
            </a:r>
            <a:r>
              <a:rPr lang="ru-RU" sz="2400" dirty="0" smtClean="0"/>
              <a:t> за </a:t>
            </a:r>
            <a:r>
              <a:rPr lang="ru-RU" sz="2400" dirty="0" err="1" smtClean="0"/>
              <a:t>світлу</a:t>
            </a:r>
            <a:r>
              <a:rPr lang="ru-RU" sz="2400" dirty="0" smtClean="0"/>
              <a:t> </a:t>
            </a:r>
            <a:r>
              <a:rPr lang="ru-RU" sz="2400" dirty="0" err="1" smtClean="0"/>
              <a:t>радість</a:t>
            </a:r>
            <a:r>
              <a:rPr lang="ru-RU" sz="2400" dirty="0" smtClean="0"/>
              <a:t> — жить!</a:t>
            </a:r>
          </a:p>
          <a:p>
            <a:pPr algn="ctr" fontAlgn="base"/>
            <a:r>
              <a:rPr lang="ru-RU" sz="2400" dirty="0" smtClean="0"/>
              <a:t>І за те,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стільки</a:t>
            </a:r>
            <a:r>
              <a:rPr lang="ru-RU" sz="2400" dirty="0" smtClean="0"/>
              <a:t> уст палило</a:t>
            </a:r>
            <a:br>
              <a:rPr lang="ru-RU" sz="2400" dirty="0" smtClean="0"/>
            </a:br>
            <a:r>
              <a:rPr lang="ru-RU" sz="2400" dirty="0" smtClean="0"/>
              <a:t>І тягло мене вогнем </a:t>
            </a:r>
            <a:r>
              <a:rPr lang="ru-RU" sz="2400" dirty="0" err="1" smtClean="0"/>
              <a:t>спокус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І за те,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замінить</a:t>
            </a:r>
            <a:r>
              <a:rPr lang="ru-RU" sz="2400" dirty="0" smtClean="0"/>
              <a:t> не сила —</a:t>
            </a:r>
            <a:br>
              <a:rPr lang="ru-RU" sz="2400" dirty="0" smtClean="0"/>
            </a:br>
            <a:r>
              <a:rPr lang="ru-RU" sz="2400" dirty="0" err="1" smtClean="0"/>
              <a:t>Ні</a:t>
            </a:r>
            <a:r>
              <a:rPr lang="ru-RU" sz="2400" dirty="0" smtClean="0"/>
              <a:t> на </a:t>
            </a:r>
            <a:r>
              <a:rPr lang="ru-RU" sz="2400" dirty="0" err="1" smtClean="0"/>
              <a:t>що</a:t>
            </a:r>
            <a:r>
              <a:rPr lang="ru-RU" sz="2400" dirty="0" smtClean="0"/>
              <a:t> — </a:t>
            </a:r>
            <a:r>
              <a:rPr lang="ru-RU" sz="2400" dirty="0" err="1" smtClean="0"/>
              <a:t>твоїх</a:t>
            </a:r>
            <a:r>
              <a:rPr lang="ru-RU" sz="2400" dirty="0" smtClean="0"/>
              <a:t> </a:t>
            </a:r>
            <a:r>
              <a:rPr lang="ru-RU" sz="2400" dirty="0" err="1" smtClean="0"/>
              <a:t>єдиних</a:t>
            </a:r>
            <a:r>
              <a:rPr lang="ru-RU" sz="2400" dirty="0" smtClean="0"/>
              <a:t> уст!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69977" y="0"/>
            <a:ext cx="7848871" cy="6375400"/>
          </a:xfrm>
        </p:spPr>
        <p:txBody>
          <a:bodyPr/>
          <a:lstStyle/>
          <a:p>
            <a:pPr algn="ctr" fontAlgn="base"/>
            <a:r>
              <a:rPr lang="ru-RU" sz="2800" b="1" dirty="0" err="1" smtClean="0"/>
              <a:t>Олена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Теліга</a:t>
            </a:r>
            <a:r>
              <a:rPr lang="ru-RU" sz="2800" b="1" dirty="0" smtClean="0"/>
              <a:t> – Я </a:t>
            </a:r>
            <a:r>
              <a:rPr lang="ru-RU" sz="2800" b="1" dirty="0" err="1" smtClean="0"/>
              <a:t>руцi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що</a:t>
            </a:r>
            <a:r>
              <a:rPr lang="ru-RU" sz="2800" b="1" dirty="0" smtClean="0"/>
              <a:t> била, — не </a:t>
            </a:r>
            <a:r>
              <a:rPr lang="ru-RU" sz="2800" b="1" dirty="0" err="1" smtClean="0"/>
              <a:t>пробачу</a:t>
            </a:r>
            <a:r>
              <a:rPr lang="ru-RU" sz="2800" b="1" dirty="0" smtClean="0"/>
              <a:t>…</a:t>
            </a:r>
          </a:p>
          <a:p>
            <a:pPr algn="ctr" fontAlgn="base"/>
            <a:r>
              <a:rPr lang="ru-RU" sz="2400" dirty="0" smtClean="0"/>
              <a:t>* * *</a:t>
            </a:r>
          </a:p>
          <a:p>
            <a:pPr algn="ctr" fontAlgn="base"/>
            <a:r>
              <a:rPr lang="ru-RU" sz="2400" dirty="0" smtClean="0"/>
              <a:t>Я </a:t>
            </a:r>
            <a:r>
              <a:rPr lang="ru-RU" sz="2400" dirty="0" err="1" smtClean="0"/>
              <a:t>руцi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била, — не </a:t>
            </a:r>
            <a:r>
              <a:rPr lang="ru-RU" sz="2400" dirty="0" err="1" smtClean="0"/>
              <a:t>пробачу</a:t>
            </a:r>
            <a:r>
              <a:rPr lang="ru-RU" sz="2400" dirty="0" smtClean="0"/>
              <a:t> —</a:t>
            </a:r>
            <a:br>
              <a:rPr lang="ru-RU" sz="2400" dirty="0" smtClean="0"/>
            </a:br>
            <a:r>
              <a:rPr lang="ru-RU" sz="2400" dirty="0" smtClean="0"/>
              <a:t>Не для мене </a:t>
            </a:r>
            <a:r>
              <a:rPr lang="ru-RU" sz="2400" dirty="0" err="1" smtClean="0"/>
              <a:t>переможний</a:t>
            </a:r>
            <a:r>
              <a:rPr lang="ru-RU" sz="2400" dirty="0" smtClean="0"/>
              <a:t> бич !</a:t>
            </a:r>
            <a:br>
              <a:rPr lang="ru-RU" sz="2400" dirty="0" smtClean="0"/>
            </a:br>
            <a:r>
              <a:rPr lang="ru-RU" sz="2400" dirty="0" smtClean="0"/>
              <a:t>Знай одно: не каюсь я, не плачу,</a:t>
            </a:r>
            <a:br>
              <a:rPr lang="ru-RU" sz="2400" dirty="0" smtClean="0"/>
            </a:br>
            <a:r>
              <a:rPr lang="ru-RU" sz="2400" dirty="0" err="1" smtClean="0"/>
              <a:t>Нi</a:t>
            </a:r>
            <a:r>
              <a:rPr lang="ru-RU" sz="2400" dirty="0" smtClean="0"/>
              <a:t> </a:t>
            </a:r>
            <a:r>
              <a:rPr lang="ru-RU" sz="2400" dirty="0" err="1" smtClean="0"/>
              <a:t>зiтхань</a:t>
            </a:r>
            <a:r>
              <a:rPr lang="ru-RU" sz="2400" dirty="0" smtClean="0"/>
              <a:t> не маю, </a:t>
            </a:r>
            <a:r>
              <a:rPr lang="ru-RU" sz="2400" dirty="0" err="1" smtClean="0"/>
              <a:t>нi</a:t>
            </a:r>
            <a:r>
              <a:rPr lang="ru-RU" sz="2400" dirty="0" smtClean="0"/>
              <a:t> </a:t>
            </a:r>
            <a:r>
              <a:rPr lang="ru-RU" sz="2400" dirty="0" err="1" smtClean="0"/>
              <a:t>злоби</a:t>
            </a:r>
            <a:r>
              <a:rPr lang="ru-RU" sz="2400" dirty="0" smtClean="0"/>
              <a:t>.</a:t>
            </a:r>
          </a:p>
          <a:p>
            <a:pPr algn="ctr" fontAlgn="base"/>
            <a:r>
              <a:rPr lang="ru-RU" sz="2400" dirty="0" err="1" smtClean="0"/>
              <a:t>Тiльки</a:t>
            </a:r>
            <a:r>
              <a:rPr lang="ru-RU" sz="2400" dirty="0" smtClean="0"/>
              <a:t> все у </a:t>
            </a:r>
            <a:r>
              <a:rPr lang="ru-RU" sz="2400" dirty="0" err="1" smtClean="0"/>
              <a:t>гордiсть</a:t>
            </a:r>
            <a:r>
              <a:rPr lang="ru-RU" sz="2400" dirty="0" smtClean="0"/>
              <a:t> </a:t>
            </a:r>
            <a:r>
              <a:rPr lang="ru-RU" sz="2400" dirty="0" err="1" smtClean="0"/>
              <a:t>замiнила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err="1" smtClean="0"/>
              <a:t>Що</a:t>
            </a:r>
            <a:r>
              <a:rPr lang="ru-RU" sz="2400" dirty="0" smtClean="0"/>
              <a:t> тобою </a:t>
            </a:r>
            <a:r>
              <a:rPr lang="ru-RU" sz="2400" dirty="0" err="1" smtClean="0"/>
              <a:t>дихало</a:t>
            </a:r>
            <a:r>
              <a:rPr lang="ru-RU" sz="2400" dirty="0" smtClean="0"/>
              <a:t> </a:t>
            </a:r>
            <a:r>
              <a:rPr lang="ru-RU" sz="2400" dirty="0" err="1" smtClean="0"/>
              <a:t>й</a:t>
            </a:r>
            <a:r>
              <a:rPr lang="ru-RU" sz="2400" dirty="0" smtClean="0"/>
              <a:t> </a:t>
            </a:r>
            <a:r>
              <a:rPr lang="ru-RU" sz="2400" dirty="0" err="1" smtClean="0"/>
              <a:t>цвiло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А </a:t>
            </a:r>
            <a:r>
              <a:rPr lang="ru-RU" sz="2400" dirty="0" err="1" smtClean="0"/>
              <a:t>її</a:t>
            </a:r>
            <a:r>
              <a:rPr lang="ru-RU" sz="2400" dirty="0" smtClean="0"/>
              <a:t> тверда </a:t>
            </a:r>
            <a:r>
              <a:rPr lang="ru-RU" sz="2400" dirty="0" err="1" smtClean="0"/>
              <a:t>й</a:t>
            </a:r>
            <a:r>
              <a:rPr lang="ru-RU" sz="2400" dirty="0" smtClean="0"/>
              <a:t> холодна сила</a:t>
            </a:r>
            <a:br>
              <a:rPr lang="ru-RU" sz="2400" dirty="0" smtClean="0"/>
            </a:br>
            <a:r>
              <a:rPr lang="ru-RU" sz="2400" dirty="0" smtClean="0"/>
              <a:t>Придушила тепле </a:t>
            </a:r>
            <a:r>
              <a:rPr lang="ru-RU" sz="2400" dirty="0" err="1" smtClean="0"/>
              <a:t>джерело</a:t>
            </a:r>
            <a:r>
              <a:rPr lang="ru-RU" sz="2400" dirty="0" smtClean="0"/>
              <a:t>.</a:t>
            </a:r>
          </a:p>
          <a:p>
            <a:pPr algn="ctr" fontAlgn="base"/>
            <a:r>
              <a:rPr lang="ru-RU" sz="2400" dirty="0" smtClean="0"/>
              <a:t>Але </a:t>
            </a:r>
            <a:r>
              <a:rPr lang="ru-RU" sz="2400" dirty="0" err="1" smtClean="0"/>
              <a:t>нaвiть</a:t>
            </a:r>
            <a:r>
              <a:rPr lang="ru-RU" sz="2400" dirty="0" smtClean="0"/>
              <a:t> за твою </a:t>
            </a:r>
            <a:r>
              <a:rPr lang="ru-RU" sz="2400" dirty="0" err="1" smtClean="0"/>
              <a:t>шпiцруту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Стрiл</a:t>
            </a:r>
            <a:r>
              <a:rPr lang="ru-RU" sz="2400" dirty="0" smtClean="0"/>
              <a:t> </a:t>
            </a:r>
            <a:r>
              <a:rPr lang="ru-RU" sz="2400" dirty="0" err="1" smtClean="0"/>
              <a:t>затрутих</a:t>
            </a:r>
            <a:r>
              <a:rPr lang="ru-RU" sz="2400" dirty="0" smtClean="0"/>
              <a:t> я </a:t>
            </a:r>
            <a:r>
              <a:rPr lang="ru-RU" sz="2400" dirty="0" err="1" smtClean="0"/>
              <a:t>тобi</a:t>
            </a:r>
            <a:r>
              <a:rPr lang="ru-RU" sz="2400" dirty="0" smtClean="0"/>
              <a:t> не шлю,</a:t>
            </a:r>
            <a:br>
              <a:rPr lang="ru-RU" sz="2400" dirty="0" smtClean="0"/>
            </a:br>
            <a:r>
              <a:rPr lang="ru-RU" sz="2400" dirty="0" err="1" smtClean="0"/>
              <a:t>Бо</a:t>
            </a:r>
            <a:r>
              <a:rPr lang="ru-RU" sz="2400" dirty="0" smtClean="0"/>
              <a:t> не </a:t>
            </a:r>
            <a:r>
              <a:rPr lang="ru-RU" sz="2400" dirty="0" err="1" smtClean="0"/>
              <a:t>вмiю</a:t>
            </a:r>
            <a:r>
              <a:rPr lang="ru-RU" sz="2400" dirty="0" smtClean="0"/>
              <a:t> </a:t>
            </a:r>
            <a:r>
              <a:rPr lang="ru-RU" sz="2400" dirty="0" err="1" smtClean="0"/>
              <a:t>замiнять</a:t>
            </a:r>
            <a:r>
              <a:rPr lang="ru-RU" sz="2400" dirty="0" smtClean="0"/>
              <a:t> в </a:t>
            </a:r>
            <a:r>
              <a:rPr lang="ru-RU" sz="2400" dirty="0" err="1" smtClean="0"/>
              <a:t>отруту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Вiдгорiле</a:t>
            </a:r>
            <a:r>
              <a:rPr lang="ru-RU" sz="2400" dirty="0" smtClean="0"/>
              <a:t> </a:t>
            </a:r>
            <a:r>
              <a:rPr lang="ru-RU" sz="2400" dirty="0" err="1" smtClean="0"/>
              <a:t>соняшне</a:t>
            </a:r>
            <a:r>
              <a:rPr lang="ru-RU" sz="2400" dirty="0" smtClean="0"/>
              <a:t> — “люблю”.</a:t>
            </a:r>
          </a:p>
          <a:p>
            <a:pPr algn="ctr" fontAlgn="base"/>
            <a:r>
              <a:rPr lang="ru-RU" sz="2400" dirty="0" smtClean="0"/>
              <a:t>* * *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788" y="548680"/>
            <a:ext cx="7209351" cy="3712840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ru-RU" dirty="0" smtClean="0"/>
              <a:t>"</a:t>
            </a:r>
            <a:r>
              <a:rPr lang="ru-RU" dirty="0" err="1" smtClean="0"/>
              <a:t>Хто</a:t>
            </a:r>
            <a:r>
              <a:rPr lang="ru-RU" dirty="0" smtClean="0"/>
              <a:t> </a:t>
            </a:r>
            <a:r>
              <a:rPr lang="ru-RU" dirty="0" err="1" smtClean="0"/>
              <a:t>готує</a:t>
            </a:r>
            <a:r>
              <a:rPr lang="ru-RU" dirty="0" smtClean="0"/>
              <a:t> себе </a:t>
            </a:r>
            <a:r>
              <a:rPr lang="ru-RU" dirty="0" err="1" smtClean="0"/>
              <a:t>лише</a:t>
            </a:r>
            <a:r>
              <a:rPr lang="ru-RU" dirty="0" smtClean="0"/>
              <a:t> на те, </a:t>
            </a:r>
            <a:r>
              <a:rPr lang="ru-RU" dirty="0" err="1" smtClean="0"/>
              <a:t>щоб</a:t>
            </a:r>
            <a:r>
              <a:rPr lang="ru-RU" dirty="0" smtClean="0"/>
              <a:t> </a:t>
            </a:r>
            <a:r>
              <a:rPr lang="ru-RU" dirty="0" err="1" smtClean="0"/>
              <a:t>впрягтися</a:t>
            </a:r>
            <a:r>
              <a:rPr lang="ru-RU" dirty="0" smtClean="0"/>
              <a:t> до плуга, </a:t>
            </a:r>
            <a:r>
              <a:rPr lang="ru-RU" dirty="0" err="1" smtClean="0"/>
              <a:t>завжди</a:t>
            </a:r>
            <a:r>
              <a:rPr lang="ru-RU" dirty="0" smtClean="0"/>
              <a:t> </a:t>
            </a:r>
            <a:r>
              <a:rPr lang="ru-RU" dirty="0" err="1" smtClean="0"/>
              <a:t>матиме</a:t>
            </a:r>
            <a:r>
              <a:rPr lang="ru-RU" dirty="0" smtClean="0"/>
              <a:t> </a:t>
            </a:r>
            <a:r>
              <a:rPr lang="ru-RU" dirty="0" err="1" smtClean="0"/>
              <a:t>погоничів</a:t>
            </a:r>
            <a:r>
              <a:rPr lang="ru-RU" dirty="0" smtClean="0"/>
              <a:t>." 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 err="1" smtClean="0"/>
              <a:t>Олена</a:t>
            </a:r>
            <a:r>
              <a:rPr lang="ru-RU" dirty="0" smtClean="0"/>
              <a:t> </a:t>
            </a:r>
            <a:r>
              <a:rPr lang="ru-RU" dirty="0" err="1" smtClean="0"/>
              <a:t>Теліга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Содержимое 3" descr="1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78588" y="456509"/>
            <a:ext cx="4019252" cy="5787723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3812" y="188640"/>
            <a:ext cx="10729191" cy="6186760"/>
          </a:xfrm>
        </p:spPr>
        <p:txBody>
          <a:bodyPr>
            <a:normAutofit lnSpcReduction="10000"/>
          </a:bodyPr>
          <a:lstStyle/>
          <a:p>
            <a:pPr algn="ctr" fontAlgn="base"/>
            <a:r>
              <a:rPr lang="ru-RU" sz="2800" b="1" dirty="0" err="1" smtClean="0"/>
              <a:t>Олена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Теліга</a:t>
            </a:r>
            <a:r>
              <a:rPr lang="ru-RU" sz="2800" b="1" dirty="0" smtClean="0"/>
              <a:t> – </a:t>
            </a:r>
            <a:r>
              <a:rPr lang="ru-RU" sz="2800" b="1" dirty="0" err="1" smtClean="0"/>
              <a:t>Безсмертне</a:t>
            </a:r>
            <a:endParaRPr lang="ru-RU" sz="2800" b="1" dirty="0" smtClean="0"/>
          </a:p>
          <a:p>
            <a:pPr algn="ctr" fontAlgn="base"/>
            <a:r>
              <a:rPr lang="ru-RU" sz="2400" dirty="0" smtClean="0"/>
              <a:t>Упало </a:t>
            </a:r>
            <a:r>
              <a:rPr lang="ru-RU" sz="2400" dirty="0" err="1" smtClean="0"/>
              <a:t>світло</a:t>
            </a:r>
            <a:r>
              <a:rPr lang="ru-RU" sz="2400" dirty="0" smtClean="0"/>
              <a:t> </a:t>
            </a:r>
            <a:r>
              <a:rPr lang="ru-RU" sz="2400" dirty="0" err="1" smtClean="0"/>
              <a:t>ліхтарів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На день </a:t>
            </a:r>
            <a:r>
              <a:rPr lang="ru-RU" sz="2400" dirty="0" err="1" smtClean="0"/>
              <a:t>конаючий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тихий,</a:t>
            </a:r>
            <a:br>
              <a:rPr lang="ru-RU" sz="2400" dirty="0" smtClean="0"/>
            </a:br>
            <a:r>
              <a:rPr lang="ru-RU" sz="2400" dirty="0" smtClean="0"/>
              <a:t>Та перед </a:t>
            </a:r>
            <a:r>
              <a:rPr lang="ru-RU" sz="2400" dirty="0" err="1" smtClean="0"/>
              <a:t>смертю</a:t>
            </a:r>
            <a:r>
              <a:rPr lang="ru-RU" sz="2400" dirty="0" smtClean="0"/>
              <a:t> </a:t>
            </a:r>
            <a:r>
              <a:rPr lang="ru-RU" sz="2400" dirty="0" err="1" smtClean="0"/>
              <a:t>він</a:t>
            </a:r>
            <a:r>
              <a:rPr lang="ru-RU" sz="2400" dirty="0" smtClean="0"/>
              <a:t> </a:t>
            </a:r>
            <a:r>
              <a:rPr lang="ru-RU" sz="2400" dirty="0" err="1" smtClean="0"/>
              <a:t>зустрів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Посмертні</a:t>
            </a:r>
            <a:r>
              <a:rPr lang="ru-RU" sz="2400" dirty="0" smtClean="0"/>
              <a:t> </a:t>
            </a:r>
            <a:r>
              <a:rPr lang="ru-RU" sz="2400" dirty="0" err="1" smtClean="0"/>
              <a:t>свічі</a:t>
            </a:r>
            <a:r>
              <a:rPr lang="ru-RU" sz="2400" dirty="0" smtClean="0"/>
              <a:t> — </a:t>
            </a:r>
            <a:r>
              <a:rPr lang="ru-RU" sz="2400" dirty="0" err="1" smtClean="0"/>
              <a:t>дивним</a:t>
            </a:r>
            <a:r>
              <a:rPr lang="ru-RU" sz="2400" dirty="0" smtClean="0"/>
              <a:t> </a:t>
            </a:r>
            <a:r>
              <a:rPr lang="ru-RU" sz="2400" dirty="0" err="1" smtClean="0"/>
              <a:t>сміхом</a:t>
            </a:r>
            <a:r>
              <a:rPr lang="ru-RU" sz="2400" dirty="0" smtClean="0"/>
              <a:t>.</a:t>
            </a:r>
          </a:p>
          <a:p>
            <a:pPr algn="ctr" fontAlgn="base"/>
            <a:r>
              <a:rPr lang="ru-RU" sz="2400" dirty="0" smtClean="0"/>
              <a:t>І, </a:t>
            </a:r>
            <a:r>
              <a:rPr lang="ru-RU" sz="2400" dirty="0" err="1" smtClean="0"/>
              <a:t>мабуть</a:t>
            </a:r>
            <a:r>
              <a:rPr lang="ru-RU" sz="2400" dirty="0" smtClean="0"/>
              <a:t>, </a:t>
            </a:r>
            <a:r>
              <a:rPr lang="ru-RU" sz="2400" dirty="0" err="1" smtClean="0"/>
              <a:t>кожний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нас </a:t>
            </a:r>
            <a:r>
              <a:rPr lang="ru-RU" sz="2400" dirty="0" err="1" smtClean="0"/>
              <a:t>відчув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Той </a:t>
            </a:r>
            <a:r>
              <a:rPr lang="ru-RU" sz="2400" dirty="0" err="1" smtClean="0"/>
              <a:t>сміх</a:t>
            </a:r>
            <a:r>
              <a:rPr lang="ru-RU" sz="2400" dirty="0" smtClean="0"/>
              <a:t>, як </a:t>
            </a:r>
            <a:r>
              <a:rPr lang="ru-RU" sz="2400" dirty="0" err="1" smtClean="0"/>
              <a:t>переможну</a:t>
            </a:r>
            <a:r>
              <a:rPr lang="ru-RU" sz="2400" dirty="0" smtClean="0"/>
              <a:t> силу,</a:t>
            </a:r>
            <a:br>
              <a:rPr lang="ru-RU" sz="2400" dirty="0" smtClean="0"/>
            </a:br>
            <a:r>
              <a:rPr lang="ru-RU" sz="2400" dirty="0" smtClean="0"/>
              <a:t>Як </a:t>
            </a:r>
            <a:r>
              <a:rPr lang="ru-RU" sz="2400" dirty="0" err="1" smtClean="0"/>
              <a:t>перенесену</a:t>
            </a:r>
            <a:r>
              <a:rPr lang="ru-RU" sz="2400" dirty="0" smtClean="0"/>
              <a:t> </a:t>
            </a:r>
            <a:r>
              <a:rPr lang="ru-RU" sz="2400" dirty="0" err="1" smtClean="0"/>
              <a:t>свічу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За </a:t>
            </a:r>
            <a:r>
              <a:rPr lang="ru-RU" sz="2400" dirty="0" err="1" smtClean="0"/>
              <a:t>межі</a:t>
            </a:r>
            <a:r>
              <a:rPr lang="ru-RU" sz="2400" dirty="0" smtClean="0"/>
              <a:t> </a:t>
            </a:r>
            <a:r>
              <a:rPr lang="ru-RU" sz="2400" dirty="0" err="1" smtClean="0"/>
              <a:t>схилу</a:t>
            </a:r>
            <a:r>
              <a:rPr lang="ru-RU" sz="2400" dirty="0" smtClean="0"/>
              <a:t>.</a:t>
            </a:r>
          </a:p>
          <a:p>
            <a:pPr algn="ctr" fontAlgn="base"/>
            <a:r>
              <a:rPr lang="ru-RU" sz="2400" dirty="0" smtClean="0"/>
              <a:t>І </a:t>
            </a:r>
            <a:r>
              <a:rPr lang="ru-RU" sz="2400" dirty="0" err="1" smtClean="0"/>
              <a:t>це</a:t>
            </a:r>
            <a:r>
              <a:rPr lang="ru-RU" sz="2400" dirty="0" smtClean="0"/>
              <a:t> тому я, </a:t>
            </a:r>
            <a:r>
              <a:rPr lang="ru-RU" sz="2400" dirty="0" err="1" smtClean="0"/>
              <a:t>мов</a:t>
            </a:r>
            <a:r>
              <a:rPr lang="ru-RU" sz="2400" dirty="0" smtClean="0"/>
              <a:t> у </a:t>
            </a:r>
            <a:r>
              <a:rPr lang="ru-RU" sz="2400" dirty="0" err="1" smtClean="0"/>
              <a:t>сні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err="1" smtClean="0"/>
              <a:t>Пішла</a:t>
            </a:r>
            <a:r>
              <a:rPr lang="ru-RU" sz="2400" dirty="0" smtClean="0"/>
              <a:t> серединою </a:t>
            </a:r>
            <a:r>
              <a:rPr lang="ru-RU" sz="2400" dirty="0" err="1" smtClean="0"/>
              <a:t>вулиць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І </a:t>
            </a:r>
            <a:r>
              <a:rPr lang="ru-RU" sz="2400" dirty="0" err="1" smtClean="0"/>
              <a:t>очі</a:t>
            </a:r>
            <a:r>
              <a:rPr lang="ru-RU" sz="2400" dirty="0" smtClean="0"/>
              <a:t>, </a:t>
            </a:r>
            <a:r>
              <a:rPr lang="ru-RU" sz="2400" dirty="0" err="1" smtClean="0"/>
              <a:t>зустрічні</a:t>
            </a:r>
            <a:r>
              <a:rPr lang="ru-RU" sz="2400" dirty="0" smtClean="0"/>
              <a:t>, </a:t>
            </a:r>
            <a:r>
              <a:rPr lang="ru-RU" sz="2400" dirty="0" err="1" smtClean="0"/>
              <a:t>ясні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Не глянули, а </a:t>
            </a:r>
            <a:r>
              <a:rPr lang="ru-RU" sz="2400" dirty="0" err="1" smtClean="0"/>
              <a:t>розчахнулись</a:t>
            </a:r>
            <a:r>
              <a:rPr lang="ru-RU" sz="2400" dirty="0" smtClean="0"/>
              <a:t>.</a:t>
            </a:r>
          </a:p>
          <a:p>
            <a:pPr algn="ctr" fontAlgn="base"/>
            <a:r>
              <a:rPr lang="ru-RU" sz="2400" dirty="0" smtClean="0"/>
              <a:t>Та я </a:t>
            </a:r>
            <a:r>
              <a:rPr lang="ru-RU" sz="2400" dirty="0" err="1" smtClean="0"/>
              <a:t>минала</a:t>
            </a:r>
            <a:r>
              <a:rPr lang="ru-RU" sz="2400" dirty="0" smtClean="0"/>
              <a:t> </a:t>
            </a:r>
            <a:r>
              <a:rPr lang="ru-RU" sz="2400" dirty="0" err="1" smtClean="0"/>
              <a:t>всі</a:t>
            </a:r>
            <a:r>
              <a:rPr lang="ru-RU" sz="2400" dirty="0" smtClean="0"/>
              <a:t> </a:t>
            </a:r>
            <a:r>
              <a:rPr lang="ru-RU" sz="2400" dirty="0" err="1" smtClean="0"/>
              <a:t>вогні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Як </a:t>
            </a:r>
            <a:r>
              <a:rPr lang="ru-RU" sz="2400" dirty="0" err="1" smtClean="0"/>
              <a:t>світло</a:t>
            </a:r>
            <a:r>
              <a:rPr lang="ru-RU" sz="2400" dirty="0" smtClean="0"/>
              <a:t> не </a:t>
            </a:r>
            <a:r>
              <a:rPr lang="ru-RU" sz="2400" dirty="0" err="1" smtClean="0"/>
              <a:t>своєї</a:t>
            </a:r>
            <a:r>
              <a:rPr lang="ru-RU" sz="2400" dirty="0" smtClean="0"/>
              <a:t> </a:t>
            </a:r>
            <a:r>
              <a:rPr lang="ru-RU" sz="2400" dirty="0" err="1" smtClean="0"/>
              <a:t>брами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err="1" smtClean="0"/>
              <a:t>Бо</a:t>
            </a:r>
            <a:r>
              <a:rPr lang="ru-RU" sz="2400" dirty="0" smtClean="0"/>
              <a:t> </a:t>
            </a:r>
            <a:r>
              <a:rPr lang="ru-RU" sz="2400" dirty="0" err="1" smtClean="0"/>
              <a:t>чула</a:t>
            </a:r>
            <a:r>
              <a:rPr lang="ru-RU" sz="2400" dirty="0" smtClean="0"/>
              <a:t>: </a:t>
            </a:r>
            <a:r>
              <a:rPr lang="ru-RU" sz="2400" dirty="0" err="1" smtClean="0"/>
              <a:t>жданий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довгі</a:t>
            </a:r>
            <a:r>
              <a:rPr lang="ru-RU" sz="2400" dirty="0" smtClean="0"/>
              <a:t> </a:t>
            </a:r>
            <a:r>
              <a:rPr lang="ru-RU" sz="2400" dirty="0" err="1" smtClean="0"/>
              <a:t>дні</a:t>
            </a:r>
            <a:r>
              <a:rPr lang="ru-RU" sz="2400" dirty="0" smtClean="0"/>
              <a:t> —</a:t>
            </a:r>
            <a:br>
              <a:rPr lang="ru-RU" sz="2400" dirty="0" smtClean="0"/>
            </a:br>
            <a:r>
              <a:rPr lang="ru-RU" sz="2400" dirty="0" err="1" smtClean="0"/>
              <a:t>Вже</a:t>
            </a:r>
            <a:r>
              <a:rPr lang="ru-RU" sz="2400" dirty="0" smtClean="0"/>
              <a:t> </a:t>
            </a:r>
            <a:r>
              <a:rPr lang="ru-RU" sz="2400" dirty="0" err="1" smtClean="0"/>
              <a:t>йде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безсмертними</a:t>
            </a:r>
            <a:r>
              <a:rPr lang="ru-RU" sz="2400" dirty="0" smtClean="0"/>
              <a:t> дарами.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5780" y="0"/>
            <a:ext cx="11449271" cy="6375400"/>
          </a:xfrm>
        </p:spPr>
        <p:txBody>
          <a:bodyPr/>
          <a:lstStyle/>
          <a:p>
            <a:pPr algn="ctr" fontAlgn="base"/>
            <a:r>
              <a:rPr lang="ru-RU" sz="2800" b="1" dirty="0" err="1" smtClean="0"/>
              <a:t>Олена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Теліга</a:t>
            </a:r>
            <a:r>
              <a:rPr lang="ru-RU" sz="2800" b="1" dirty="0" smtClean="0"/>
              <a:t> – </a:t>
            </a:r>
            <a:r>
              <a:rPr lang="ru-RU" sz="2800" b="1" dirty="0" err="1" smtClean="0"/>
              <a:t>Чоловікові</a:t>
            </a:r>
            <a:endParaRPr lang="ru-RU" sz="2800" b="1" dirty="0" smtClean="0"/>
          </a:p>
          <a:p>
            <a:pPr algn="ctr" fontAlgn="base"/>
            <a:r>
              <a:rPr lang="ru-RU" sz="2400" dirty="0" smtClean="0"/>
              <a:t>Не </a:t>
            </a:r>
            <a:r>
              <a:rPr lang="ru-RU" sz="2400" dirty="0" err="1" smtClean="0"/>
              <a:t>цвітуть</a:t>
            </a:r>
            <a:r>
              <a:rPr lang="ru-RU" sz="2400" dirty="0" smtClean="0"/>
              <a:t> на </a:t>
            </a:r>
            <a:r>
              <a:rPr lang="ru-RU" sz="2400" dirty="0" err="1" smtClean="0"/>
              <a:t>вікні</a:t>
            </a:r>
            <a:r>
              <a:rPr lang="ru-RU" sz="2400" dirty="0" smtClean="0"/>
              <a:t> </a:t>
            </a:r>
            <a:r>
              <a:rPr lang="ru-RU" sz="2400" dirty="0" err="1" smtClean="0"/>
              <a:t>герані</a:t>
            </a:r>
            <a:r>
              <a:rPr lang="ru-RU" sz="2400" dirty="0" smtClean="0"/>
              <a:t> —</a:t>
            </a:r>
            <a:br>
              <a:rPr lang="ru-RU" sz="2400" dirty="0" smtClean="0"/>
            </a:br>
            <a:r>
              <a:rPr lang="ru-RU" sz="2400" dirty="0" err="1" smtClean="0"/>
              <a:t>Сонний</a:t>
            </a:r>
            <a:r>
              <a:rPr lang="ru-RU" sz="2400" dirty="0" smtClean="0"/>
              <a:t> символ </a:t>
            </a:r>
            <a:r>
              <a:rPr lang="ru-RU" sz="2400" dirty="0" err="1" smtClean="0"/>
              <a:t>спокійних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буднів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>Ми весь час </a:t>
            </a:r>
            <a:r>
              <a:rPr lang="ru-RU" sz="2400" dirty="0" err="1" smtClean="0"/>
              <a:t>стоїмо</a:t>
            </a:r>
            <a:r>
              <a:rPr lang="ru-RU" sz="2400" dirty="0" smtClean="0"/>
              <a:t> на </a:t>
            </a:r>
            <a:r>
              <a:rPr lang="ru-RU" sz="2400" dirty="0" err="1" smtClean="0"/>
              <a:t>грані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Невідомих</a:t>
            </a:r>
            <a:r>
              <a:rPr lang="ru-RU" sz="2400" dirty="0" smtClean="0"/>
              <a:t> </a:t>
            </a:r>
            <a:r>
              <a:rPr lang="ru-RU" sz="2400" dirty="0" err="1" smtClean="0"/>
              <a:t>шляхів</a:t>
            </a:r>
            <a:r>
              <a:rPr lang="ru-RU" sz="2400" dirty="0" smtClean="0"/>
              <a:t> </a:t>
            </a:r>
            <a:r>
              <a:rPr lang="ru-RU" sz="2400" dirty="0" err="1" smtClean="0"/>
              <a:t>майбутніх</a:t>
            </a:r>
            <a:r>
              <a:rPr lang="ru-RU" sz="2400" dirty="0" smtClean="0"/>
              <a:t>.</a:t>
            </a:r>
          </a:p>
          <a:p>
            <a:pPr algn="ctr" fontAlgn="base"/>
            <a:r>
              <a:rPr lang="ru-RU" sz="2400" dirty="0" smtClean="0"/>
              <a:t>І тому, </a:t>
            </a:r>
            <a:r>
              <a:rPr lang="ru-RU" sz="2400" dirty="0" err="1" smtClean="0"/>
              <a:t>що</a:t>
            </a:r>
            <a:r>
              <a:rPr lang="ru-RU" sz="2400" dirty="0" smtClean="0"/>
              <a:t> в </a:t>
            </a:r>
            <a:r>
              <a:rPr lang="ru-RU" sz="2400" dirty="0" err="1" smtClean="0"/>
              <a:t>своїм</a:t>
            </a:r>
            <a:r>
              <a:rPr lang="ru-RU" sz="2400" dirty="0" smtClean="0"/>
              <a:t> </a:t>
            </a:r>
            <a:r>
              <a:rPr lang="ru-RU" sz="2400" dirty="0" err="1" smtClean="0"/>
              <a:t>полоні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Не </a:t>
            </a:r>
            <a:r>
              <a:rPr lang="ru-RU" sz="2400" dirty="0" err="1" smtClean="0"/>
              <a:t>тримають</a:t>
            </a:r>
            <a:r>
              <a:rPr lang="ru-RU" sz="2400" dirty="0" smtClean="0"/>
              <a:t> нас </a:t>
            </a:r>
            <a:r>
              <a:rPr lang="ru-RU" sz="2400" dirty="0" err="1" smtClean="0"/>
              <a:t>речі</a:t>
            </a:r>
            <a:r>
              <a:rPr lang="ru-RU" sz="2400" dirty="0" smtClean="0"/>
              <a:t> </a:t>
            </a:r>
            <a:r>
              <a:rPr lang="ru-RU" sz="2400" dirty="0" err="1" smtClean="0"/>
              <a:t>й</a:t>
            </a:r>
            <a:r>
              <a:rPr lang="ru-RU" sz="2400" dirty="0" smtClean="0"/>
              <a:t> </a:t>
            </a:r>
            <a:r>
              <a:rPr lang="ru-RU" sz="2400" dirty="0" err="1" smtClean="0"/>
              <a:t>стіни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err="1" smtClean="0"/>
              <a:t>Ні</a:t>
            </a:r>
            <a:r>
              <a:rPr lang="ru-RU" sz="2400" dirty="0" smtClean="0"/>
              <a:t> на день в </a:t>
            </a:r>
            <a:r>
              <a:rPr lang="ru-RU" sz="2400" dirty="0" err="1" smtClean="0"/>
              <a:t>душі</a:t>
            </a:r>
            <a:r>
              <a:rPr lang="ru-RU" sz="2400" dirty="0" smtClean="0"/>
              <a:t> не </a:t>
            </a:r>
            <a:r>
              <a:rPr lang="ru-RU" sz="2400" dirty="0" err="1" smtClean="0"/>
              <a:t>холоне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Молодече</a:t>
            </a:r>
            <a:r>
              <a:rPr lang="ru-RU" sz="2400" dirty="0" smtClean="0"/>
              <a:t> </a:t>
            </a:r>
            <a:r>
              <a:rPr lang="ru-RU" sz="2400" dirty="0" err="1" smtClean="0"/>
              <a:t>бажання</a:t>
            </a:r>
            <a:r>
              <a:rPr lang="ru-RU" sz="2400" dirty="0" smtClean="0"/>
              <a:t> чину.</a:t>
            </a:r>
          </a:p>
          <a:p>
            <a:pPr algn="ctr" fontAlgn="base"/>
            <a:r>
              <a:rPr lang="ru-RU" sz="2400" dirty="0" err="1" smtClean="0"/>
              <a:t>Що</a:t>
            </a:r>
            <a:r>
              <a:rPr lang="ru-RU" sz="2400" dirty="0" smtClean="0"/>
              <a:t> нам </a:t>
            </a:r>
            <a:r>
              <a:rPr lang="ru-RU" sz="2400" dirty="0" err="1" smtClean="0"/>
              <a:t>щастя</a:t>
            </a:r>
            <a:r>
              <a:rPr lang="ru-RU" sz="2400" dirty="0" smtClean="0"/>
              <a:t> </a:t>
            </a:r>
            <a:r>
              <a:rPr lang="ru-RU" sz="2400" dirty="0" err="1" smtClean="0"/>
              <a:t>солодких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звичок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 </a:t>
            </a:r>
            <a:r>
              <a:rPr lang="ru-RU" sz="2400" dirty="0" err="1" smtClean="0"/>
              <a:t>незмінних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обіймах</a:t>
            </a:r>
            <a:r>
              <a:rPr lang="ru-RU" sz="2400" dirty="0" smtClean="0"/>
              <a:t> дому —</a:t>
            </a:r>
            <a:br>
              <a:rPr lang="ru-RU" sz="2400" dirty="0" smtClean="0"/>
            </a:br>
            <a:r>
              <a:rPr lang="ru-RU" sz="2400" dirty="0" err="1" smtClean="0"/>
              <a:t>Може</a:t>
            </a:r>
            <a:r>
              <a:rPr lang="ru-RU" sz="2400" dirty="0" smtClean="0"/>
              <a:t>, завтра </a:t>
            </a:r>
            <a:r>
              <a:rPr lang="ru-RU" sz="2400" dirty="0" err="1" smtClean="0"/>
              <a:t>вже</a:t>
            </a:r>
            <a:r>
              <a:rPr lang="ru-RU" sz="2400" dirty="0" smtClean="0"/>
              <a:t> нас </a:t>
            </a:r>
            <a:r>
              <a:rPr lang="ru-RU" sz="2400" dirty="0" err="1" smtClean="0"/>
              <a:t>відкличе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Канонада </a:t>
            </a:r>
            <a:r>
              <a:rPr lang="ru-RU" sz="2400" dirty="0" err="1" smtClean="0"/>
              <a:t>грізного</a:t>
            </a:r>
            <a:r>
              <a:rPr lang="ru-RU" sz="2400" dirty="0" smtClean="0"/>
              <a:t> грому!</a:t>
            </a:r>
          </a:p>
          <a:p>
            <a:pPr algn="ctr" fontAlgn="base"/>
            <a:r>
              <a:rPr lang="ru-RU" sz="2400" dirty="0" smtClean="0"/>
              <a:t>І </a:t>
            </a:r>
            <a:r>
              <a:rPr lang="ru-RU" sz="2400" dirty="0" err="1" smtClean="0"/>
              <a:t>напружений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погляд</a:t>
            </a:r>
            <a:r>
              <a:rPr lang="ru-RU" sz="2400" dirty="0" smtClean="0"/>
              <a:t> </a:t>
            </a:r>
            <a:r>
              <a:rPr lang="ru-RU" sz="2400" dirty="0" err="1" smtClean="0"/>
              <a:t>хоче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Відшукати</a:t>
            </a:r>
            <a:r>
              <a:rPr lang="ru-RU" sz="2400" dirty="0" smtClean="0"/>
              <a:t> у </a:t>
            </a:r>
            <a:r>
              <a:rPr lang="ru-RU" sz="2400" dirty="0" err="1" smtClean="0"/>
              <a:t>тьмі</a:t>
            </a:r>
            <a:r>
              <a:rPr lang="ru-RU" sz="2400" dirty="0" smtClean="0"/>
              <a:t> </a:t>
            </a:r>
            <a:r>
              <a:rPr lang="ru-RU" sz="2400" dirty="0" err="1" smtClean="0"/>
              <a:t>глибокій</a:t>
            </a:r>
            <a:r>
              <a:rPr lang="ru-RU" sz="2400" dirty="0" smtClean="0"/>
              <a:t> —</a:t>
            </a:r>
            <a:br>
              <a:rPr lang="ru-RU" sz="2400" dirty="0" smtClean="0"/>
            </a:br>
            <a:r>
              <a:rPr lang="ru-RU" sz="2400" dirty="0" err="1" smtClean="0"/>
              <a:t>Блискавок</a:t>
            </a:r>
            <a:r>
              <a:rPr lang="ru-RU" sz="2400" dirty="0" smtClean="0"/>
              <a:t> </a:t>
            </a:r>
            <a:r>
              <a:rPr lang="ru-RU" sz="2400" dirty="0" err="1" smtClean="0"/>
              <a:t>фанатичні</a:t>
            </a:r>
            <a:r>
              <a:rPr lang="ru-RU" sz="2400" dirty="0" smtClean="0"/>
              <a:t> </a:t>
            </a:r>
            <a:r>
              <a:rPr lang="ru-RU" sz="2400" dirty="0" err="1" smtClean="0"/>
              <a:t>очі</a:t>
            </a:r>
            <a:r>
              <a:rPr lang="ru-RU" sz="2400" dirty="0" smtClean="0"/>
              <a:t>,</a:t>
            </a:r>
            <a:br>
              <a:rPr lang="ru-RU" sz="2400" dirty="0" smtClean="0"/>
            </a:br>
            <a:r>
              <a:rPr lang="ru-RU" sz="2400" dirty="0" smtClean="0"/>
              <a:t>А не </a:t>
            </a:r>
            <a:r>
              <a:rPr lang="ru-RU" sz="2400" dirty="0" err="1" smtClean="0"/>
              <a:t>місяця</a:t>
            </a:r>
            <a:r>
              <a:rPr lang="ru-RU" sz="2400" dirty="0" smtClean="0"/>
              <a:t> </a:t>
            </a:r>
            <a:r>
              <a:rPr lang="ru-RU" sz="2400" dirty="0" err="1" smtClean="0"/>
              <a:t>мрійний</a:t>
            </a:r>
            <a:r>
              <a:rPr lang="ru-RU" sz="2400" dirty="0" smtClean="0"/>
              <a:t> </a:t>
            </a:r>
            <a:r>
              <a:rPr lang="ru-RU" sz="2400" dirty="0" err="1" smtClean="0"/>
              <a:t>спокій</a:t>
            </a:r>
            <a:r>
              <a:rPr lang="ru-RU" sz="24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931208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7918" r="7918"/>
          <a:stretch>
            <a:fillRect/>
          </a:stretch>
        </p:blipFill>
        <p:spPr>
          <a:xfrm>
            <a:off x="3214092" y="2132856"/>
            <a:ext cx="5816888" cy="35380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81844" y="188640"/>
            <a:ext cx="10369151" cy="1800200"/>
          </a:xfrm>
        </p:spPr>
        <p:txBody>
          <a:bodyPr>
            <a:normAutofit/>
          </a:bodyPr>
          <a:lstStyle/>
          <a:p>
            <a:r>
              <a:rPr lang="ru-RU" sz="2400" b="1" dirty="0" err="1" smtClean="0"/>
              <a:t>Олена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Теліга</a:t>
            </a:r>
            <a:r>
              <a:rPr lang="ru-RU" sz="2400" dirty="0" smtClean="0"/>
              <a:t> — </a:t>
            </a:r>
            <a:r>
              <a:rPr lang="ru-RU" sz="2400" dirty="0" err="1" smtClean="0"/>
              <a:t>ювілейна</a:t>
            </a:r>
            <a:r>
              <a:rPr lang="ru-RU" sz="2400" dirty="0" smtClean="0"/>
              <a:t> </a:t>
            </a:r>
            <a:r>
              <a:rPr lang="ru-RU" sz="2400" dirty="0" err="1" smtClean="0"/>
              <a:t>монетаа</a:t>
            </a:r>
            <a:r>
              <a:rPr lang="ru-RU" sz="2400" dirty="0" smtClean="0"/>
              <a:t> </a:t>
            </a:r>
            <a:r>
              <a:rPr lang="ru-RU" sz="2400" dirty="0" err="1" smtClean="0"/>
              <a:t>номіналом</a:t>
            </a:r>
            <a:r>
              <a:rPr lang="ru-RU" sz="2400" dirty="0" smtClean="0"/>
              <a:t> 2 </a:t>
            </a:r>
            <a:r>
              <a:rPr lang="ru-RU" sz="2400" dirty="0" err="1" smtClean="0"/>
              <a:t>гривні</a:t>
            </a:r>
            <a:r>
              <a:rPr lang="ru-RU" sz="2400" dirty="0" smtClean="0"/>
              <a:t> , </a:t>
            </a:r>
            <a:r>
              <a:rPr lang="ru-RU" sz="2400" dirty="0" err="1" smtClean="0"/>
              <a:t>випущена</a:t>
            </a:r>
            <a:r>
              <a:rPr lang="ru-RU" sz="2400" dirty="0" smtClean="0"/>
              <a:t> </a:t>
            </a:r>
            <a:r>
              <a:rPr lang="ru-RU" sz="2400" dirty="0" err="1" smtClean="0"/>
              <a:t>Національним</a:t>
            </a:r>
            <a:r>
              <a:rPr lang="ru-RU" sz="2400" dirty="0" smtClean="0"/>
              <a:t> банком </a:t>
            </a:r>
            <a:r>
              <a:rPr lang="ru-RU" sz="2400" dirty="0" err="1" smtClean="0"/>
              <a:t>України</a:t>
            </a:r>
            <a:r>
              <a:rPr lang="ru-RU" sz="2400" dirty="0" smtClean="0"/>
              <a:t>. </a:t>
            </a:r>
            <a:r>
              <a:rPr lang="ru-RU" sz="2400" dirty="0" err="1" smtClean="0"/>
              <a:t>Присвячена</a:t>
            </a:r>
            <a:r>
              <a:rPr lang="ru-RU" sz="2400" dirty="0" smtClean="0"/>
              <a:t> </a:t>
            </a:r>
            <a:r>
              <a:rPr lang="ru-RU" sz="2400" dirty="0" err="1" smtClean="0"/>
              <a:t>талановитій</a:t>
            </a:r>
            <a:r>
              <a:rPr lang="ru-RU" sz="2400" dirty="0" smtClean="0"/>
              <a:t> </a:t>
            </a:r>
            <a:r>
              <a:rPr lang="ru-RU" sz="2400" dirty="0" err="1" smtClean="0"/>
              <a:t>поетесі</a:t>
            </a:r>
            <a:r>
              <a:rPr lang="ru-RU" sz="2400" dirty="0" smtClean="0"/>
              <a:t>, </a:t>
            </a:r>
            <a:r>
              <a:rPr lang="ru-RU" sz="2400" dirty="0" err="1" smtClean="0"/>
              <a:t>громадській</a:t>
            </a:r>
            <a:r>
              <a:rPr lang="ru-RU" sz="2400" dirty="0" smtClean="0"/>
              <a:t> </a:t>
            </a:r>
            <a:r>
              <a:rPr lang="ru-RU" sz="2400" dirty="0" err="1" smtClean="0"/>
              <a:t>діячці</a:t>
            </a:r>
            <a:r>
              <a:rPr lang="ru-RU" sz="2400" dirty="0" smtClean="0"/>
              <a:t> </a:t>
            </a:r>
            <a:r>
              <a:rPr lang="ru-RU" sz="2400" dirty="0" err="1" smtClean="0"/>
              <a:t>Олені</a:t>
            </a:r>
            <a:r>
              <a:rPr lang="ru-RU" sz="2400" dirty="0" smtClean="0"/>
              <a:t> </a:t>
            </a:r>
            <a:r>
              <a:rPr lang="ru-RU" sz="2400" dirty="0" err="1" smtClean="0"/>
              <a:t>Іванівні</a:t>
            </a:r>
            <a:r>
              <a:rPr lang="ru-RU" sz="2400" dirty="0" smtClean="0"/>
              <a:t> </a:t>
            </a:r>
            <a:r>
              <a:rPr lang="ru-RU" sz="2400" dirty="0" err="1" smtClean="0"/>
              <a:t>Телізі</a:t>
            </a:r>
            <a:r>
              <a:rPr lang="ru-RU" sz="2400" dirty="0" smtClean="0"/>
              <a:t> (1906 - 1942)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12101113375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9520" b="9520"/>
          <a:stretch>
            <a:fillRect/>
          </a:stretch>
        </p:blipFill>
        <p:spPr>
          <a:xfrm>
            <a:off x="621804" y="1844824"/>
            <a:ext cx="6515403" cy="396287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29916" y="332656"/>
            <a:ext cx="9289031" cy="1296144"/>
          </a:xfrm>
        </p:spPr>
        <p:txBody>
          <a:bodyPr>
            <a:normAutofit/>
          </a:bodyPr>
          <a:lstStyle/>
          <a:p>
            <a:pPr fontAlgn="base"/>
            <a:r>
              <a:rPr lang="ru-RU" sz="2400" dirty="0" err="1" smtClean="0"/>
              <a:t>Свої</a:t>
            </a:r>
            <a:r>
              <a:rPr lang="ru-RU" sz="2400" dirty="0" smtClean="0"/>
              <a:t> </a:t>
            </a:r>
            <a:r>
              <a:rPr lang="ru-RU" sz="2400" dirty="0" err="1" smtClean="0"/>
              <a:t>перші</a:t>
            </a:r>
            <a:r>
              <a:rPr lang="ru-RU" sz="2400" dirty="0" smtClean="0"/>
              <a:t> </a:t>
            </a:r>
            <a:r>
              <a:rPr lang="ru-RU" sz="2400" dirty="0" err="1" smtClean="0"/>
              <a:t>вірші</a:t>
            </a:r>
            <a:r>
              <a:rPr lang="ru-RU" sz="2400" dirty="0" smtClean="0"/>
              <a:t>, </a:t>
            </a:r>
            <a:r>
              <a:rPr lang="ru-RU" sz="2400" dirty="0" err="1" smtClean="0"/>
              <a:t>написані</a:t>
            </a:r>
            <a:r>
              <a:rPr lang="ru-RU" sz="2400" dirty="0" smtClean="0"/>
              <a:t> </a:t>
            </a:r>
            <a:r>
              <a:rPr lang="ru-RU" sz="2400" dirty="0" err="1" smtClean="0"/>
              <a:t>російською</a:t>
            </a:r>
            <a:r>
              <a:rPr lang="ru-RU" sz="2400" dirty="0" smtClean="0"/>
              <a:t> </a:t>
            </a:r>
            <a:r>
              <a:rPr lang="ru-RU" sz="2400" dirty="0" err="1" smtClean="0"/>
              <a:t>мовою</a:t>
            </a:r>
            <a:r>
              <a:rPr lang="ru-RU" sz="2400" dirty="0" smtClean="0"/>
              <a:t>, </a:t>
            </a:r>
            <a:r>
              <a:rPr lang="ru-RU" sz="2400" dirty="0" err="1" smtClean="0"/>
              <a:t>Олена</a:t>
            </a:r>
            <a:r>
              <a:rPr lang="ru-RU" sz="2400" dirty="0" smtClean="0"/>
              <a:t> </a:t>
            </a:r>
            <a:r>
              <a:rPr lang="ru-RU" sz="2400" dirty="0" err="1" smtClean="0"/>
              <a:t>показувала</a:t>
            </a:r>
            <a:r>
              <a:rPr lang="ru-RU" sz="2400" dirty="0" smtClean="0"/>
              <a:t> </a:t>
            </a:r>
            <a:r>
              <a:rPr lang="ru-RU" sz="2400" dirty="0" err="1" smtClean="0"/>
              <a:t>небагатьом</a:t>
            </a:r>
            <a:r>
              <a:rPr lang="ru-RU" sz="2400" dirty="0" smtClean="0"/>
              <a:t>. У 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 err="1" smtClean="0"/>
              <a:t>сім’ї</a:t>
            </a:r>
            <a:r>
              <a:rPr lang="ru-RU" sz="2400" dirty="0" smtClean="0"/>
              <a:t> </a:t>
            </a:r>
            <a:r>
              <a:rPr lang="ru-RU" sz="2400" dirty="0" err="1" smtClean="0"/>
              <a:t>вже</a:t>
            </a:r>
            <a:r>
              <a:rPr lang="ru-RU" sz="2400" dirty="0" smtClean="0"/>
              <a:t> </a:t>
            </a:r>
            <a:r>
              <a:rPr lang="ru-RU" sz="2400" dirty="0" err="1" smtClean="0"/>
              <a:t>був</a:t>
            </a:r>
            <a:r>
              <a:rPr lang="ru-RU" sz="2400" dirty="0" smtClean="0"/>
              <a:t> поет – </a:t>
            </a:r>
            <a:r>
              <a:rPr lang="ru-RU" sz="2400" dirty="0" err="1" smtClean="0"/>
              <a:t>її</a:t>
            </a:r>
            <a:r>
              <a:rPr lang="ru-RU" sz="2400" dirty="0" smtClean="0"/>
              <a:t> брат, тому до </a:t>
            </a:r>
            <a:r>
              <a:rPr lang="ru-RU" sz="2400" dirty="0" err="1" smtClean="0"/>
              <a:t>творчості</a:t>
            </a:r>
            <a:r>
              <a:rPr lang="ru-RU" sz="2400" dirty="0" smtClean="0"/>
              <a:t> </a:t>
            </a:r>
            <a:r>
              <a:rPr lang="ru-RU" sz="2400" dirty="0" err="1" smtClean="0"/>
              <a:t>дівчини</a:t>
            </a:r>
            <a:r>
              <a:rPr lang="ru-RU" sz="2400" dirty="0" smtClean="0"/>
              <a:t> ставились </a:t>
            </a:r>
            <a:r>
              <a:rPr lang="ru-RU" sz="2400" dirty="0" err="1" smtClean="0"/>
              <a:t>несерйозно</a:t>
            </a:r>
            <a:r>
              <a:rPr lang="ru-RU" sz="2400" dirty="0" smtClean="0"/>
              <a:t>.</a:t>
            </a:r>
            <a:endParaRPr lang="en-US" sz="2400" dirty="0"/>
          </a:p>
        </p:txBody>
      </p:sp>
      <p:pic>
        <p:nvPicPr>
          <p:cNvPr id="6" name="Рисунок 5" descr="Teliga 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82644" y="1556792"/>
            <a:ext cx="2226005" cy="50851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s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9583" b="19583"/>
          <a:stretch>
            <a:fillRect/>
          </a:stretch>
        </p:blipFill>
        <p:spPr>
          <a:xfrm>
            <a:off x="2638028" y="2348880"/>
            <a:ext cx="6839738" cy="416014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5780" y="188640"/>
            <a:ext cx="11305255" cy="2160240"/>
          </a:xfrm>
        </p:spPr>
        <p:txBody>
          <a:bodyPr>
            <a:normAutofit lnSpcReduction="10000"/>
          </a:bodyPr>
          <a:lstStyle/>
          <a:p>
            <a:r>
              <a:rPr lang="ru-RU" sz="2400" dirty="0" err="1" smtClean="0"/>
              <a:t>Теліга</a:t>
            </a:r>
            <a:r>
              <a:rPr lang="ru-RU" sz="2400" dirty="0" smtClean="0"/>
              <a:t> мала </a:t>
            </a:r>
            <a:r>
              <a:rPr lang="ru-RU" sz="2400" dirty="0" err="1" smtClean="0"/>
              <a:t>дивовижну</a:t>
            </a:r>
            <a:r>
              <a:rPr lang="ru-RU" sz="2400" dirty="0" smtClean="0"/>
              <a:t> </a:t>
            </a:r>
            <a:r>
              <a:rPr lang="ru-RU" sz="2400" dirty="0" err="1" smtClean="0"/>
              <a:t>здатність</a:t>
            </a:r>
            <a:r>
              <a:rPr lang="ru-RU" sz="2400" dirty="0" smtClean="0"/>
              <a:t> </a:t>
            </a:r>
            <a:r>
              <a:rPr lang="ru-RU" sz="2400" dirty="0" err="1" smtClean="0"/>
              <a:t>зачаровувати</a:t>
            </a:r>
            <a:r>
              <a:rPr lang="ru-RU" sz="2400" dirty="0" smtClean="0"/>
              <a:t> </a:t>
            </a:r>
            <a:r>
              <a:rPr lang="ru-RU" sz="2400" dirty="0" err="1" smtClean="0"/>
              <a:t>чоловіків</a:t>
            </a:r>
            <a:r>
              <a:rPr lang="ru-RU" sz="2400" dirty="0" smtClean="0"/>
              <a:t> — </a:t>
            </a:r>
            <a:r>
              <a:rPr lang="ru-RU" sz="2400" dirty="0" err="1" smtClean="0"/>
              <a:t>навіть</a:t>
            </a:r>
            <a:r>
              <a:rPr lang="ru-RU" sz="2400" dirty="0" smtClean="0"/>
              <a:t> не </a:t>
            </a:r>
            <a:r>
              <a:rPr lang="ru-RU" sz="2400" dirty="0" err="1" smtClean="0"/>
              <a:t>тим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спокушала</a:t>
            </a:r>
            <a:r>
              <a:rPr lang="ru-RU" sz="2400" dirty="0" smtClean="0"/>
              <a:t>, а </a:t>
            </a:r>
            <a:r>
              <a:rPr lang="ru-RU" sz="2400" dirty="0" err="1" smtClean="0"/>
              <a:t>лиш</a:t>
            </a:r>
            <a:r>
              <a:rPr lang="ru-RU" sz="2400" dirty="0" smtClean="0"/>
              <a:t> самим фактом </a:t>
            </a:r>
            <a:r>
              <a:rPr lang="ru-RU" sz="2400" dirty="0" err="1" smtClean="0"/>
              <a:t>своєї</a:t>
            </a:r>
            <a:r>
              <a:rPr lang="ru-RU" sz="2400" dirty="0" smtClean="0"/>
              <a:t> </a:t>
            </a:r>
            <a:r>
              <a:rPr lang="ru-RU" sz="2400" dirty="0" err="1" smtClean="0"/>
              <a:t>появи</a:t>
            </a:r>
            <a:r>
              <a:rPr lang="ru-RU" sz="2400" dirty="0" smtClean="0"/>
              <a:t>. Перед </a:t>
            </a:r>
            <a:r>
              <a:rPr lang="ru-RU" sz="2400" dirty="0" err="1" smtClean="0"/>
              <a:t>війною</a:t>
            </a:r>
            <a:r>
              <a:rPr lang="ru-RU" sz="2400" dirty="0" smtClean="0"/>
              <a:t> </a:t>
            </a:r>
            <a:r>
              <a:rPr lang="ru-RU" sz="2400" dirty="0" err="1" smtClean="0"/>
              <a:t>емігрантський</a:t>
            </a:r>
            <a:r>
              <a:rPr lang="ru-RU" sz="2400" dirty="0" smtClean="0"/>
              <a:t> журнал у </a:t>
            </a:r>
            <a:r>
              <a:rPr lang="ru-RU" sz="2400" dirty="0" err="1" smtClean="0"/>
              <a:t>Польщі</a:t>
            </a:r>
            <a:r>
              <a:rPr lang="ru-RU" sz="2400" dirty="0" smtClean="0"/>
              <a:t> подав шарж на </a:t>
            </a:r>
            <a:r>
              <a:rPr lang="ru-RU" sz="2400" dirty="0" err="1" smtClean="0"/>
              <a:t>неї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підписом</a:t>
            </a:r>
            <a:r>
              <a:rPr lang="ru-RU" sz="2400" dirty="0" smtClean="0"/>
              <a:t>: ”А за мною молодою </a:t>
            </a:r>
            <a:r>
              <a:rPr lang="ru-RU" sz="2400" dirty="0" err="1" smtClean="0"/>
              <a:t>ходять</a:t>
            </a:r>
            <a:r>
              <a:rPr lang="ru-RU" sz="2400" dirty="0" smtClean="0"/>
              <a:t> </a:t>
            </a:r>
            <a:r>
              <a:rPr lang="ru-RU" sz="2400" dirty="0" err="1" smtClean="0"/>
              <a:t>хлопці</a:t>
            </a:r>
            <a:r>
              <a:rPr lang="ru-RU" sz="2400" dirty="0" smtClean="0"/>
              <a:t> чередою!”. Вона сердилась — не за ”череду </a:t>
            </a:r>
            <a:r>
              <a:rPr lang="ru-RU" sz="2400" dirty="0" err="1" smtClean="0"/>
              <a:t>хлопців</a:t>
            </a:r>
            <a:r>
              <a:rPr lang="ru-RU" sz="2400" dirty="0" smtClean="0"/>
              <a:t>”, а за те,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їй</a:t>
            </a:r>
            <a:r>
              <a:rPr lang="ru-RU" sz="2400" dirty="0" smtClean="0"/>
              <a:t> </a:t>
            </a:r>
            <a:r>
              <a:rPr lang="ru-RU" sz="2400" dirty="0" err="1" smtClean="0"/>
              <a:t>намалювали</a:t>
            </a:r>
            <a:r>
              <a:rPr lang="ru-RU" sz="2400" dirty="0" smtClean="0"/>
              <a:t> кривого </a:t>
            </a:r>
            <a:r>
              <a:rPr lang="ru-RU" sz="2400" dirty="0" err="1" smtClean="0"/>
              <a:t>капелюшка</a:t>
            </a:r>
            <a:r>
              <a:rPr lang="ru-RU" sz="2400" dirty="0" smtClean="0"/>
              <a:t>, </a:t>
            </a:r>
            <a:r>
              <a:rPr lang="ru-RU" sz="2400" dirty="0" err="1" smtClean="0"/>
              <a:t>бо</a:t>
            </a:r>
            <a:r>
              <a:rPr lang="ru-RU" sz="2400" dirty="0" smtClean="0"/>
              <a:t> вона носила </a:t>
            </a:r>
            <a:r>
              <a:rPr lang="ru-RU" sz="2400" dirty="0" err="1" smtClean="0"/>
              <a:t>капелюшок</a:t>
            </a:r>
            <a:r>
              <a:rPr lang="ru-RU" sz="2400" dirty="0" smtClean="0"/>
              <a:t> прямо, як </a:t>
            </a:r>
            <a:r>
              <a:rPr lang="ru-RU" sz="2400" dirty="0" err="1" smtClean="0"/>
              <a:t>справжня</a:t>
            </a:r>
            <a:r>
              <a:rPr lang="ru-RU" sz="2400" dirty="0" smtClean="0"/>
              <a:t> </a:t>
            </a:r>
            <a:r>
              <a:rPr lang="ru-RU" sz="2400" dirty="0" err="1" smtClean="0"/>
              <a:t>варшав’янка</a:t>
            </a:r>
            <a:r>
              <a:rPr lang="ru-RU" sz="2400" dirty="0" smtClean="0"/>
              <a:t>!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 названия (18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9583" b="19583"/>
          <a:stretch>
            <a:fillRect/>
          </a:stretch>
        </p:blipFill>
        <p:spPr>
          <a:xfrm>
            <a:off x="2494012" y="2348880"/>
            <a:ext cx="6984776" cy="424835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796" y="188640"/>
            <a:ext cx="11305255" cy="2232248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«</a:t>
            </a:r>
            <a:r>
              <a:rPr lang="ru-RU" sz="2400" dirty="0" err="1" smtClean="0"/>
              <a:t>Риси</a:t>
            </a:r>
            <a:r>
              <a:rPr lang="ru-RU" sz="2400" dirty="0" smtClean="0"/>
              <a:t> </a:t>
            </a:r>
            <a:r>
              <a:rPr lang="ru-RU" sz="2400" dirty="0" err="1" smtClean="0"/>
              <a:t>обличчя</a:t>
            </a:r>
            <a:r>
              <a:rPr lang="ru-RU" sz="2400" dirty="0" smtClean="0"/>
              <a:t> мала </a:t>
            </a:r>
            <a:r>
              <a:rPr lang="ru-RU" sz="2400" dirty="0" err="1" smtClean="0"/>
              <a:t>неправильні</a:t>
            </a:r>
            <a:r>
              <a:rPr lang="ru-RU" sz="2400" dirty="0" smtClean="0"/>
              <a:t>, </a:t>
            </a:r>
            <a:r>
              <a:rPr lang="ru-RU" sz="2400" dirty="0" err="1" smtClean="0"/>
              <a:t>ніс</a:t>
            </a:r>
            <a:r>
              <a:rPr lang="ru-RU" sz="2400" dirty="0" smtClean="0"/>
              <a:t> </a:t>
            </a:r>
            <a:r>
              <a:rPr lang="ru-RU" sz="2400" dirty="0" err="1" smtClean="0"/>
              <a:t>надто</a:t>
            </a:r>
            <a:r>
              <a:rPr lang="ru-RU" sz="2400" dirty="0" smtClean="0"/>
              <a:t> короткий, </a:t>
            </a:r>
            <a:r>
              <a:rPr lang="ru-RU" sz="2400" dirty="0" err="1" smtClean="0"/>
              <a:t>тонкі</a:t>
            </a:r>
            <a:r>
              <a:rPr lang="ru-RU" sz="2400" dirty="0" smtClean="0"/>
              <a:t> </a:t>
            </a:r>
            <a:r>
              <a:rPr lang="ru-RU" sz="2400" dirty="0" err="1" smtClean="0"/>
              <a:t>нервові</a:t>
            </a:r>
            <a:r>
              <a:rPr lang="ru-RU" sz="2400" dirty="0" smtClean="0"/>
              <a:t> уста. Але </a:t>
            </a:r>
            <a:r>
              <a:rPr lang="ru-RU" sz="2400" dirty="0" err="1" smtClean="0"/>
              <a:t>такий</a:t>
            </a:r>
            <a:r>
              <a:rPr lang="ru-RU" sz="2400" dirty="0" smtClean="0"/>
              <a:t> </a:t>
            </a:r>
            <a:r>
              <a:rPr lang="ru-RU" sz="2400" dirty="0" err="1" smtClean="0"/>
              <a:t>особливий</a:t>
            </a:r>
            <a:r>
              <a:rPr lang="ru-RU" sz="2400" dirty="0" smtClean="0"/>
              <a:t> склад </a:t>
            </a:r>
            <a:r>
              <a:rPr lang="ru-RU" sz="2400" dirty="0" err="1" smtClean="0"/>
              <a:t>обличчя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 </a:t>
            </a:r>
            <a:r>
              <a:rPr lang="ru-RU" sz="2400" dirty="0" err="1" smtClean="0"/>
              <a:t>деякі</a:t>
            </a:r>
            <a:r>
              <a:rPr lang="ru-RU" sz="2400" dirty="0" smtClean="0"/>
              <a:t> </a:t>
            </a:r>
            <a:r>
              <a:rPr lang="ru-RU" sz="2400" dirty="0" err="1" smtClean="0"/>
              <a:t>дефекти</a:t>
            </a:r>
            <a:r>
              <a:rPr lang="ru-RU" sz="2400" dirty="0" smtClean="0"/>
              <a:t> мало </a:t>
            </a:r>
            <a:r>
              <a:rPr lang="ru-RU" sz="2400" dirty="0" err="1" smtClean="0"/>
              <a:t>його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псували</a:t>
            </a:r>
            <a:r>
              <a:rPr lang="ru-RU" sz="2400" dirty="0" smtClean="0"/>
              <a:t>. Не </a:t>
            </a:r>
            <a:r>
              <a:rPr lang="ru-RU" sz="2400" dirty="0" err="1" smtClean="0"/>
              <a:t>була</a:t>
            </a:r>
            <a:r>
              <a:rPr lang="ru-RU" sz="2400" dirty="0" smtClean="0"/>
              <a:t> </a:t>
            </a:r>
            <a:r>
              <a:rPr lang="ru-RU" sz="2400" dirty="0" err="1" smtClean="0"/>
              <a:t>красуня</a:t>
            </a:r>
            <a:r>
              <a:rPr lang="ru-RU" sz="2400" dirty="0" smtClean="0"/>
              <a:t>, </a:t>
            </a:r>
            <a:r>
              <a:rPr lang="ru-RU" sz="2400" dirty="0" err="1" smtClean="0"/>
              <a:t>але</a:t>
            </a:r>
            <a:r>
              <a:rPr lang="ru-RU" sz="2400" dirty="0" smtClean="0"/>
              <a:t> </a:t>
            </a:r>
            <a:r>
              <a:rPr lang="ru-RU" sz="2400" dirty="0" err="1" smtClean="0"/>
              <a:t>гарненька</a:t>
            </a:r>
            <a:r>
              <a:rPr lang="ru-RU" sz="2400" dirty="0" smtClean="0"/>
              <a:t>, </a:t>
            </a:r>
            <a:r>
              <a:rPr lang="ru-RU" sz="2400" dirty="0" err="1" smtClean="0"/>
              <a:t>приваблива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 </a:t>
            </a:r>
            <a:r>
              <a:rPr lang="ru-RU" sz="2400" dirty="0" err="1" smtClean="0"/>
              <a:t>дуже</a:t>
            </a:r>
            <a:r>
              <a:rPr lang="ru-RU" sz="2400" dirty="0" smtClean="0"/>
              <a:t> </a:t>
            </a:r>
            <a:r>
              <a:rPr lang="ru-RU" sz="2400" dirty="0" err="1" smtClean="0"/>
              <a:t>жіноча</a:t>
            </a:r>
            <a:r>
              <a:rPr lang="ru-RU" sz="2400" dirty="0" smtClean="0"/>
              <a:t>,- </a:t>
            </a:r>
            <a:r>
              <a:rPr lang="ru-RU" sz="2400" dirty="0" err="1" smtClean="0"/>
              <a:t>згадувала</a:t>
            </a:r>
            <a:r>
              <a:rPr lang="ru-RU" sz="2400" dirty="0" smtClean="0"/>
              <a:t> Галина </a:t>
            </a:r>
            <a:r>
              <a:rPr lang="ru-RU" sz="2400" dirty="0" err="1" smtClean="0"/>
              <a:t>Лащенко</a:t>
            </a:r>
            <a:r>
              <a:rPr lang="ru-RU" sz="2400" dirty="0" smtClean="0"/>
              <a:t>, </a:t>
            </a:r>
            <a:r>
              <a:rPr lang="ru-RU" sz="2400" dirty="0" err="1" smtClean="0"/>
              <a:t>українська</a:t>
            </a:r>
            <a:r>
              <a:rPr lang="ru-RU" sz="2400" dirty="0" smtClean="0"/>
              <a:t> </a:t>
            </a:r>
            <a:r>
              <a:rPr lang="ru-RU" sz="2400" dirty="0" err="1" smtClean="0"/>
              <a:t>емігрантка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 </a:t>
            </a:r>
            <a:r>
              <a:rPr lang="ru-RU" sz="2400" dirty="0" err="1" smtClean="0"/>
              <a:t>близько</a:t>
            </a:r>
            <a:r>
              <a:rPr lang="ru-RU" sz="2400" dirty="0" smtClean="0"/>
              <a:t> </a:t>
            </a:r>
            <a:r>
              <a:rPr lang="ru-RU" sz="2400" dirty="0" err="1" smtClean="0"/>
              <a:t>спілкувалась</a:t>
            </a:r>
            <a:r>
              <a:rPr lang="ru-RU" sz="2400" dirty="0" smtClean="0"/>
              <a:t> </a:t>
            </a:r>
            <a:r>
              <a:rPr lang="ru-RU" sz="2400" dirty="0" err="1" smtClean="0"/>
              <a:t>із</a:t>
            </a:r>
            <a:r>
              <a:rPr lang="ru-RU" sz="2400" dirty="0" smtClean="0"/>
              <a:t> </a:t>
            </a:r>
            <a:r>
              <a:rPr lang="ru-RU" sz="2400" dirty="0" err="1" smtClean="0"/>
              <a:t>Шовгеновими</a:t>
            </a:r>
            <a:r>
              <a:rPr lang="ru-RU" sz="2400" dirty="0" smtClean="0"/>
              <a:t> </a:t>
            </a:r>
            <a:r>
              <a:rPr lang="ru-RU" sz="2400" dirty="0" err="1" smtClean="0"/>
              <a:t>під</a:t>
            </a:r>
            <a:r>
              <a:rPr lang="ru-RU" sz="2400" dirty="0" smtClean="0"/>
              <a:t> час </a:t>
            </a:r>
            <a:r>
              <a:rPr lang="ru-RU" sz="2400" dirty="0" err="1" smtClean="0"/>
              <a:t>перебування</a:t>
            </a:r>
            <a:r>
              <a:rPr lang="ru-RU" sz="2400" dirty="0" smtClean="0"/>
              <a:t> в </a:t>
            </a:r>
            <a:r>
              <a:rPr lang="ru-RU" sz="2400" dirty="0" err="1" smtClean="0"/>
              <a:t>Подєбрадах</a:t>
            </a:r>
            <a:r>
              <a:rPr lang="ru-RU" sz="2400" dirty="0" smtClean="0"/>
              <a:t>. — Мене </a:t>
            </a:r>
            <a:r>
              <a:rPr lang="ru-RU" sz="2400" dirty="0" err="1" smtClean="0"/>
              <a:t>вразила</a:t>
            </a:r>
            <a:r>
              <a:rPr lang="ru-RU" sz="2400" dirty="0" smtClean="0"/>
              <a:t> </a:t>
            </a:r>
            <a:r>
              <a:rPr lang="ru-RU" sz="2400" dirty="0" err="1" smtClean="0"/>
              <a:t>її</a:t>
            </a:r>
            <a:r>
              <a:rPr lang="ru-RU" sz="2400" dirty="0" smtClean="0"/>
              <a:t> </a:t>
            </a:r>
            <a:r>
              <a:rPr lang="ru-RU" sz="2400" dirty="0" err="1" smtClean="0"/>
              <a:t>мова</a:t>
            </a:r>
            <a:r>
              <a:rPr lang="ru-RU" sz="2400" dirty="0" smtClean="0"/>
              <a:t>, говорила так, </a:t>
            </a:r>
            <a:r>
              <a:rPr lang="ru-RU" sz="2400" dirty="0" err="1" smtClean="0"/>
              <a:t>наче</a:t>
            </a:r>
            <a:r>
              <a:rPr lang="ru-RU" sz="2400" dirty="0" smtClean="0"/>
              <a:t> </a:t>
            </a:r>
            <a:r>
              <a:rPr lang="ru-RU" sz="2400" dirty="0" err="1" smtClean="0"/>
              <a:t>ледве</a:t>
            </a:r>
            <a:r>
              <a:rPr lang="ru-RU" sz="2400" dirty="0" smtClean="0"/>
              <a:t> </a:t>
            </a:r>
            <a:r>
              <a:rPr lang="ru-RU" sz="2400" dirty="0" err="1" smtClean="0"/>
              <a:t>встигала</a:t>
            </a:r>
            <a:r>
              <a:rPr lang="ru-RU" sz="2400" dirty="0" smtClean="0"/>
              <a:t> </a:t>
            </a:r>
            <a:r>
              <a:rPr lang="ru-RU" sz="2400" dirty="0" err="1" smtClean="0"/>
              <a:t>набрати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віддиху</a:t>
            </a:r>
            <a:r>
              <a:rPr lang="ru-RU" sz="2400" dirty="0" smtClean="0"/>
              <a:t>, </a:t>
            </a:r>
            <a:r>
              <a:rPr lang="ru-RU" sz="2400" dirty="0" err="1" smtClean="0"/>
              <a:t>щоб</a:t>
            </a:r>
            <a:r>
              <a:rPr lang="ru-RU" sz="2400" dirty="0" smtClean="0"/>
              <a:t> </a:t>
            </a:r>
            <a:r>
              <a:rPr lang="ru-RU" sz="2400" dirty="0" err="1" smtClean="0"/>
              <a:t>говорити</a:t>
            </a:r>
            <a:r>
              <a:rPr lang="ru-RU" sz="2400" dirty="0" smtClean="0"/>
              <a:t>… Два </a:t>
            </a:r>
            <a:r>
              <a:rPr lang="ru-RU" sz="2400" dirty="0" err="1" smtClean="0"/>
              <a:t>тижні</a:t>
            </a:r>
            <a:r>
              <a:rPr lang="ru-RU" sz="2400" dirty="0" smtClean="0"/>
              <a:t>, </a:t>
            </a:r>
            <a:r>
              <a:rPr lang="ru-RU" sz="2400" dirty="0" err="1" smtClean="0"/>
              <a:t>і</a:t>
            </a:r>
            <a:r>
              <a:rPr lang="ru-RU" sz="2400" dirty="0" smtClean="0"/>
              <a:t> я </a:t>
            </a:r>
            <a:r>
              <a:rPr lang="ru-RU" sz="2400" dirty="0" err="1" smtClean="0"/>
              <a:t>говорити</a:t>
            </a:r>
            <a:r>
              <a:rPr lang="ru-RU" sz="2400" dirty="0" smtClean="0"/>
              <a:t> почала так, як вона, — </a:t>
            </a:r>
            <a:r>
              <a:rPr lang="ru-RU" sz="2400" dirty="0" err="1" smtClean="0"/>
              <a:t>вибухово</a:t>
            </a:r>
            <a:r>
              <a:rPr lang="ru-RU" sz="2400" dirty="0" smtClean="0"/>
              <a:t>».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 названия (19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3385" b="23385"/>
          <a:stretch>
            <a:fillRect/>
          </a:stretch>
        </p:blipFill>
        <p:spPr>
          <a:xfrm>
            <a:off x="2321301" y="1844824"/>
            <a:ext cx="7546222" cy="458984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1884" y="188640"/>
            <a:ext cx="9721079" cy="1368152"/>
          </a:xfrm>
        </p:spPr>
        <p:txBody>
          <a:bodyPr>
            <a:noAutofit/>
          </a:bodyPr>
          <a:lstStyle/>
          <a:p>
            <a:pPr algn="ctr"/>
            <a:r>
              <a:rPr lang="uk-UA" sz="2800" dirty="0" smtClean="0"/>
              <a:t>Ця жінка настільки героїчна, що один із катів зізнався після розстрілу: “Я ще не бачив чоловіка, щоб так героїчно вмирав, як ця </a:t>
            </a:r>
            <a:r>
              <a:rPr lang="uk-UA" sz="2800" dirty="0" err="1" smtClean="0"/>
              <a:t>жінка”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2_big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3855" r="3855"/>
          <a:stretch>
            <a:fillRect/>
          </a:stretch>
        </p:blipFill>
        <p:spPr>
          <a:xfrm>
            <a:off x="791262" y="1988840"/>
            <a:ext cx="7103350" cy="432048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7828" y="260648"/>
            <a:ext cx="10513167" cy="6114752"/>
          </a:xfrm>
        </p:spPr>
        <p:txBody>
          <a:bodyPr>
            <a:normAutofit/>
          </a:bodyPr>
          <a:lstStyle/>
          <a:p>
            <a:r>
              <a:rPr lang="uk-UA" sz="2400" dirty="0" smtClean="0"/>
              <a:t>Олена </a:t>
            </a:r>
            <a:r>
              <a:rPr lang="uk-UA" sz="2400" dirty="0" err="1" smtClean="0"/>
              <a:t>Теліга</a:t>
            </a:r>
            <a:r>
              <a:rPr lang="uk-UA" sz="2400" dirty="0" smtClean="0"/>
              <a:t> виринула із забуття </a:t>
            </a:r>
            <a:r>
              <a:rPr lang="uk-UA" sz="2400" dirty="0" err="1" smtClean="0"/>
              <a:t>лище</a:t>
            </a:r>
            <a:r>
              <a:rPr lang="uk-UA" sz="2400" dirty="0" smtClean="0"/>
              <a:t> через 50 років після загибелі, коли у лютому у Бабиному Яру було встановлено </a:t>
            </a:r>
            <a:r>
              <a:rPr lang="uk-UA" sz="2400" dirty="0" err="1" smtClean="0"/>
              <a:t>пам</a:t>
            </a:r>
            <a:r>
              <a:rPr lang="en-US" sz="2400" dirty="0" smtClean="0"/>
              <a:t>’</a:t>
            </a:r>
            <a:r>
              <a:rPr lang="uk-UA" sz="2400" dirty="0" err="1" smtClean="0"/>
              <a:t>ятний</a:t>
            </a:r>
            <a:r>
              <a:rPr lang="uk-UA" sz="2400" dirty="0" smtClean="0"/>
              <a:t> хрест на її честь, а вулицю, що пролягає поруч , назвали на її честь.</a:t>
            </a:r>
            <a:endParaRPr lang="ru-RU" sz="2400" dirty="0"/>
          </a:p>
        </p:txBody>
      </p:sp>
      <p:pic>
        <p:nvPicPr>
          <p:cNvPr id="6" name="Рисунок 5" descr="220px-Kiev_BabiYar_Monument_0706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82890" y="1988840"/>
            <a:ext cx="3240114" cy="43152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1/1c/Kiev_BabiYar_Monument_070613.jpg/800px-Kiev_BabiYar_Monument_0706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72" y="1124744"/>
            <a:ext cx="4121864" cy="5491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upload.wikimedia.org/wikipedia/commons/a/a1/Coin_of_Ukraine_Teliha_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462923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upload.wikimedia.org/wikipedia/commons/thumb/3/39/Grave_of_Ukrainian_nationalists_in_Babyn_Yar.JPG/800px-Grave_of_Ukrainian_nationalists_in_Babyn_Y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153" y="1412776"/>
            <a:ext cx="3919813" cy="522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ОУН М. Бабин Яр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551" y="188640"/>
            <a:ext cx="5663048" cy="424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83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uk/thumb/5/50/%D0%9A%D0%B8%D1%97%D0%B2_%D0%9F%D0%B0%D0%BC._%D0%A2%D0%B5%D0%BB%D1%96%D0%B7%D1%96.jpg/1024px-%D0%9A%D0%B8%D1%97%D0%B2_%D0%9F%D0%B0%D0%BC._%D0%A2%D0%B5%D0%BB%D1%96%D0%B7%D1%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76672"/>
            <a:ext cx="7527455" cy="621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97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err="1" smtClean="0"/>
              <a:t>Яскрава</a:t>
            </a:r>
            <a:r>
              <a:rPr lang="ru-RU" sz="5400" dirty="0" smtClean="0"/>
              <a:t> ж</a:t>
            </a:r>
            <a:r>
              <a:rPr lang="uk-UA" sz="5400" dirty="0" smtClean="0"/>
              <a:t>інка 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7309" y="1701800"/>
            <a:ext cx="10157354" cy="1799208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/>
              <a:t>В нашій історії багато яскравих жінок.</a:t>
            </a:r>
          </a:p>
          <a:p>
            <a:pPr algn="ctr"/>
            <a:r>
              <a:rPr lang="uk-UA" sz="3600" dirty="0" smtClean="0"/>
              <a:t>Але мало у кого така біографія.</a:t>
            </a:r>
          </a:p>
          <a:p>
            <a:pPr algn="ctr"/>
            <a:r>
              <a:rPr lang="uk-UA" sz="3600" dirty="0" smtClean="0"/>
              <a:t>Найсильніший  із віршів </a:t>
            </a:r>
            <a:r>
              <a:rPr lang="uk-UA" sz="3600" dirty="0" err="1" smtClean="0"/>
              <a:t>Теліги</a:t>
            </a:r>
            <a:r>
              <a:rPr lang="uk-UA" sz="3600" dirty="0" smtClean="0"/>
              <a:t> – це життя її самої.</a:t>
            </a: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7788" y="1484784"/>
            <a:ext cx="5688632" cy="3312368"/>
          </a:xfrm>
        </p:spPr>
        <p:txBody>
          <a:bodyPr>
            <a:noAutofit/>
          </a:bodyPr>
          <a:lstStyle/>
          <a:p>
            <a:r>
              <a:rPr lang="uk-UA" sz="3600" dirty="0" err="1" smtClean="0"/>
              <a:t>“Україну</a:t>
            </a:r>
            <a:r>
              <a:rPr lang="uk-UA" sz="3600" dirty="0" smtClean="0"/>
              <a:t> може врятувати новий тип українця, що вміє жити, творити і вмирати для своєї </a:t>
            </a:r>
            <a:r>
              <a:rPr lang="uk-UA" sz="3600" dirty="0" err="1" smtClean="0"/>
              <a:t>нації.”</a:t>
            </a:r>
            <a:r>
              <a:rPr lang="uk-UA" sz="3600" dirty="0" smtClean="0"/>
              <a:t> (Олена </a:t>
            </a:r>
            <a:r>
              <a:rPr lang="uk-UA" sz="3600" dirty="0" err="1" smtClean="0"/>
              <a:t>Теліга</a:t>
            </a:r>
            <a:r>
              <a:rPr lang="uk-UA" sz="3600" dirty="0" smtClean="0"/>
              <a:t>)</a:t>
            </a:r>
            <a:endParaRPr lang="ru-RU" sz="3600" dirty="0"/>
          </a:p>
        </p:txBody>
      </p:sp>
      <p:pic>
        <p:nvPicPr>
          <p:cNvPr id="11" name="Рисунок 10" descr="hqdefault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2091" t="9444" r="27512" b="9444"/>
          <a:stretch>
            <a:fillRect/>
          </a:stretch>
        </p:blipFill>
        <p:spPr>
          <a:xfrm>
            <a:off x="6742484" y="836712"/>
            <a:ext cx="4536504" cy="5475040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_kn2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85900" y="3501008"/>
            <a:ext cx="2857500" cy="2857500"/>
          </a:xfrm>
          <a:prstGeom prst="rect">
            <a:avLst/>
          </a:prstGeom>
        </p:spPr>
      </p:pic>
      <p:pic>
        <p:nvPicPr>
          <p:cNvPr id="6" name="Рисунок 5" descr="4d14b9ab5f8685347888c177b2358bd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14292" y="3501008"/>
            <a:ext cx="2016224" cy="2863038"/>
          </a:xfrm>
          <a:prstGeom prst="rect">
            <a:avLst/>
          </a:prstGeom>
        </p:spPr>
      </p:pic>
      <p:pic>
        <p:nvPicPr>
          <p:cNvPr id="7" name="Рисунок 6" descr="12 - 00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18548" y="188640"/>
            <a:ext cx="2273878" cy="3096344"/>
          </a:xfrm>
          <a:prstGeom prst="rect">
            <a:avLst/>
          </a:prstGeom>
        </p:spPr>
      </p:pic>
      <p:pic>
        <p:nvPicPr>
          <p:cNvPr id="8" name="Рисунок 7" descr="10102018083943405_f0_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38028" y="188640"/>
            <a:ext cx="2103277" cy="3140968"/>
          </a:xfrm>
          <a:prstGeom prst="rect">
            <a:avLst/>
          </a:prstGeom>
        </p:spPr>
      </p:pic>
      <p:pic>
        <p:nvPicPr>
          <p:cNvPr id="9" name="Рисунок 8" descr="Без названия (2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254652" y="3429000"/>
            <a:ext cx="1809748" cy="2924682"/>
          </a:xfrm>
          <a:prstGeom prst="rect">
            <a:avLst/>
          </a:prstGeom>
        </p:spPr>
      </p:pic>
      <p:pic>
        <p:nvPicPr>
          <p:cNvPr id="10" name="Рисунок 9" descr="Без названия (2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86300" y="188640"/>
            <a:ext cx="1944216" cy="31020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796" y="260648"/>
            <a:ext cx="11017223" cy="611475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Гнатюк, Н.</a:t>
            </a:r>
            <a:r>
              <a:rPr lang="ru-RU" sz="2800" dirty="0" smtClean="0"/>
              <a:t> </a:t>
            </a:r>
            <a:r>
              <a:rPr lang="ru-RU" sz="2800" dirty="0" err="1" smtClean="0"/>
              <a:t>Щоб</a:t>
            </a:r>
            <a:r>
              <a:rPr lang="ru-RU" sz="2800" dirty="0" smtClean="0"/>
              <a:t> </a:t>
            </a:r>
            <a:r>
              <a:rPr lang="ru-RU" sz="2800" dirty="0" err="1" smtClean="0"/>
              <a:t>далі</a:t>
            </a:r>
            <a:r>
              <a:rPr lang="ru-RU" sz="2800" dirty="0" smtClean="0"/>
              <a:t> </a:t>
            </a:r>
            <a:r>
              <a:rPr lang="ru-RU" sz="2800" dirty="0" err="1" smtClean="0"/>
              <a:t>йти</a:t>
            </a:r>
            <a:r>
              <a:rPr lang="ru-RU" sz="2800" dirty="0" smtClean="0"/>
              <a:t> дорогою одною: </a:t>
            </a:r>
            <a:r>
              <a:rPr lang="ru-RU" sz="2800" dirty="0" err="1" smtClean="0"/>
              <a:t>Життя</a:t>
            </a:r>
            <a:r>
              <a:rPr lang="ru-RU" sz="2800" dirty="0" smtClean="0"/>
              <a:t> </a:t>
            </a:r>
            <a:r>
              <a:rPr lang="ru-RU" sz="2800" dirty="0" err="1" smtClean="0"/>
              <a:t>цієї</a:t>
            </a:r>
            <a:r>
              <a:rPr lang="ru-RU" sz="2800" dirty="0" smtClean="0"/>
              <a:t> </a:t>
            </a:r>
            <a:r>
              <a:rPr lang="ru-RU" sz="2800" dirty="0" err="1" smtClean="0"/>
              <a:t>жінки</a:t>
            </a:r>
            <a:r>
              <a:rPr lang="ru-RU" sz="2800" dirty="0" smtClean="0"/>
              <a:t> — </a:t>
            </a:r>
            <a:r>
              <a:rPr lang="ru-RU" sz="2800" dirty="0" err="1" smtClean="0"/>
              <a:t>дивовижна</a:t>
            </a:r>
            <a:r>
              <a:rPr lang="ru-RU" sz="2800" dirty="0" smtClean="0"/>
              <a:t> легенда. В </a:t>
            </a:r>
            <a:r>
              <a:rPr lang="ru-RU" sz="2800" dirty="0" err="1" smtClean="0"/>
              <a:t>Україні</a:t>
            </a:r>
            <a:r>
              <a:rPr lang="ru-RU" sz="2800" dirty="0" smtClean="0"/>
              <a:t> про </a:t>
            </a:r>
            <a:r>
              <a:rPr lang="ru-RU" sz="2800" dirty="0" err="1" smtClean="0"/>
              <a:t>Олену</a:t>
            </a:r>
            <a:r>
              <a:rPr lang="ru-RU" sz="2800" dirty="0" smtClean="0"/>
              <a:t> </a:t>
            </a:r>
            <a:r>
              <a:rPr lang="ru-RU" sz="2800" dirty="0" err="1" smtClean="0"/>
              <a:t>Телігу</a:t>
            </a:r>
            <a:r>
              <a:rPr lang="ru-RU" sz="2800" dirty="0" smtClean="0"/>
              <a:t> </a:t>
            </a:r>
            <a:r>
              <a:rPr lang="ru-RU" sz="2800" dirty="0" err="1" smtClean="0"/>
              <a:t>учні</a:t>
            </a:r>
            <a:r>
              <a:rPr lang="ru-RU" sz="2800" dirty="0" smtClean="0"/>
              <a:t> та </a:t>
            </a:r>
            <a:r>
              <a:rPr lang="ru-RU" sz="2800" dirty="0" err="1" smtClean="0"/>
              <a:t>студенти</a:t>
            </a:r>
            <a:r>
              <a:rPr lang="ru-RU" sz="2800" dirty="0" smtClean="0"/>
              <a:t> </a:t>
            </a:r>
            <a:r>
              <a:rPr lang="ru-RU" sz="2800" dirty="0" err="1" smtClean="0"/>
              <a:t>гуманітарних</a:t>
            </a:r>
            <a:r>
              <a:rPr lang="ru-RU" sz="2800" dirty="0" smtClean="0"/>
              <a:t> </a:t>
            </a:r>
            <a:r>
              <a:rPr lang="ru-RU" sz="2800" dirty="0" err="1" smtClean="0"/>
              <a:t>вузів</a:t>
            </a:r>
            <a:r>
              <a:rPr lang="ru-RU" sz="2800" dirty="0" smtClean="0"/>
              <a:t> </a:t>
            </a:r>
            <a:r>
              <a:rPr lang="ru-RU" sz="2800" dirty="0" err="1" smtClean="0"/>
              <a:t>дізналися</a:t>
            </a:r>
            <a:r>
              <a:rPr lang="ru-RU" sz="2800" dirty="0" smtClean="0"/>
              <a:t> не так давно — в роки </a:t>
            </a:r>
            <a:r>
              <a:rPr lang="ru-RU" sz="2800" dirty="0" err="1" smtClean="0"/>
              <a:t>незалежності</a:t>
            </a:r>
            <a:r>
              <a:rPr lang="ru-RU" sz="2800" dirty="0" smtClean="0"/>
              <a:t>. А </a:t>
            </a:r>
            <a:r>
              <a:rPr lang="ru-RU" sz="2800" dirty="0" err="1" smtClean="0"/>
              <a:t>багато</a:t>
            </a:r>
            <a:r>
              <a:rPr lang="ru-RU" sz="2800" dirty="0" smtClean="0"/>
              <a:t> </a:t>
            </a:r>
            <a:r>
              <a:rPr lang="ru-RU" sz="2800" dirty="0" err="1" smtClean="0"/>
              <a:t>хто</a:t>
            </a:r>
            <a:r>
              <a:rPr lang="ru-RU" sz="2800" dirty="0" smtClean="0"/>
              <a:t> </a:t>
            </a:r>
            <a:r>
              <a:rPr lang="ru-RU" sz="2800" dirty="0" err="1" smtClean="0"/>
              <a:t>й</a:t>
            </a:r>
            <a:r>
              <a:rPr lang="ru-RU" sz="2800" dirty="0" smtClean="0"/>
              <a:t> </a:t>
            </a:r>
            <a:r>
              <a:rPr lang="ru-RU" sz="2800" dirty="0" err="1" smtClean="0"/>
              <a:t>досі</a:t>
            </a:r>
            <a:r>
              <a:rPr lang="ru-RU" sz="2800" dirty="0" smtClean="0"/>
              <a:t> не </a:t>
            </a:r>
            <a:r>
              <a:rPr lang="ru-RU" sz="2800" dirty="0" err="1" smtClean="0"/>
              <a:t>знає</a:t>
            </a:r>
            <a:r>
              <a:rPr lang="ru-RU" sz="2800" dirty="0" smtClean="0"/>
              <a:t>, </a:t>
            </a:r>
            <a:r>
              <a:rPr lang="ru-RU" sz="2800" dirty="0" err="1" smtClean="0"/>
              <a:t>чиїм</a:t>
            </a:r>
            <a:r>
              <a:rPr lang="ru-RU" sz="2800" dirty="0" smtClean="0"/>
              <a:t> </a:t>
            </a:r>
            <a:r>
              <a:rPr lang="ru-RU" sz="2800" dirty="0" err="1" smtClean="0"/>
              <a:t>іменем</a:t>
            </a:r>
            <a:r>
              <a:rPr lang="ru-RU" sz="2800" dirty="0" smtClean="0"/>
              <a:t> названо одну </a:t>
            </a:r>
            <a:r>
              <a:rPr lang="ru-RU" sz="2800" dirty="0" err="1" smtClean="0"/>
              <a:t>з</a:t>
            </a:r>
            <a:r>
              <a:rPr lang="ru-RU" sz="2800" dirty="0" smtClean="0"/>
              <a:t> </a:t>
            </a:r>
            <a:r>
              <a:rPr lang="ru-RU" sz="2800" dirty="0" err="1" smtClean="0"/>
              <a:t>вулиць</a:t>
            </a:r>
            <a:r>
              <a:rPr lang="ru-RU" sz="2800" dirty="0" smtClean="0"/>
              <a:t> </a:t>
            </a:r>
            <a:r>
              <a:rPr lang="ru-RU" sz="2800" dirty="0" err="1" smtClean="0"/>
              <a:t>нашої</a:t>
            </a:r>
            <a:r>
              <a:rPr lang="ru-RU" sz="2800" dirty="0" smtClean="0"/>
              <a:t> </a:t>
            </a:r>
            <a:r>
              <a:rPr lang="ru-RU" sz="2800" dirty="0" err="1" smtClean="0"/>
              <a:t>столиці</a:t>
            </a:r>
            <a:r>
              <a:rPr lang="ru-RU" sz="2800" dirty="0" smtClean="0"/>
              <a:t> </a:t>
            </a:r>
          </a:p>
          <a:p>
            <a:r>
              <a:rPr lang="ru-RU" sz="2800" b="1" dirty="0" smtClean="0"/>
              <a:t>Герасимчук, В.</a:t>
            </a:r>
            <a:r>
              <a:rPr lang="ru-RU" sz="2800" dirty="0" smtClean="0"/>
              <a:t> </a:t>
            </a:r>
            <a:r>
              <a:rPr lang="ru-RU" sz="2800" dirty="0" err="1" smtClean="0"/>
              <a:t>Гаряче</a:t>
            </a:r>
            <a:r>
              <a:rPr lang="ru-RU" sz="2800" dirty="0" smtClean="0"/>
              <a:t> </a:t>
            </a:r>
            <a:r>
              <a:rPr lang="ru-RU" sz="2800" dirty="0" err="1" smtClean="0"/>
              <a:t>серце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 «</a:t>
            </a:r>
            <a:r>
              <a:rPr lang="ru-RU" sz="2800" dirty="0" err="1" smtClean="0"/>
              <a:t>Гаряча</a:t>
            </a:r>
            <a:r>
              <a:rPr lang="ru-RU" sz="2800" dirty="0" smtClean="0"/>
              <a:t> смерть»: </a:t>
            </a:r>
            <a:r>
              <a:rPr lang="ru-RU" sz="2800" dirty="0" err="1" smtClean="0"/>
              <a:t>нескореної</a:t>
            </a:r>
            <a:r>
              <a:rPr lang="ru-RU" sz="2800" dirty="0" smtClean="0"/>
              <a:t> </a:t>
            </a:r>
            <a:r>
              <a:rPr lang="ru-RU" sz="2800" dirty="0" err="1" smtClean="0"/>
              <a:t>поетеси</a:t>
            </a:r>
            <a:r>
              <a:rPr lang="ru-RU" sz="2800" dirty="0" smtClean="0"/>
              <a:t> Олени </a:t>
            </a:r>
            <a:r>
              <a:rPr lang="ru-RU" sz="2800" dirty="0" err="1" smtClean="0"/>
              <a:t>Теліги</a:t>
            </a:r>
            <a:endParaRPr lang="ru-RU" sz="2800" dirty="0" smtClean="0"/>
          </a:p>
          <a:p>
            <a:r>
              <a:rPr lang="ru-RU" sz="2800" b="1" dirty="0" err="1" smtClean="0"/>
              <a:t>Біленко</a:t>
            </a:r>
            <a:r>
              <a:rPr lang="ru-RU" sz="2800" b="1" dirty="0" smtClean="0"/>
              <a:t>, В.</a:t>
            </a:r>
            <a:r>
              <a:rPr lang="ru-RU" sz="2800" dirty="0" smtClean="0"/>
              <a:t> </a:t>
            </a:r>
            <a:r>
              <a:rPr lang="ru-RU" sz="2800" dirty="0" err="1" smtClean="0"/>
              <a:t>Олена</a:t>
            </a:r>
            <a:r>
              <a:rPr lang="ru-RU" sz="2800" dirty="0" smtClean="0"/>
              <a:t> </a:t>
            </a:r>
            <a:r>
              <a:rPr lang="ru-RU" sz="2800" dirty="0" err="1" smtClean="0"/>
              <a:t>Теліга</a:t>
            </a:r>
            <a:r>
              <a:rPr lang="ru-RU" sz="2800" dirty="0" smtClean="0"/>
              <a:t>: </a:t>
            </a:r>
            <a:r>
              <a:rPr lang="ru-RU" sz="2800" dirty="0" err="1" smtClean="0"/>
              <a:t>Пам'ятник</a:t>
            </a:r>
            <a:r>
              <a:rPr lang="ru-RU" sz="2800" dirty="0" smtClean="0"/>
              <a:t> </a:t>
            </a:r>
            <a:r>
              <a:rPr lang="ru-RU" sz="2800" dirty="0" err="1" smtClean="0"/>
              <a:t>їй</a:t>
            </a:r>
            <a:r>
              <a:rPr lang="ru-RU" sz="2800" dirty="0" smtClean="0"/>
              <a:t> — у закутку </a:t>
            </a:r>
            <a:r>
              <a:rPr lang="ru-RU" sz="2800" dirty="0" err="1" smtClean="0"/>
              <a:t>сумнозвісного</a:t>
            </a:r>
            <a:r>
              <a:rPr lang="ru-RU" sz="2800" dirty="0" smtClean="0"/>
              <a:t> </a:t>
            </a:r>
            <a:r>
              <a:rPr lang="ru-RU" sz="2800" dirty="0" err="1" smtClean="0"/>
              <a:t>Бабиного</a:t>
            </a:r>
            <a:r>
              <a:rPr lang="ru-RU" sz="2800" dirty="0" smtClean="0"/>
              <a:t> Яру. </a:t>
            </a:r>
            <a:r>
              <a:rPr lang="ru-RU" sz="2800" dirty="0" err="1" smtClean="0"/>
              <a:t>Власне</a:t>
            </a:r>
            <a:r>
              <a:rPr lang="ru-RU" sz="2800" dirty="0" smtClean="0"/>
              <a:t>, </a:t>
            </a:r>
            <a:r>
              <a:rPr lang="ru-RU" sz="2800" dirty="0" err="1" smtClean="0"/>
              <a:t>це</a:t>
            </a:r>
            <a:r>
              <a:rPr lang="ru-RU" sz="2800" dirty="0" smtClean="0"/>
              <a:t> </a:t>
            </a:r>
            <a:r>
              <a:rPr lang="ru-RU" sz="2800" dirty="0" err="1" smtClean="0"/>
              <a:t>й</a:t>
            </a:r>
            <a:r>
              <a:rPr lang="ru-RU" sz="2800" dirty="0" smtClean="0"/>
              <a:t> не </a:t>
            </a:r>
            <a:r>
              <a:rPr lang="ru-RU" sz="2800" dirty="0" err="1" smtClean="0"/>
              <a:t>пам'ятник</a:t>
            </a:r>
            <a:r>
              <a:rPr lang="ru-RU" sz="2800" dirty="0" smtClean="0"/>
              <a:t> у </a:t>
            </a:r>
            <a:r>
              <a:rPr lang="ru-RU" sz="2800" dirty="0" err="1" smtClean="0"/>
              <a:t>звичному</a:t>
            </a:r>
            <a:r>
              <a:rPr lang="ru-RU" sz="2800" dirty="0" smtClean="0"/>
              <a:t> </a:t>
            </a:r>
            <a:r>
              <a:rPr lang="ru-RU" sz="2800" dirty="0" err="1" smtClean="0"/>
              <a:t>розумінні</a:t>
            </a:r>
            <a:r>
              <a:rPr lang="ru-RU" sz="2800" dirty="0" smtClean="0"/>
              <a:t>, а великий </a:t>
            </a:r>
            <a:r>
              <a:rPr lang="ru-RU" sz="2800" dirty="0" err="1" smtClean="0"/>
              <a:t>дерев'яний</a:t>
            </a:r>
            <a:r>
              <a:rPr lang="ru-RU" sz="2800" dirty="0" smtClean="0"/>
              <a:t> </a:t>
            </a:r>
            <a:r>
              <a:rPr lang="ru-RU" sz="2800" dirty="0" err="1" smtClean="0"/>
              <a:t>хрест</a:t>
            </a:r>
            <a:r>
              <a:rPr lang="ru-RU" sz="2800" dirty="0" smtClean="0"/>
              <a:t>, на </a:t>
            </a:r>
            <a:r>
              <a:rPr lang="ru-RU" sz="2800" dirty="0" err="1" smtClean="0"/>
              <a:t>якому</a:t>
            </a:r>
            <a:r>
              <a:rPr lang="ru-RU" sz="2800" dirty="0" smtClean="0"/>
              <a:t> </a:t>
            </a:r>
            <a:r>
              <a:rPr lang="ru-RU" sz="2800" dirty="0" err="1" smtClean="0"/>
              <a:t>вирізьблені</a:t>
            </a:r>
            <a:r>
              <a:rPr lang="ru-RU" sz="2800" dirty="0" smtClean="0"/>
              <a:t> </a:t>
            </a:r>
            <a:r>
              <a:rPr lang="ru-RU" sz="2800" dirty="0" err="1" smtClean="0"/>
              <a:t>імена</a:t>
            </a:r>
            <a:r>
              <a:rPr lang="ru-RU" sz="2800" dirty="0" smtClean="0"/>
              <a:t> </a:t>
            </a:r>
            <a:r>
              <a:rPr lang="ru-RU" sz="2800" dirty="0" err="1" smtClean="0"/>
              <a:t>кількох</a:t>
            </a:r>
            <a:r>
              <a:rPr lang="ru-RU" sz="2800" dirty="0" smtClean="0"/>
              <a:t> </a:t>
            </a:r>
            <a:r>
              <a:rPr lang="ru-RU" sz="2800" dirty="0" err="1" smtClean="0"/>
              <a:t>українських</a:t>
            </a:r>
            <a:r>
              <a:rPr lang="ru-RU" sz="2800" dirty="0" smtClean="0"/>
              <a:t> </a:t>
            </a:r>
            <a:r>
              <a:rPr lang="ru-RU" sz="2800" dirty="0" err="1" smtClean="0"/>
              <a:t>патріотів</a:t>
            </a:r>
            <a:r>
              <a:rPr lang="ru-RU" sz="2800" dirty="0" smtClean="0"/>
              <a:t>, </a:t>
            </a:r>
            <a:r>
              <a:rPr lang="ru-RU" sz="2800" dirty="0" err="1" smtClean="0"/>
              <a:t>закатованих</a:t>
            </a:r>
            <a:r>
              <a:rPr lang="ru-RU" sz="2800" dirty="0" smtClean="0"/>
              <a:t> </a:t>
            </a:r>
            <a:r>
              <a:rPr lang="ru-RU" sz="2800" dirty="0" err="1" smtClean="0"/>
              <a:t>фашистами-окупантами</a:t>
            </a:r>
            <a:r>
              <a:rPr lang="ru-RU" sz="2800" dirty="0" smtClean="0"/>
              <a:t> в 1942 </a:t>
            </a:r>
            <a:r>
              <a:rPr lang="ru-RU" sz="2800" dirty="0" err="1" smtClean="0"/>
              <a:t>році</a:t>
            </a:r>
            <a:r>
              <a:rPr lang="ru-RU" sz="2800" dirty="0" smtClean="0"/>
              <a:t>. </a:t>
            </a:r>
            <a:r>
              <a:rPr lang="ru-RU" sz="2800" dirty="0" err="1" smtClean="0"/>
              <a:t>Серед</a:t>
            </a:r>
            <a:r>
              <a:rPr lang="ru-RU" sz="2800" dirty="0" smtClean="0"/>
              <a:t> них — </a:t>
            </a:r>
            <a:r>
              <a:rPr lang="ru-RU" sz="2800" dirty="0" err="1" smtClean="0"/>
              <a:t>і</a:t>
            </a:r>
            <a:r>
              <a:rPr lang="ru-RU" sz="2800" dirty="0" smtClean="0"/>
              <a:t> </a:t>
            </a:r>
            <a:r>
              <a:rPr lang="ru-RU" sz="2800" dirty="0" err="1" smtClean="0"/>
              <a:t>Олена</a:t>
            </a:r>
            <a:r>
              <a:rPr lang="ru-RU" sz="2800" dirty="0" smtClean="0"/>
              <a:t> </a:t>
            </a:r>
            <a:r>
              <a:rPr lang="ru-RU" sz="2800" dirty="0" err="1" smtClean="0"/>
              <a:t>Теліги</a:t>
            </a:r>
            <a:endParaRPr lang="ru-RU" sz="2800" dirty="0" smtClean="0"/>
          </a:p>
          <a:p>
            <a:r>
              <a:rPr lang="ru-RU" sz="2800" b="1" dirty="0" err="1" smtClean="0"/>
              <a:t>Ільєва</a:t>
            </a:r>
            <a:r>
              <a:rPr lang="ru-RU" sz="2800" b="1" dirty="0" smtClean="0"/>
              <a:t>, Г.</a:t>
            </a:r>
            <a:r>
              <a:rPr lang="ru-RU" sz="2800" dirty="0" smtClean="0"/>
              <a:t> Нехай </a:t>
            </a:r>
            <a:r>
              <a:rPr lang="ru-RU" sz="2800" dirty="0" err="1" smtClean="0"/>
              <a:t>життя</a:t>
            </a:r>
            <a:r>
              <a:rPr lang="ru-RU" sz="2800" dirty="0" smtClean="0"/>
              <a:t> </a:t>
            </a:r>
            <a:r>
              <a:rPr lang="ru-RU" sz="2800" dirty="0" err="1" smtClean="0"/>
              <a:t>хитнеться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й</a:t>
            </a:r>
            <a:r>
              <a:rPr lang="ru-RU" sz="2800" dirty="0" smtClean="0"/>
              <a:t> </a:t>
            </a:r>
            <a:r>
              <a:rPr lang="ru-RU" sz="2800" dirty="0" err="1" smtClean="0"/>
              <a:t>відплине</a:t>
            </a:r>
            <a:r>
              <a:rPr lang="ru-RU" sz="2800" dirty="0" smtClean="0"/>
              <a:t>, </a:t>
            </a:r>
            <a:r>
              <a:rPr lang="ru-RU" sz="2800" dirty="0" err="1" smtClean="0"/>
              <a:t>мов</a:t>
            </a:r>
            <a:r>
              <a:rPr lang="ru-RU" sz="2800" dirty="0" smtClean="0"/>
              <a:t> </a:t>
            </a:r>
            <a:r>
              <a:rPr lang="ru-RU" sz="2800" dirty="0" err="1" smtClean="0"/>
              <a:t>корабель</a:t>
            </a:r>
            <a:r>
              <a:rPr lang="ru-RU" sz="2800" dirty="0" smtClean="0"/>
              <a:t> у </a:t>
            </a:r>
            <a:r>
              <a:rPr lang="ru-RU" sz="2800" dirty="0" err="1" smtClean="0"/>
              <a:t>заграві</a:t>
            </a:r>
            <a:r>
              <a:rPr lang="ru-RU" sz="2800" dirty="0" smtClean="0"/>
              <a:t> </a:t>
            </a:r>
            <a:r>
              <a:rPr lang="ru-RU" sz="2800" dirty="0" err="1" smtClean="0"/>
              <a:t>пожежі</a:t>
            </a:r>
            <a:r>
              <a:rPr lang="ru-RU" sz="2800" dirty="0" smtClean="0"/>
              <a:t>: </a:t>
            </a:r>
            <a:r>
              <a:rPr lang="ru-RU" sz="2800" dirty="0" err="1" smtClean="0"/>
              <a:t>Сторінки</a:t>
            </a:r>
            <a:r>
              <a:rPr lang="ru-RU" sz="2800" dirty="0" smtClean="0"/>
              <a:t> </a:t>
            </a:r>
            <a:r>
              <a:rPr lang="ru-RU" sz="2800" dirty="0" err="1" smtClean="0"/>
              <a:t>життя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 </a:t>
            </a:r>
            <a:r>
              <a:rPr lang="ru-RU" sz="2800" dirty="0" err="1" smtClean="0"/>
              <a:t>творчості</a:t>
            </a:r>
            <a:r>
              <a:rPr lang="ru-RU" sz="2800" dirty="0" smtClean="0"/>
              <a:t> Олени </a:t>
            </a:r>
            <a:r>
              <a:rPr lang="ru-RU" sz="2800" dirty="0" err="1" smtClean="0"/>
              <a:t>Теліги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405_32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728" b="4728"/>
          <a:stretch>
            <a:fillRect/>
          </a:stretch>
        </p:blipFill>
        <p:spPr>
          <a:xfrm>
            <a:off x="942289" y="2924944"/>
            <a:ext cx="6160235" cy="374684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5780" y="188640"/>
            <a:ext cx="11305255" cy="6186760"/>
          </a:xfrm>
        </p:spPr>
        <p:txBody>
          <a:bodyPr>
            <a:normAutofit/>
          </a:bodyPr>
          <a:lstStyle/>
          <a:p>
            <a:r>
              <a:rPr lang="ru-RU" sz="2400" dirty="0" err="1" smtClean="0"/>
              <a:t>Літаври</a:t>
            </a:r>
            <a:r>
              <a:rPr lang="ru-RU" sz="2400" dirty="0" smtClean="0"/>
              <a:t> — </a:t>
            </a:r>
            <a:r>
              <a:rPr lang="ru-RU" sz="2400" dirty="0" err="1" smtClean="0"/>
              <a:t>тижневик</a:t>
            </a:r>
            <a:r>
              <a:rPr lang="ru-RU" sz="2400" dirty="0" smtClean="0"/>
              <a:t> </a:t>
            </a:r>
            <a:r>
              <a:rPr lang="ru-RU" sz="2400" dirty="0" err="1" smtClean="0"/>
              <a:t>літератури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мистецтва</a:t>
            </a:r>
            <a:r>
              <a:rPr lang="ru-RU" sz="2400" dirty="0" smtClean="0"/>
              <a:t>, </a:t>
            </a:r>
            <a:r>
              <a:rPr lang="ru-RU" sz="2400" dirty="0" err="1" smtClean="0"/>
              <a:t>недільне</a:t>
            </a:r>
            <a:r>
              <a:rPr lang="ru-RU" sz="2400" dirty="0" smtClean="0"/>
              <a:t> </a:t>
            </a:r>
            <a:r>
              <a:rPr lang="ru-RU" sz="2400" dirty="0" err="1" smtClean="0"/>
              <a:t>видання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газети</a:t>
            </a:r>
            <a:r>
              <a:rPr lang="ru-RU" sz="2400" dirty="0" smtClean="0"/>
              <a:t> «</a:t>
            </a:r>
            <a:r>
              <a:rPr lang="ru-RU" sz="2400" dirty="0" err="1" smtClean="0"/>
              <a:t>Українське</a:t>
            </a:r>
            <a:r>
              <a:rPr lang="ru-RU" sz="2400" dirty="0" smtClean="0"/>
              <a:t> слово». </a:t>
            </a:r>
            <a:r>
              <a:rPr lang="ru-RU" sz="2400" dirty="0" err="1" smtClean="0"/>
              <a:t>Останню</a:t>
            </a:r>
            <a:r>
              <a:rPr lang="ru-RU" sz="2400" dirty="0" smtClean="0"/>
              <a:t> </a:t>
            </a:r>
            <a:r>
              <a:rPr lang="ru-RU" sz="2400" dirty="0" err="1" smtClean="0"/>
              <a:t>видавали</a:t>
            </a:r>
            <a:r>
              <a:rPr lang="ru-RU" sz="2400" dirty="0" smtClean="0"/>
              <a:t> 1941 року </a:t>
            </a:r>
            <a:r>
              <a:rPr lang="ru-RU" sz="2400" dirty="0" err="1" smtClean="0"/>
              <a:t>представники</a:t>
            </a:r>
            <a:r>
              <a:rPr lang="ru-RU" sz="2400" dirty="0" smtClean="0"/>
              <a:t> </a:t>
            </a:r>
            <a:r>
              <a:rPr lang="ru-RU" sz="2400" dirty="0" err="1" smtClean="0"/>
              <a:t>похідних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груп</a:t>
            </a:r>
            <a:r>
              <a:rPr lang="ru-RU" sz="2400" dirty="0" smtClean="0"/>
              <a:t> ОУН (</a:t>
            </a:r>
            <a:r>
              <a:rPr lang="ru-RU" sz="2400" dirty="0" err="1" smtClean="0"/>
              <a:t>мельниківці</a:t>
            </a:r>
            <a:r>
              <a:rPr lang="ru-RU" sz="2400" dirty="0" smtClean="0"/>
              <a:t>): </a:t>
            </a:r>
            <a:r>
              <a:rPr lang="ru-RU" sz="2400" dirty="0" err="1" smtClean="0"/>
              <a:t>спочатку</a:t>
            </a:r>
            <a:r>
              <a:rPr lang="ru-RU" sz="2400" dirty="0" smtClean="0"/>
              <a:t> в </a:t>
            </a:r>
            <a:r>
              <a:rPr lang="ru-RU" sz="2400" dirty="0" err="1" smtClean="0"/>
              <a:t>Житомирі</a:t>
            </a:r>
            <a:r>
              <a:rPr lang="ru-RU" sz="2400" dirty="0" smtClean="0"/>
              <a:t> (№№ 1-15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початку </a:t>
            </a:r>
            <a:r>
              <a:rPr lang="ru-RU" sz="2400" dirty="0" err="1" smtClean="0"/>
              <a:t>серпня</a:t>
            </a:r>
            <a:r>
              <a:rPr lang="ru-RU" sz="2400" dirty="0" smtClean="0"/>
              <a:t> до 21 </a:t>
            </a:r>
            <a:r>
              <a:rPr lang="ru-RU" sz="2400" dirty="0" err="1" smtClean="0"/>
              <a:t>вересня</a:t>
            </a:r>
            <a:r>
              <a:rPr lang="ru-RU" sz="2400" dirty="0" smtClean="0"/>
              <a:t>), </a:t>
            </a:r>
            <a:r>
              <a:rPr lang="ru-RU" sz="2400" dirty="0" err="1" smtClean="0"/>
              <a:t>потім</a:t>
            </a:r>
            <a:r>
              <a:rPr lang="ru-RU" sz="2400" dirty="0" smtClean="0"/>
              <a:t> в </a:t>
            </a:r>
            <a:r>
              <a:rPr lang="ru-RU" sz="2400" dirty="0" err="1" smtClean="0"/>
              <a:t>Києві</a:t>
            </a:r>
            <a:r>
              <a:rPr lang="ru-RU" sz="2400" dirty="0" smtClean="0"/>
              <a:t> (№№ 16-81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24 </a:t>
            </a:r>
            <a:r>
              <a:rPr lang="ru-RU" sz="2400" dirty="0" err="1" smtClean="0"/>
              <a:t>вересня</a:t>
            </a:r>
            <a:r>
              <a:rPr lang="ru-RU" sz="2400" dirty="0" smtClean="0"/>
              <a:t> до 13 </a:t>
            </a:r>
            <a:r>
              <a:rPr lang="ru-RU" sz="2400" dirty="0" err="1" smtClean="0"/>
              <a:t>грудня</a:t>
            </a:r>
            <a:r>
              <a:rPr lang="ru-RU" sz="2400" dirty="0" smtClean="0"/>
              <a:t> 1941р.) </a:t>
            </a:r>
            <a:r>
              <a:rPr lang="ru-RU" sz="2400" dirty="0" err="1" smtClean="0"/>
              <a:t>Відповідальний</a:t>
            </a:r>
            <a:r>
              <a:rPr lang="ru-RU" sz="2400" dirty="0" smtClean="0"/>
              <a:t> редактор </a:t>
            </a:r>
            <a:r>
              <a:rPr lang="ru-RU" sz="2400" dirty="0" err="1" smtClean="0"/>
              <a:t>тижневика</a:t>
            </a:r>
            <a:r>
              <a:rPr lang="ru-RU" sz="2400" dirty="0" smtClean="0"/>
              <a:t> «</a:t>
            </a:r>
            <a:r>
              <a:rPr lang="ru-RU" sz="2400" dirty="0" err="1" smtClean="0"/>
              <a:t>Літаври</a:t>
            </a:r>
            <a:r>
              <a:rPr lang="ru-RU" sz="2400" dirty="0" smtClean="0"/>
              <a:t>» — </a:t>
            </a:r>
            <a:r>
              <a:rPr lang="ru-RU" sz="2400" dirty="0" err="1" smtClean="0"/>
              <a:t>Іван</a:t>
            </a:r>
            <a:r>
              <a:rPr lang="ru-RU" sz="2400" dirty="0" smtClean="0"/>
              <a:t> Рогач, редактор — </a:t>
            </a:r>
            <a:r>
              <a:rPr lang="ru-RU" sz="2400" dirty="0" err="1" smtClean="0"/>
              <a:t>Олена</a:t>
            </a:r>
            <a:r>
              <a:rPr lang="ru-RU" sz="2400" dirty="0" smtClean="0"/>
              <a:t> </a:t>
            </a:r>
            <a:r>
              <a:rPr lang="ru-RU" sz="2400" dirty="0" err="1" smtClean="0"/>
              <a:t>Теліга</a:t>
            </a:r>
            <a:r>
              <a:rPr lang="ru-RU" sz="2400" dirty="0" smtClean="0"/>
              <a:t>, </a:t>
            </a:r>
            <a:r>
              <a:rPr lang="ru-RU" sz="2400" dirty="0" err="1" smtClean="0"/>
              <a:t>видання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Українського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видавництва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" name="Рисунок 5" descr="images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62564" y="2575324"/>
            <a:ext cx="2808312" cy="42826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1804" y="188640"/>
            <a:ext cx="11161239" cy="1224136"/>
          </a:xfrm>
        </p:spPr>
        <p:txBody>
          <a:bodyPr>
            <a:normAutofit/>
          </a:bodyPr>
          <a:lstStyle/>
          <a:p>
            <a:pPr algn="ctr"/>
            <a:r>
              <a:rPr lang="uk-UA" sz="2800" dirty="0" err="1" smtClean="0"/>
              <a:t>Пам</a:t>
            </a:r>
            <a:r>
              <a:rPr lang="en-US" sz="2800" dirty="0" smtClean="0"/>
              <a:t>’</a:t>
            </a:r>
            <a:r>
              <a:rPr lang="ru-RU" sz="2800" dirty="0" err="1" smtClean="0"/>
              <a:t>ятники</a:t>
            </a:r>
            <a:r>
              <a:rPr lang="ru-RU" sz="2800" dirty="0" smtClean="0"/>
              <a:t> </a:t>
            </a:r>
            <a:r>
              <a:rPr lang="ru-RU" sz="2800" dirty="0" err="1" smtClean="0"/>
              <a:t>Олені</a:t>
            </a:r>
            <a:r>
              <a:rPr lang="ru-RU" sz="2800" dirty="0" smtClean="0"/>
              <a:t> </a:t>
            </a:r>
            <a:r>
              <a:rPr lang="ru-RU" sz="2800" dirty="0" err="1" smtClean="0"/>
              <a:t>Телізі</a:t>
            </a:r>
            <a:r>
              <a:rPr lang="ru-RU" sz="2800" smtClean="0"/>
              <a:t>  </a:t>
            </a:r>
            <a:endParaRPr lang="ru-RU" sz="2800" dirty="0"/>
          </a:p>
        </p:txBody>
      </p:sp>
      <p:pic>
        <p:nvPicPr>
          <p:cNvPr id="7" name="Рисунок 6" descr="images (6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9392" b="9392"/>
          <a:stretch>
            <a:fillRect/>
          </a:stretch>
        </p:blipFill>
        <p:spPr>
          <a:xfrm>
            <a:off x="2141792" y="1268760"/>
            <a:ext cx="7905241" cy="4808215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oun_krest_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3973" r="3973"/>
          <a:stretch>
            <a:fillRect/>
          </a:stretch>
        </p:blipFill>
        <p:spPr>
          <a:xfrm>
            <a:off x="2854052" y="2708920"/>
            <a:ext cx="6408712" cy="389797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3812" y="260648"/>
            <a:ext cx="10873207" cy="2304256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 smtClean="0"/>
              <a:t>Перший </a:t>
            </a:r>
            <a:r>
              <a:rPr lang="ru-RU" sz="2400" dirty="0" err="1" smtClean="0"/>
              <a:t>Пам'ятний</a:t>
            </a:r>
            <a:r>
              <a:rPr lang="ru-RU" sz="2400" dirty="0" smtClean="0"/>
              <a:t> </a:t>
            </a:r>
            <a:r>
              <a:rPr lang="ru-RU" sz="2400" dirty="0" err="1" smtClean="0"/>
              <a:t>Хрест</a:t>
            </a:r>
            <a:r>
              <a:rPr lang="ru-RU" sz="2400" dirty="0" smtClean="0"/>
              <a:t> </a:t>
            </a:r>
            <a:r>
              <a:rPr lang="ru-RU" sz="2400" dirty="0" err="1" smtClean="0"/>
              <a:t>було</a:t>
            </a:r>
            <a:r>
              <a:rPr lang="ru-RU" sz="2400" dirty="0" smtClean="0"/>
              <a:t> </a:t>
            </a:r>
            <a:r>
              <a:rPr lang="ru-RU" sz="2400" dirty="0" err="1" smtClean="0"/>
              <a:t>встановлено</a:t>
            </a:r>
            <a:r>
              <a:rPr lang="ru-RU" sz="2400" dirty="0" smtClean="0"/>
              <a:t> </a:t>
            </a:r>
            <a:r>
              <a:rPr lang="ru-RU" sz="2400" dirty="0" err="1" smtClean="0"/>
              <a:t>ще</a:t>
            </a:r>
            <a:r>
              <a:rPr lang="ru-RU" sz="2400" dirty="0" smtClean="0"/>
              <a:t> 21 лютого 1992 року на </a:t>
            </a:r>
            <a:r>
              <a:rPr lang="ru-RU" sz="2400" dirty="0" err="1" smtClean="0"/>
              <a:t>символічному</a:t>
            </a:r>
            <a:r>
              <a:rPr lang="ru-RU" sz="2400" dirty="0" smtClean="0"/>
              <a:t> </a:t>
            </a:r>
            <a:r>
              <a:rPr lang="ru-RU" sz="2400" dirty="0" err="1" smtClean="0"/>
              <a:t>місці</a:t>
            </a:r>
            <a:r>
              <a:rPr lang="ru-RU" sz="2400" dirty="0" smtClean="0"/>
              <a:t> </a:t>
            </a:r>
            <a:r>
              <a:rPr lang="ru-RU" sz="2400" dirty="0" err="1" smtClean="0"/>
              <a:t>поховання</a:t>
            </a:r>
            <a:r>
              <a:rPr lang="ru-RU" sz="2400" dirty="0" smtClean="0"/>
              <a:t> Олени </a:t>
            </a:r>
            <a:r>
              <a:rPr lang="ru-RU" sz="2400" dirty="0" err="1" smtClean="0"/>
              <a:t>Теліги</a:t>
            </a:r>
            <a:r>
              <a:rPr lang="ru-RU" sz="2400" dirty="0" smtClean="0"/>
              <a:t> та 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 err="1" smtClean="0"/>
              <a:t>побратимів</a:t>
            </a:r>
            <a:r>
              <a:rPr lang="ru-RU" sz="2400" dirty="0" smtClean="0"/>
              <a:t> у </a:t>
            </a:r>
            <a:r>
              <a:rPr lang="ru-RU" sz="2400" dirty="0" err="1" smtClean="0"/>
              <a:t>Бабиному</a:t>
            </a:r>
            <a:r>
              <a:rPr lang="ru-RU" sz="2400" dirty="0" smtClean="0"/>
              <a:t> Яру в </a:t>
            </a:r>
            <a:r>
              <a:rPr lang="ru-RU" sz="2400" dirty="0" err="1" smtClean="0"/>
              <a:t>Києві</a:t>
            </a:r>
            <a:r>
              <a:rPr lang="ru-RU" sz="2400" dirty="0" smtClean="0"/>
              <a:t> членами ОУН та </a:t>
            </a:r>
            <a:r>
              <a:rPr lang="ru-RU" sz="2400" dirty="0" err="1" smtClean="0"/>
              <a:t>представниками</a:t>
            </a:r>
            <a:r>
              <a:rPr lang="ru-RU" sz="2400" dirty="0" smtClean="0"/>
              <a:t> </a:t>
            </a:r>
            <a:r>
              <a:rPr lang="ru-RU" sz="2400" dirty="0" err="1" smtClean="0"/>
              <a:t>патріотичної</a:t>
            </a:r>
            <a:r>
              <a:rPr lang="ru-RU" sz="2400" dirty="0" smtClean="0"/>
              <a:t> </a:t>
            </a:r>
            <a:r>
              <a:rPr lang="ru-RU" sz="2400" dirty="0" err="1" smtClean="0"/>
              <a:t>громадськості</a:t>
            </a:r>
            <a:r>
              <a:rPr lang="ru-RU" sz="2400" dirty="0" smtClean="0"/>
              <a:t> </a:t>
            </a:r>
            <a:r>
              <a:rPr lang="ru-RU" sz="2400" dirty="0" err="1" smtClean="0"/>
              <a:t>України</a:t>
            </a:r>
            <a:r>
              <a:rPr lang="ru-RU" sz="2400" dirty="0" smtClean="0"/>
              <a:t>. У </a:t>
            </a:r>
            <a:r>
              <a:rPr lang="ru-RU" sz="2400" dirty="0" err="1" smtClean="0"/>
              <a:t>ніч</a:t>
            </a:r>
            <a:r>
              <a:rPr lang="ru-RU" sz="2400" dirty="0" smtClean="0"/>
              <a:t> на 15 </a:t>
            </a:r>
            <a:r>
              <a:rPr lang="ru-RU" sz="2400" dirty="0" err="1" smtClean="0"/>
              <a:t>липня</a:t>
            </a:r>
            <a:r>
              <a:rPr lang="ru-RU" sz="2400" dirty="0" smtClean="0"/>
              <a:t> 2009 року </a:t>
            </a:r>
            <a:r>
              <a:rPr lang="ru-RU" sz="2400" dirty="0" err="1" smtClean="0"/>
              <a:t>було</a:t>
            </a:r>
            <a:r>
              <a:rPr lang="ru-RU" sz="2400" dirty="0" smtClean="0"/>
              <a:t> </a:t>
            </a:r>
            <a:r>
              <a:rPr lang="ru-RU" sz="2400" dirty="0" err="1" smtClean="0"/>
              <a:t>зруйновано</a:t>
            </a:r>
            <a:r>
              <a:rPr lang="ru-RU" sz="2400" dirty="0" smtClean="0"/>
              <a:t> </a:t>
            </a:r>
            <a:r>
              <a:rPr lang="ru-RU" sz="2400" dirty="0" err="1" smtClean="0"/>
              <a:t>пам'ятний</a:t>
            </a:r>
            <a:r>
              <a:rPr lang="ru-RU" sz="2400" dirty="0" smtClean="0"/>
              <a:t> </a:t>
            </a:r>
            <a:r>
              <a:rPr lang="ru-RU" sz="2400" dirty="0" err="1" smtClean="0"/>
              <a:t>хрест</a:t>
            </a:r>
            <a:r>
              <a:rPr lang="ru-RU" sz="2400" dirty="0" smtClean="0"/>
              <a:t> </a:t>
            </a:r>
            <a:r>
              <a:rPr lang="ru-RU" sz="2400" dirty="0" err="1" smtClean="0"/>
              <a:t>загиблим</a:t>
            </a:r>
            <a:r>
              <a:rPr lang="ru-RU" sz="2400" dirty="0" smtClean="0"/>
              <a:t> членам ОУН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розбито</a:t>
            </a:r>
            <a:r>
              <a:rPr lang="ru-RU" sz="2400" dirty="0" smtClean="0"/>
              <a:t> </a:t>
            </a:r>
            <a:r>
              <a:rPr lang="ru-RU" sz="2400" dirty="0" err="1" smtClean="0"/>
              <a:t>меморіальну</a:t>
            </a:r>
            <a:r>
              <a:rPr lang="ru-RU" sz="2400" dirty="0" smtClean="0"/>
              <a:t> </a:t>
            </a:r>
            <a:r>
              <a:rPr lang="ru-RU" sz="2400" dirty="0" err="1" smtClean="0"/>
              <a:t>дошку</a:t>
            </a:r>
            <a:r>
              <a:rPr lang="ru-RU" sz="2400" dirty="0" smtClean="0"/>
              <a:t> на честь </a:t>
            </a:r>
            <a:r>
              <a:rPr lang="ru-RU" sz="2400" dirty="0" err="1" smtClean="0"/>
              <a:t>учасників</a:t>
            </a:r>
            <a:r>
              <a:rPr lang="ru-RU" sz="2400" dirty="0" smtClean="0"/>
              <a:t> </a:t>
            </a:r>
            <a:r>
              <a:rPr lang="ru-RU" sz="2400" dirty="0" err="1" smtClean="0"/>
              <a:t>антифашистського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підпілля</a:t>
            </a:r>
            <a:r>
              <a:rPr lang="ru-RU" sz="2400" dirty="0" smtClean="0"/>
              <a:t> ОУН. 28 </a:t>
            </a:r>
            <a:r>
              <a:rPr lang="ru-RU" sz="2400" dirty="0" err="1" smtClean="0"/>
              <a:t>вересня</a:t>
            </a:r>
            <a:r>
              <a:rPr lang="ru-RU" sz="2400" dirty="0" smtClean="0"/>
              <a:t> 2009 року </a:t>
            </a:r>
            <a:r>
              <a:rPr lang="ru-RU" sz="2400" dirty="0" err="1" smtClean="0"/>
              <a:t>знову</a:t>
            </a:r>
            <a:r>
              <a:rPr lang="ru-RU" sz="2400" dirty="0" smtClean="0"/>
              <a:t> </a:t>
            </a:r>
            <a:r>
              <a:rPr lang="ru-RU" sz="2400" dirty="0" err="1" smtClean="0"/>
              <a:t>було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відкрито</a:t>
            </a:r>
            <a:r>
              <a:rPr lang="ru-RU" sz="2400" dirty="0" smtClean="0"/>
              <a:t> та </a:t>
            </a:r>
            <a:r>
              <a:rPr lang="ru-RU" sz="2400" dirty="0" err="1" smtClean="0"/>
              <a:t>освячено</a:t>
            </a:r>
            <a:r>
              <a:rPr lang="ru-RU" sz="2400" dirty="0" smtClean="0"/>
              <a:t> </a:t>
            </a:r>
            <a:r>
              <a:rPr lang="ru-RU" sz="2400" dirty="0" err="1" smtClean="0"/>
              <a:t>дерев'яний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пам'ятний</a:t>
            </a:r>
            <a:r>
              <a:rPr lang="ru-RU" sz="2400" dirty="0" smtClean="0"/>
              <a:t> </a:t>
            </a:r>
            <a:r>
              <a:rPr lang="ru-RU" sz="2400" dirty="0" err="1" smtClean="0"/>
              <a:t>знак-хрест</a:t>
            </a:r>
            <a:r>
              <a:rPr lang="ru-RU" sz="2400" dirty="0" smtClean="0"/>
              <a:t> </a:t>
            </a:r>
            <a:r>
              <a:rPr lang="ru-RU" sz="2400" dirty="0" err="1" smtClean="0"/>
              <a:t>загиблим</a:t>
            </a:r>
            <a:r>
              <a:rPr lang="ru-RU" sz="2400" dirty="0" smtClean="0"/>
              <a:t> членам ОУН.</a:t>
            </a:r>
          </a:p>
          <a:p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Teliga111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9444" b="9444"/>
          <a:stretch>
            <a:fillRect/>
          </a:stretch>
        </p:blipFill>
        <p:spPr>
          <a:xfrm>
            <a:off x="2277988" y="1916832"/>
            <a:ext cx="7313295" cy="444817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9796" y="404664"/>
            <a:ext cx="10945215" cy="136815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24 </a:t>
            </a:r>
            <a:r>
              <a:rPr lang="ru-RU" sz="2400" dirty="0" err="1" smtClean="0"/>
              <a:t>серпня</a:t>
            </a:r>
            <a:r>
              <a:rPr lang="ru-RU" sz="2400" dirty="0" smtClean="0"/>
              <a:t> 2006 року </a:t>
            </a:r>
            <a:r>
              <a:rPr lang="ru-RU" sz="2400" dirty="0" err="1" smtClean="0"/>
              <a:t>урочисто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відкрито</a:t>
            </a:r>
            <a:r>
              <a:rPr lang="ru-RU" sz="2400" dirty="0" smtClean="0"/>
              <a:t> на </a:t>
            </a:r>
            <a:r>
              <a:rPr lang="ru-RU" sz="2400" dirty="0" err="1" smtClean="0"/>
              <a:t>її</a:t>
            </a:r>
            <a:r>
              <a:rPr lang="ru-RU" sz="2400" dirty="0" smtClean="0"/>
              <a:t> честь </a:t>
            </a:r>
            <a:r>
              <a:rPr lang="ru-RU" sz="2400" dirty="0" err="1" smtClean="0"/>
              <a:t>меморіальну</a:t>
            </a:r>
            <a:r>
              <a:rPr lang="ru-RU" sz="2400" dirty="0" smtClean="0"/>
              <a:t> </a:t>
            </a:r>
            <a:r>
              <a:rPr lang="ru-RU" sz="2400" dirty="0" err="1" smtClean="0"/>
              <a:t>дошку</a:t>
            </a:r>
            <a:r>
              <a:rPr lang="ru-RU" sz="2400" dirty="0" smtClean="0"/>
              <a:t> в </a:t>
            </a:r>
            <a:r>
              <a:rPr lang="ru-RU" sz="2400" dirty="0" err="1" smtClean="0"/>
              <a:t>Заліщиках</a:t>
            </a:r>
            <a:r>
              <a:rPr lang="ru-RU" sz="2400" dirty="0" smtClean="0"/>
              <a:t> </a:t>
            </a:r>
            <a:r>
              <a:rPr lang="ru-RU" sz="2400" dirty="0" err="1" smtClean="0"/>
              <a:t>Тернопільської</a:t>
            </a:r>
            <a:r>
              <a:rPr lang="ru-RU" sz="2400" dirty="0" smtClean="0"/>
              <a:t> </a:t>
            </a:r>
            <a:r>
              <a:rPr lang="ru-RU" sz="2400" dirty="0" err="1" smtClean="0"/>
              <a:t>області</a:t>
            </a:r>
            <a:r>
              <a:rPr lang="ru-RU" sz="2400" dirty="0" smtClean="0"/>
              <a:t> на </a:t>
            </a:r>
            <a:r>
              <a:rPr lang="ru-RU" sz="2400" dirty="0" err="1" smtClean="0"/>
              <a:t>будинку</a:t>
            </a:r>
            <a:r>
              <a:rPr lang="ru-RU" sz="2400" dirty="0" smtClean="0"/>
              <a:t> </a:t>
            </a:r>
            <a:r>
              <a:rPr lang="ru-RU" sz="2400" dirty="0" err="1" smtClean="0"/>
              <a:t>колишньої</a:t>
            </a:r>
            <a:r>
              <a:rPr lang="ru-RU" sz="2400" dirty="0" smtClean="0"/>
              <a:t> </a:t>
            </a:r>
            <a:r>
              <a:rPr lang="ru-RU" sz="2400" dirty="0" err="1" smtClean="0"/>
              <a:t>вілли</a:t>
            </a:r>
            <a:r>
              <a:rPr lang="ru-RU" sz="2400" dirty="0" smtClean="0"/>
              <a:t>  «</a:t>
            </a:r>
            <a:r>
              <a:rPr lang="ru-RU" sz="2400" dirty="0" err="1" smtClean="0"/>
              <a:t>Вікторія</a:t>
            </a:r>
            <a:r>
              <a:rPr lang="ru-RU" sz="2400" dirty="0" smtClean="0"/>
              <a:t>», де вона </a:t>
            </a:r>
            <a:r>
              <a:rPr lang="ru-RU" sz="2400" dirty="0" err="1" smtClean="0"/>
              <a:t>відпочивала</a:t>
            </a:r>
            <a:r>
              <a:rPr lang="ru-RU" sz="2400" dirty="0" smtClean="0"/>
              <a:t> в </a:t>
            </a:r>
            <a:r>
              <a:rPr lang="ru-RU" sz="2400" dirty="0" err="1" smtClean="0"/>
              <a:t>серпні</a:t>
            </a:r>
            <a:r>
              <a:rPr lang="ru-RU" sz="2400" dirty="0" smtClean="0"/>
              <a:t> </a:t>
            </a:r>
            <a:r>
              <a:rPr lang="ru-RU" sz="2400" u="sng" dirty="0" smtClean="0"/>
              <a:t>1936</a:t>
            </a:r>
            <a:r>
              <a:rPr lang="ru-RU" sz="2400" dirty="0" smtClean="0"/>
              <a:t> року. 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Без названия (23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9392" b="9392"/>
          <a:stretch>
            <a:fillRect/>
          </a:stretch>
        </p:blipFill>
        <p:spPr>
          <a:xfrm>
            <a:off x="2494012" y="2060848"/>
            <a:ext cx="7313295" cy="444817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1804" y="188640"/>
            <a:ext cx="11161239" cy="2664296"/>
          </a:xfrm>
        </p:spPr>
        <p:txBody>
          <a:bodyPr/>
          <a:lstStyle/>
          <a:p>
            <a:r>
              <a:rPr lang="ru-RU" sz="2400" dirty="0" smtClean="0"/>
              <a:t>28 лютого 2009 року в </a:t>
            </a:r>
            <a:r>
              <a:rPr lang="ru-RU" sz="2400" dirty="0" err="1" smtClean="0"/>
              <a:t>Києві</a:t>
            </a:r>
            <a:r>
              <a:rPr lang="ru-RU" sz="2400" dirty="0" smtClean="0"/>
              <a:t> </a:t>
            </a:r>
            <a:r>
              <a:rPr lang="ru-RU" sz="2400" dirty="0" err="1" smtClean="0"/>
              <a:t>урочисто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відкрито</a:t>
            </a:r>
            <a:r>
              <a:rPr lang="ru-RU" sz="2400" dirty="0" smtClean="0"/>
              <a:t> </a:t>
            </a:r>
            <a:r>
              <a:rPr lang="ru-RU" sz="2400" dirty="0" err="1" smtClean="0"/>
              <a:t>меморіальну</a:t>
            </a:r>
            <a:r>
              <a:rPr lang="ru-RU" sz="2400" dirty="0" smtClean="0"/>
              <a:t> </a:t>
            </a:r>
            <a:r>
              <a:rPr lang="ru-RU" sz="2400" dirty="0" err="1" smtClean="0"/>
              <a:t>дошку</a:t>
            </a:r>
            <a:r>
              <a:rPr lang="ru-RU" sz="2400" dirty="0" smtClean="0"/>
              <a:t> на  </a:t>
            </a:r>
            <a:r>
              <a:rPr lang="ru-RU" sz="2400" dirty="0" err="1" smtClean="0"/>
              <a:t>будинку</a:t>
            </a:r>
            <a:r>
              <a:rPr lang="ru-RU" sz="2400" dirty="0" smtClean="0"/>
              <a:t> № 25/18  по </a:t>
            </a:r>
            <a:r>
              <a:rPr lang="ru-RU" sz="2400" dirty="0" err="1" smtClean="0"/>
              <a:t>вулиці</a:t>
            </a:r>
            <a:r>
              <a:rPr lang="ru-RU" sz="2400" dirty="0" smtClean="0"/>
              <a:t> Льва Толстого, в </a:t>
            </a:r>
            <a:r>
              <a:rPr lang="ru-RU" sz="2400" dirty="0" err="1" smtClean="0"/>
              <a:t>якому</a:t>
            </a:r>
            <a:r>
              <a:rPr lang="ru-RU" sz="2400" dirty="0" smtClean="0"/>
              <a:t> проживала </a:t>
            </a:r>
            <a:r>
              <a:rPr lang="ru-RU" sz="2400" dirty="0" err="1" smtClean="0"/>
              <a:t>Олена</a:t>
            </a:r>
            <a:r>
              <a:rPr lang="ru-RU" sz="2400" dirty="0" smtClean="0"/>
              <a:t> </a:t>
            </a:r>
            <a:r>
              <a:rPr lang="ru-RU" sz="2400" dirty="0" err="1" smtClean="0"/>
              <a:t>Теліга</a:t>
            </a:r>
            <a:r>
              <a:rPr lang="ru-RU" sz="2400" dirty="0" smtClean="0"/>
              <a:t> перед </a:t>
            </a:r>
            <a:r>
              <a:rPr lang="ru-RU" sz="2400" dirty="0" err="1" smtClean="0"/>
              <a:t>розстрілом</a:t>
            </a:r>
            <a:r>
              <a:rPr lang="ru-RU" sz="2400" dirty="0" smtClean="0"/>
              <a:t> у лютому 1942 року.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1804" y="260648"/>
            <a:ext cx="11017223" cy="21602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31 </a:t>
            </a:r>
            <a:r>
              <a:rPr lang="ru-RU" sz="2400" dirty="0" err="1" smtClean="0"/>
              <a:t>серпня</a:t>
            </a:r>
            <a:r>
              <a:rPr lang="ru-RU" sz="2400" dirty="0" smtClean="0"/>
              <a:t> 2009 року </a:t>
            </a:r>
            <a:r>
              <a:rPr lang="ru-RU" sz="2400" dirty="0" err="1" smtClean="0"/>
              <a:t>відбулося</a:t>
            </a:r>
            <a:r>
              <a:rPr lang="ru-RU" sz="2400" dirty="0" smtClean="0"/>
              <a:t> </a:t>
            </a:r>
            <a:r>
              <a:rPr lang="ru-RU" sz="2400" dirty="0" err="1" smtClean="0"/>
              <a:t>урочисте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відкриття</a:t>
            </a:r>
            <a:r>
              <a:rPr lang="ru-RU" sz="2400" dirty="0" smtClean="0"/>
              <a:t> </a:t>
            </a:r>
            <a:r>
              <a:rPr lang="ru-RU" sz="2400" dirty="0" err="1" smtClean="0"/>
              <a:t>пам'ятника</a:t>
            </a:r>
            <a:r>
              <a:rPr lang="ru-RU" sz="2400" dirty="0" smtClean="0"/>
              <a:t> </a:t>
            </a:r>
            <a:r>
              <a:rPr lang="ru-RU" sz="2400" dirty="0" err="1" smtClean="0"/>
              <a:t>Олені</a:t>
            </a:r>
            <a:r>
              <a:rPr lang="ru-RU" sz="2400" dirty="0" smtClean="0"/>
              <a:t> </a:t>
            </a:r>
            <a:r>
              <a:rPr lang="ru-RU" sz="2400" dirty="0" err="1" smtClean="0"/>
              <a:t>Телізі</a:t>
            </a:r>
            <a:r>
              <a:rPr lang="ru-RU" sz="2400" dirty="0" smtClean="0"/>
              <a:t> у </a:t>
            </a:r>
            <a:r>
              <a:rPr lang="ru-RU" sz="2400" dirty="0" err="1" smtClean="0"/>
              <a:t>місті</a:t>
            </a:r>
            <a:r>
              <a:rPr lang="ru-RU" sz="2400" dirty="0" smtClean="0"/>
              <a:t> </a:t>
            </a:r>
            <a:r>
              <a:rPr lang="ru-RU" sz="2400" dirty="0" err="1" smtClean="0"/>
              <a:t>Києві</a:t>
            </a:r>
            <a:r>
              <a:rPr lang="ru-RU" sz="2400" dirty="0" smtClean="0"/>
              <a:t> на </a:t>
            </a:r>
            <a:r>
              <a:rPr lang="ru-RU" sz="2400" dirty="0" err="1" smtClean="0"/>
              <a:t>території</a:t>
            </a:r>
            <a:r>
              <a:rPr lang="ru-RU" sz="2400" dirty="0" smtClean="0"/>
              <a:t> скверу по </a:t>
            </a:r>
            <a:r>
              <a:rPr lang="ru-RU" sz="2400" dirty="0" err="1" smtClean="0"/>
              <a:t>вулиці</a:t>
            </a:r>
            <a:r>
              <a:rPr lang="ru-RU" sz="2400" dirty="0" smtClean="0"/>
              <a:t> </a:t>
            </a:r>
            <a:r>
              <a:rPr lang="ru-RU" sz="2400" dirty="0" err="1" smtClean="0"/>
              <a:t>Політехнічнійнавпроти</a:t>
            </a:r>
            <a:r>
              <a:rPr lang="ru-RU" sz="2400" dirty="0" smtClean="0"/>
              <a:t> 12 корпусу КПІ.    </a:t>
            </a:r>
            <a:r>
              <a:rPr lang="ru-RU" sz="2400" dirty="0" err="1" smtClean="0"/>
              <a:t>Пам'ятник</a:t>
            </a:r>
            <a:r>
              <a:rPr lang="ru-RU" sz="2400" dirty="0" smtClean="0"/>
              <a:t> створено скульптором </a:t>
            </a:r>
            <a:r>
              <a:rPr lang="ru-RU" sz="2400" dirty="0" err="1" smtClean="0"/>
              <a:t>Володимиром</a:t>
            </a:r>
            <a:r>
              <a:rPr lang="ru-RU" sz="2400" dirty="0" smtClean="0"/>
              <a:t> </a:t>
            </a:r>
            <a:r>
              <a:rPr lang="ru-RU" sz="2400" dirty="0" err="1" smtClean="0"/>
              <a:t>Івановичем</a:t>
            </a:r>
            <a:r>
              <a:rPr lang="ru-RU" sz="2400" dirty="0" smtClean="0"/>
              <a:t> </a:t>
            </a:r>
            <a:r>
              <a:rPr lang="ru-RU" sz="2400" dirty="0" err="1" smtClean="0"/>
              <a:t>Щуромв</a:t>
            </a:r>
            <a:r>
              <a:rPr lang="ru-RU" sz="2400" dirty="0" smtClean="0"/>
              <a:t> 2008 </a:t>
            </a:r>
            <a:r>
              <a:rPr lang="ru-RU" sz="2400" dirty="0" err="1" smtClean="0"/>
              <a:t>році</a:t>
            </a:r>
            <a:r>
              <a:rPr lang="ru-RU" sz="2400" dirty="0" smtClean="0"/>
              <a:t> за </a:t>
            </a:r>
            <a:r>
              <a:rPr lang="ru-RU" sz="2400" dirty="0" err="1" smtClean="0"/>
              <a:t>кошти</a:t>
            </a:r>
            <a:r>
              <a:rPr lang="ru-RU" sz="2400" dirty="0" smtClean="0"/>
              <a:t> </a:t>
            </a:r>
            <a:r>
              <a:rPr lang="ru-RU" sz="2400" dirty="0" err="1" smtClean="0"/>
              <a:t>викладачів</a:t>
            </a:r>
            <a:r>
              <a:rPr lang="ru-RU" sz="2400" dirty="0" smtClean="0"/>
              <a:t> та </a:t>
            </a:r>
            <a:r>
              <a:rPr lang="ru-RU" sz="2400" dirty="0" err="1" smtClean="0"/>
              <a:t>випускника</a:t>
            </a:r>
            <a:r>
              <a:rPr lang="ru-RU" sz="2400" dirty="0" smtClean="0"/>
              <a:t> КПІ 1992 року </a:t>
            </a:r>
            <a:r>
              <a:rPr lang="ru-RU" sz="2400" dirty="0" err="1" smtClean="0"/>
              <a:t>Д.Андрієвського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9" name="Рисунок 8" descr="images (6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9392" b="9392"/>
          <a:stretch>
            <a:fillRect/>
          </a:stretch>
        </p:blipFill>
        <p:spPr>
          <a:xfrm>
            <a:off x="2205980" y="2132856"/>
            <a:ext cx="7313295" cy="4448175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630_360_1469108617-9454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3034" r="3034"/>
          <a:stretch>
            <a:fillRect/>
          </a:stretch>
        </p:blipFill>
        <p:spPr>
          <a:xfrm>
            <a:off x="2182473" y="1628800"/>
            <a:ext cx="7823878" cy="475872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5820" y="260648"/>
            <a:ext cx="10657183" cy="1296144"/>
          </a:xfrm>
        </p:spPr>
        <p:txBody>
          <a:bodyPr>
            <a:normAutofit/>
          </a:bodyPr>
          <a:lstStyle/>
          <a:p>
            <a:r>
              <a:rPr lang="ru-RU" sz="2400" dirty="0" err="1" smtClean="0"/>
              <a:t>Кам'яний</a:t>
            </a:r>
            <a:r>
              <a:rPr lang="ru-RU" sz="2400" dirty="0" smtClean="0"/>
              <a:t> </a:t>
            </a:r>
            <a:r>
              <a:rPr lang="ru-RU" sz="2400" dirty="0" err="1" smtClean="0"/>
              <a:t>хрест</a:t>
            </a:r>
            <a:r>
              <a:rPr lang="ru-RU" sz="2400" dirty="0" smtClean="0"/>
              <a:t> </a:t>
            </a:r>
            <a:r>
              <a:rPr lang="ru-RU" sz="2400" dirty="0" err="1" smtClean="0"/>
              <a:t>замість</a:t>
            </a:r>
            <a:r>
              <a:rPr lang="ru-RU" sz="2400" dirty="0" smtClean="0"/>
              <a:t> </a:t>
            </a:r>
            <a:r>
              <a:rPr lang="ru-RU" sz="2400" dirty="0" err="1" smtClean="0"/>
              <a:t>дерев'яного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було</a:t>
            </a:r>
            <a:r>
              <a:rPr lang="ru-RU" sz="2400" dirty="0" smtClean="0"/>
              <a:t> </a:t>
            </a:r>
            <a:r>
              <a:rPr lang="ru-RU" sz="2400" dirty="0" err="1" smtClean="0"/>
              <a:t>встановлено</a:t>
            </a:r>
            <a:r>
              <a:rPr lang="ru-RU" sz="2400" dirty="0" smtClean="0"/>
              <a:t> на тому ж </a:t>
            </a:r>
            <a:r>
              <a:rPr lang="ru-RU" sz="2400" dirty="0" err="1" smtClean="0"/>
              <a:t>місці</a:t>
            </a:r>
            <a:r>
              <a:rPr lang="ru-RU" sz="2400" dirty="0" smtClean="0"/>
              <a:t> у </a:t>
            </a:r>
            <a:r>
              <a:rPr lang="ru-RU" sz="2400" dirty="0" err="1" smtClean="0"/>
              <a:t>Бабиному</a:t>
            </a:r>
            <a:r>
              <a:rPr lang="ru-RU" sz="2400" dirty="0" smtClean="0"/>
              <a:t> Яру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нагоди</a:t>
            </a:r>
            <a:r>
              <a:rPr lang="ru-RU" sz="2400" dirty="0" smtClean="0"/>
              <a:t> 110 </a:t>
            </a:r>
            <a:r>
              <a:rPr lang="ru-RU" sz="2400" dirty="0" err="1" smtClean="0"/>
              <a:t>річниці</a:t>
            </a:r>
            <a:r>
              <a:rPr lang="ru-RU" sz="2400" dirty="0" smtClean="0"/>
              <a:t>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дня </a:t>
            </a:r>
            <a:r>
              <a:rPr lang="ru-RU" sz="2400" dirty="0" err="1" smtClean="0"/>
              <a:t>народження</a:t>
            </a:r>
            <a:r>
              <a:rPr lang="ru-RU" sz="2400" dirty="0" smtClean="0"/>
              <a:t> Олени </a:t>
            </a:r>
            <a:r>
              <a:rPr lang="ru-RU" sz="2400" dirty="0" err="1" smtClean="0"/>
              <a:t>Теліги</a:t>
            </a:r>
            <a:r>
              <a:rPr lang="ru-RU" sz="2400" dirty="0" smtClean="0"/>
              <a:t>.</a:t>
            </a:r>
          </a:p>
          <a:p>
            <a:endParaRPr lang="ru-RU" dirty="0" smtClean="0"/>
          </a:p>
          <a:p>
            <a:endParaRPr lang="ru-RU" sz="1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430116" y="332656"/>
            <a:ext cx="7997114" cy="1944216"/>
          </a:xfrm>
        </p:spPr>
        <p:txBody>
          <a:bodyPr rtlCol="0">
            <a:normAutofit fontScale="90000"/>
          </a:bodyPr>
          <a:lstStyle/>
          <a:p>
            <a:pPr algn="r"/>
            <a:r>
              <a:rPr lang="uk-UA" dirty="0" smtClean="0"/>
              <a:t>                       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ru-RU" sz="3600" dirty="0" err="1" smtClean="0"/>
              <a:t>Олена</a:t>
            </a:r>
            <a:r>
              <a:rPr lang="ru-RU" sz="3600" dirty="0" smtClean="0"/>
              <a:t> </a:t>
            </a:r>
            <a:r>
              <a:rPr lang="ru-RU" sz="3600" dirty="0" err="1" smtClean="0"/>
              <a:t>Іванівна</a:t>
            </a:r>
            <a:r>
              <a:rPr lang="ru-RU" sz="3600" dirty="0" smtClean="0"/>
              <a:t> </a:t>
            </a:r>
            <a:r>
              <a:rPr lang="ru-RU" sz="3600" dirty="0" err="1" smtClean="0"/>
              <a:t>Теліга</a:t>
            </a:r>
            <a:r>
              <a:rPr lang="ru-RU" sz="3600" dirty="0" smtClean="0"/>
              <a:t> — </a:t>
            </a:r>
            <a:r>
              <a:rPr lang="ru-RU" sz="3600" dirty="0" err="1" smtClean="0"/>
              <a:t>українська</a:t>
            </a:r>
            <a:r>
              <a:rPr lang="ru-RU" sz="3600" dirty="0" smtClean="0"/>
              <a:t> </a:t>
            </a:r>
            <a:r>
              <a:rPr lang="ru-RU" sz="3600" dirty="0" err="1" smtClean="0"/>
              <a:t>поетеса</a:t>
            </a:r>
            <a:r>
              <a:rPr lang="ru-RU" sz="3600" dirty="0" smtClean="0"/>
              <a:t>, </a:t>
            </a:r>
            <a:r>
              <a:rPr lang="ru-RU" sz="3600" dirty="0" err="1" smtClean="0"/>
              <a:t>літературний</a:t>
            </a:r>
            <a:r>
              <a:rPr lang="ru-RU" sz="3600" dirty="0" smtClean="0"/>
              <a:t> критик, </a:t>
            </a:r>
            <a:r>
              <a:rPr lang="ru-RU" sz="3600" dirty="0" err="1" smtClean="0"/>
              <a:t>діяч</a:t>
            </a:r>
            <a:r>
              <a:rPr lang="ru-RU" sz="3600" dirty="0" smtClean="0"/>
              <a:t> </a:t>
            </a:r>
            <a:r>
              <a:rPr lang="ru-RU" sz="3600" dirty="0" err="1" smtClean="0"/>
              <a:t>української</a:t>
            </a:r>
            <a:r>
              <a:rPr lang="ru-RU" sz="3600" dirty="0" smtClean="0"/>
              <a:t> </a:t>
            </a:r>
            <a:r>
              <a:rPr lang="ru-RU" sz="3600" dirty="0" err="1" smtClean="0"/>
              <a:t>культури</a:t>
            </a:r>
            <a:r>
              <a:rPr lang="ru-RU" sz="3600" dirty="0" smtClean="0"/>
              <a:t>, </a:t>
            </a:r>
            <a:r>
              <a:rPr lang="ru-RU" sz="3600" dirty="0" err="1" smtClean="0"/>
              <a:t>діячка</a:t>
            </a:r>
            <a:r>
              <a:rPr lang="ru-RU" sz="3600" dirty="0" smtClean="0"/>
              <a:t> ОУН.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ru-RU" sz="3600" dirty="0"/>
          </a:p>
        </p:txBody>
      </p:sp>
      <p:pic>
        <p:nvPicPr>
          <p:cNvPr id="4" name="Содержимое 3" descr="250px-Теліга_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5780" y="764704"/>
            <a:ext cx="3384376" cy="5455614"/>
          </a:xfrm>
        </p:spPr>
      </p:pic>
      <p:pic>
        <p:nvPicPr>
          <p:cNvPr id="5" name="Рисунок 4" descr="1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82244" y="2204864"/>
            <a:ext cx="2736304" cy="3940277"/>
          </a:xfrm>
          <a:prstGeom prst="rect">
            <a:avLst/>
          </a:prstGeom>
        </p:spPr>
      </p:pic>
      <p:pic>
        <p:nvPicPr>
          <p:cNvPr id="6" name="Рисунок 5" descr="teligu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54652" y="2204864"/>
            <a:ext cx="2952328" cy="4165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18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542684" y="260648"/>
            <a:ext cx="3384375" cy="4752528"/>
          </a:xfrm>
        </p:spPr>
        <p:txBody>
          <a:bodyPr>
            <a:noAutofit/>
          </a:bodyPr>
          <a:lstStyle/>
          <a:p>
            <a:r>
              <a:rPr lang="ru-RU" sz="2400" dirty="0" smtClean="0"/>
              <a:t>25 лютого 2017 року на </a:t>
            </a:r>
            <a:r>
              <a:rPr lang="ru-RU" sz="2400" dirty="0" err="1" smtClean="0"/>
              <a:t>території</a:t>
            </a:r>
            <a:r>
              <a:rPr lang="ru-RU" sz="2400" dirty="0" smtClean="0"/>
              <a:t> </a:t>
            </a:r>
            <a:r>
              <a:rPr lang="ru-RU" sz="2400" dirty="0" err="1" smtClean="0"/>
              <a:t>Національного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історико-меморіального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заповідника</a:t>
            </a:r>
            <a:r>
              <a:rPr lang="ru-RU" sz="2400" dirty="0" smtClean="0"/>
              <a:t> «Бабин Яр» у </a:t>
            </a:r>
            <a:r>
              <a:rPr lang="ru-RU" sz="2400" dirty="0" err="1" smtClean="0"/>
              <a:t>Києві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відбулося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відкриття</a:t>
            </a:r>
            <a:r>
              <a:rPr lang="ru-RU" sz="2400" dirty="0" smtClean="0"/>
              <a:t> </a:t>
            </a:r>
            <a:r>
              <a:rPr lang="ru-RU" sz="2400" dirty="0" err="1" smtClean="0"/>
              <a:t>пам'ятника</a:t>
            </a:r>
            <a:r>
              <a:rPr lang="ru-RU" sz="2400" dirty="0" smtClean="0"/>
              <a:t> </a:t>
            </a:r>
            <a:r>
              <a:rPr lang="ru-RU" sz="2400" dirty="0" err="1" smtClean="0"/>
              <a:t>Олені</a:t>
            </a:r>
            <a:r>
              <a:rPr lang="ru-RU" sz="2400" dirty="0" smtClean="0"/>
              <a:t> </a:t>
            </a:r>
            <a:r>
              <a:rPr lang="ru-RU" sz="2400" dirty="0" err="1" smtClean="0"/>
              <a:t>Телізі</a:t>
            </a:r>
            <a:r>
              <a:rPr lang="ru-RU" sz="2400" dirty="0" smtClean="0"/>
              <a:t>. Участь у </a:t>
            </a:r>
            <a:r>
              <a:rPr lang="ru-RU" sz="2400" dirty="0" err="1" smtClean="0"/>
              <a:t>заході</a:t>
            </a:r>
            <a:r>
              <a:rPr lang="ru-RU" sz="2400" dirty="0" smtClean="0"/>
              <a:t> взяли </a:t>
            </a:r>
            <a:r>
              <a:rPr lang="ru-RU" sz="2400" dirty="0" err="1" smtClean="0"/>
              <a:t>представники</a:t>
            </a:r>
            <a:r>
              <a:rPr lang="ru-RU" sz="2400" dirty="0" smtClean="0"/>
              <a:t> </a:t>
            </a:r>
            <a:r>
              <a:rPr lang="ru-RU" sz="2400" dirty="0" err="1" smtClean="0"/>
              <a:t>громадськості</a:t>
            </a:r>
            <a:r>
              <a:rPr lang="ru-RU" sz="2400" dirty="0" smtClean="0"/>
              <a:t>, молодь, чиновники та духовенство. </a:t>
            </a:r>
            <a:endParaRPr lang="ru-RU" sz="2000" dirty="0"/>
          </a:p>
        </p:txBody>
      </p:sp>
      <p:pic>
        <p:nvPicPr>
          <p:cNvPr id="7" name="Рисунок 6" descr="Без названия (26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3973" r="3973"/>
          <a:stretch>
            <a:fillRect/>
          </a:stretch>
        </p:blipFill>
        <p:spPr>
          <a:xfrm>
            <a:off x="765820" y="404664"/>
            <a:ext cx="7576906" cy="4608512"/>
          </a:xfrm>
        </p:spPr>
      </p:pic>
      <p:sp>
        <p:nvSpPr>
          <p:cNvPr id="6" name="Текст 3"/>
          <p:cNvSpPr txBox="1">
            <a:spLocks/>
          </p:cNvSpPr>
          <p:nvPr/>
        </p:nvSpPr>
        <p:spPr>
          <a:xfrm>
            <a:off x="621804" y="5661248"/>
            <a:ext cx="11278989" cy="1224136"/>
          </a:xfrm>
          <a:prstGeom prst="rect">
            <a:avLst/>
          </a:prstGeom>
        </p:spPr>
        <p:txBody>
          <a:bodyPr vert="horz" lIns="121899" tIns="60949" rIns="121899" bIns="60949" rtlCol="0">
            <a:noAutofit/>
          </a:bodyPr>
          <a:lstStyle/>
          <a:p>
            <a:pPr marL="0" marR="0" lvl="0" indent="0" algn="l" defTabSz="121898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Освятив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пам'ятник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патріарх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Київський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всієї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Руси-України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Філарет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Вартість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пам'ятника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близько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8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мільйонів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гривень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8987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ез названия (2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97868" y="476672"/>
            <a:ext cx="6441004" cy="4824536"/>
          </a:xfrm>
          <a:prstGeom prst="rect">
            <a:avLst/>
          </a:prstGeom>
        </p:spPr>
      </p:pic>
      <p:sp>
        <p:nvSpPr>
          <p:cNvPr id="4" name="Текст 3"/>
          <p:cNvSpPr txBox="1">
            <a:spLocks/>
          </p:cNvSpPr>
          <p:nvPr/>
        </p:nvSpPr>
        <p:spPr>
          <a:xfrm>
            <a:off x="8038628" y="260648"/>
            <a:ext cx="3888431" cy="6336704"/>
          </a:xfrm>
          <a:prstGeom prst="rect">
            <a:avLst/>
          </a:prstGeom>
        </p:spPr>
        <p:txBody>
          <a:bodyPr/>
          <a:lstStyle/>
          <a:p>
            <a:pPr marL="0" marR="0" lvl="1" indent="-304747" defTabSz="1218987" rtl="0" eaLnBrk="1" fontAlgn="auto" latinLnBrk="0" hangingPunct="1">
              <a:spcAft>
                <a:spcPts val="0"/>
              </a:spcAft>
              <a:buClrTx/>
              <a:buSzPct val="100000"/>
              <a:tabLst/>
              <a:defRPr/>
            </a:pPr>
            <a:r>
              <a:rPr lang="ru-RU" dirty="0" smtClean="0"/>
              <a:t>О 22 </a:t>
            </a:r>
            <a:r>
              <a:rPr lang="ru-RU" dirty="0" err="1" smtClean="0"/>
              <a:t>годині</a:t>
            </a:r>
            <a:r>
              <a:rPr lang="ru-RU" dirty="0" smtClean="0"/>
              <a:t> 17 </a:t>
            </a:r>
            <a:r>
              <a:rPr lang="ru-RU" dirty="0" err="1" smtClean="0"/>
              <a:t>березня</a:t>
            </a:r>
            <a:r>
              <a:rPr lang="ru-RU" dirty="0" smtClean="0"/>
              <a:t> 2017 року </a:t>
            </a:r>
            <a:r>
              <a:rPr lang="ru-RU" dirty="0" err="1" smtClean="0"/>
              <a:t>невідомі</a:t>
            </a:r>
            <a:r>
              <a:rPr lang="ru-RU" dirty="0" smtClean="0"/>
              <a:t> облили </a:t>
            </a:r>
            <a:r>
              <a:rPr lang="ru-RU" dirty="0" err="1" smtClean="0"/>
              <a:t>червоною</a:t>
            </a:r>
            <a:endParaRPr lang="ru-RU" dirty="0" smtClean="0"/>
          </a:p>
          <a:p>
            <a:pPr marL="0" marR="0" lvl="1" indent="-304747" defTabSz="1218987" rtl="0" eaLnBrk="1" fontAlgn="auto" latinLnBrk="0" hangingPunct="1">
              <a:spcAft>
                <a:spcPts val="0"/>
              </a:spcAft>
              <a:buClrTx/>
              <a:buSzPct val="100000"/>
              <a:tabLst/>
              <a:defRPr/>
            </a:pPr>
            <a:r>
              <a:rPr lang="ru-RU" dirty="0" err="1" smtClean="0"/>
              <a:t>фарбою</a:t>
            </a:r>
            <a:r>
              <a:rPr lang="ru-RU" dirty="0" smtClean="0"/>
              <a:t> </a:t>
            </a:r>
            <a:r>
              <a:rPr lang="ru-RU" dirty="0" err="1" smtClean="0"/>
              <a:t>пам'ятник</a:t>
            </a:r>
            <a:r>
              <a:rPr lang="ru-RU" dirty="0" smtClean="0"/>
              <a:t> </a:t>
            </a:r>
            <a:r>
              <a:rPr lang="ru-RU" dirty="0" err="1" smtClean="0"/>
              <a:t>українській</a:t>
            </a:r>
            <a:r>
              <a:rPr lang="ru-RU" dirty="0" smtClean="0"/>
              <a:t> </a:t>
            </a:r>
            <a:r>
              <a:rPr lang="ru-RU" dirty="0" err="1" smtClean="0"/>
              <a:t>поетесі</a:t>
            </a:r>
            <a:r>
              <a:rPr lang="ru-RU" dirty="0" smtClean="0"/>
              <a:t> </a:t>
            </a:r>
            <a:r>
              <a:rPr lang="ru-RU" dirty="0" err="1" smtClean="0"/>
              <a:t>Олені</a:t>
            </a:r>
            <a:r>
              <a:rPr lang="ru-RU" dirty="0" smtClean="0"/>
              <a:t> </a:t>
            </a:r>
            <a:r>
              <a:rPr lang="ru-RU" dirty="0" err="1" smtClean="0"/>
              <a:t>Телізі</a:t>
            </a:r>
            <a:r>
              <a:rPr lang="ru-RU" dirty="0" smtClean="0"/>
              <a:t>. </a:t>
            </a:r>
            <a:r>
              <a:rPr lang="ru-RU" dirty="0" err="1" smtClean="0"/>
              <a:t>Вирішується</a:t>
            </a:r>
            <a:endParaRPr lang="ru-RU" dirty="0" smtClean="0"/>
          </a:p>
          <a:p>
            <a:pPr marL="0" marR="0" lvl="1" indent="-304747" defTabSz="1218987" rtl="0" eaLnBrk="1" fontAlgn="auto" latinLnBrk="0" hangingPunct="1">
              <a:spcAft>
                <a:spcPts val="0"/>
              </a:spcAft>
              <a:buClrTx/>
              <a:buSzPct val="100000"/>
              <a:tabLst/>
              <a:defRPr/>
            </a:pPr>
            <a:r>
              <a:rPr lang="ru-RU" dirty="0" err="1" smtClean="0"/>
              <a:t>питання</a:t>
            </a:r>
            <a:r>
              <a:rPr lang="ru-RU" dirty="0" smtClean="0"/>
              <a:t> про </a:t>
            </a:r>
            <a:r>
              <a:rPr lang="ru-RU" dirty="0" err="1" smtClean="0"/>
              <a:t>відкриття</a:t>
            </a:r>
            <a:r>
              <a:rPr lang="ru-RU" dirty="0" smtClean="0"/>
              <a:t> </a:t>
            </a:r>
            <a:r>
              <a:rPr lang="ru-RU" dirty="0" err="1" smtClean="0"/>
              <a:t>кримінального</a:t>
            </a:r>
            <a:r>
              <a:rPr lang="ru-RU" dirty="0" smtClean="0"/>
              <a:t> </a:t>
            </a:r>
            <a:r>
              <a:rPr lang="ru-RU" dirty="0" err="1" smtClean="0"/>
              <a:t>провадження</a:t>
            </a:r>
            <a:r>
              <a:rPr lang="ru-RU" dirty="0" smtClean="0"/>
              <a:t> за ст. 296</a:t>
            </a:r>
          </a:p>
          <a:p>
            <a:pPr marL="0" marR="0" lvl="1" indent="-304747" defTabSz="1218987" rtl="0" eaLnBrk="1" fontAlgn="auto" latinLnBrk="0" hangingPunct="1">
              <a:spcAft>
                <a:spcPts val="0"/>
              </a:spcAft>
              <a:buClrTx/>
              <a:buSzPct val="100000"/>
              <a:tabLst/>
              <a:defRPr/>
            </a:pPr>
            <a:r>
              <a:rPr lang="ru-RU" dirty="0" smtClean="0"/>
              <a:t>(</a:t>
            </a:r>
            <a:r>
              <a:rPr lang="ru-RU" dirty="0" err="1" smtClean="0"/>
              <a:t>Хуліганство</a:t>
            </a:r>
            <a:r>
              <a:rPr lang="ru-RU" dirty="0" smtClean="0"/>
              <a:t>) </a:t>
            </a:r>
            <a:r>
              <a:rPr lang="ru-RU" dirty="0" err="1" smtClean="0"/>
              <a:t>Кримінального</a:t>
            </a:r>
            <a:r>
              <a:rPr lang="ru-RU" dirty="0" smtClean="0"/>
              <a:t> кодексу </a:t>
            </a:r>
            <a:r>
              <a:rPr lang="ru-RU" dirty="0" err="1" smtClean="0"/>
              <a:t>України</a:t>
            </a:r>
            <a:endParaRPr lang="ru-RU" dirty="0" smtClean="0"/>
          </a:p>
          <a:p>
            <a:pPr marR="0" lvl="0" indent="-304747" defTabSz="1218987" rtl="0" eaLnBrk="1" fontAlgn="auto" latinLnBrk="0" hangingPunct="1">
              <a:spcAft>
                <a:spcPts val="0"/>
              </a:spcAft>
              <a:buClrTx/>
              <a:buSzPct val="100000"/>
              <a:tabLst/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17948" y="1196752"/>
            <a:ext cx="9577064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Дякую</a:t>
            </a:r>
            <a:r>
              <a:rPr lang="ru-RU" sz="10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за </a:t>
            </a:r>
            <a:r>
              <a:rPr lang="ru-RU" sz="10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увагу</a:t>
            </a:r>
            <a:r>
              <a:rPr lang="ru-RU" sz="10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ru-RU" sz="10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95000"/>
                  <a:lumOff val="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69876" y="404664"/>
            <a:ext cx="10009111" cy="597073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Список </a:t>
            </a:r>
            <a:r>
              <a:rPr lang="ru-RU" sz="2400" b="1" dirty="0" err="1" smtClean="0"/>
              <a:t>використаних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джерел</a:t>
            </a:r>
            <a:r>
              <a:rPr lang="ru-RU" sz="2400" dirty="0" smtClean="0"/>
              <a:t>: 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      1. </a:t>
            </a:r>
            <a:r>
              <a:rPr lang="ru-RU" sz="2400" dirty="0" err="1" smtClean="0"/>
              <a:t>Історія</a:t>
            </a:r>
            <a:r>
              <a:rPr lang="ru-RU" sz="2400" dirty="0" smtClean="0"/>
              <a:t> </a:t>
            </a:r>
            <a:r>
              <a:rPr lang="ru-RU" sz="2400" dirty="0" err="1" smtClean="0"/>
              <a:t>української</a:t>
            </a:r>
            <a:r>
              <a:rPr lang="ru-RU" sz="2400" dirty="0" smtClean="0"/>
              <a:t> </a:t>
            </a:r>
            <a:r>
              <a:rPr lang="ru-RU" sz="2400" dirty="0" err="1" smtClean="0"/>
              <a:t>літератури</a:t>
            </a:r>
            <a:r>
              <a:rPr lang="ru-RU" sz="2400" dirty="0" smtClean="0"/>
              <a:t> </a:t>
            </a:r>
            <a:r>
              <a:rPr lang="en-US" sz="2400" dirty="0" smtClean="0"/>
              <a:t>XX </a:t>
            </a:r>
            <a:r>
              <a:rPr lang="ru-RU" sz="2400" dirty="0" err="1" smtClean="0"/>
              <a:t>століття</a:t>
            </a:r>
            <a:r>
              <a:rPr lang="ru-RU" sz="2400" dirty="0" smtClean="0"/>
              <a:t>: У 2 кн. / За ред.  </a:t>
            </a:r>
          </a:p>
          <a:p>
            <a:r>
              <a:rPr lang="ru-RU" sz="2400" dirty="0" smtClean="0"/>
              <a:t>          В.Г. </a:t>
            </a:r>
            <a:r>
              <a:rPr lang="ru-RU" sz="2400" dirty="0" err="1" smtClean="0"/>
              <a:t>Дончика</a:t>
            </a:r>
            <a:r>
              <a:rPr lang="ru-RU" sz="2400" dirty="0" smtClean="0"/>
              <a:t>. — К., 1998. — Кн. 2. </a:t>
            </a:r>
            <a:br>
              <a:rPr lang="ru-RU" sz="2400" dirty="0" smtClean="0"/>
            </a:br>
            <a:r>
              <a:rPr lang="ru-RU" sz="2400" dirty="0" smtClean="0"/>
              <a:t>      2. Донцов Д. </a:t>
            </a:r>
            <a:r>
              <a:rPr lang="ru-RU" sz="2400" dirty="0" err="1" smtClean="0"/>
              <a:t>Поетка</a:t>
            </a:r>
            <a:r>
              <a:rPr lang="ru-RU" sz="2400" dirty="0" smtClean="0"/>
              <a:t> </a:t>
            </a:r>
            <a:r>
              <a:rPr lang="ru-RU" sz="2400" dirty="0" err="1" smtClean="0"/>
              <a:t>вогняних</a:t>
            </a:r>
            <a:r>
              <a:rPr lang="ru-RU" sz="2400" dirty="0" smtClean="0"/>
              <a:t> меж // </a:t>
            </a:r>
            <a:r>
              <a:rPr lang="ru-RU" sz="2400" dirty="0" err="1" smtClean="0"/>
              <a:t>Українське</a:t>
            </a:r>
            <a:r>
              <a:rPr lang="ru-RU" sz="2400" dirty="0" smtClean="0"/>
              <a:t> слово: </a:t>
            </a:r>
          </a:p>
          <a:p>
            <a:r>
              <a:rPr lang="ru-RU" sz="2400" dirty="0" smtClean="0"/>
              <a:t>          </a:t>
            </a:r>
            <a:r>
              <a:rPr lang="ru-RU" sz="2400" dirty="0" err="1" smtClean="0"/>
              <a:t>Хрестоматія</a:t>
            </a:r>
            <a:r>
              <a:rPr lang="ru-RU" sz="2400" dirty="0" smtClean="0"/>
              <a:t> </a:t>
            </a:r>
            <a:r>
              <a:rPr lang="ru-RU" sz="2400" dirty="0" err="1" smtClean="0"/>
              <a:t>української</a:t>
            </a:r>
            <a:r>
              <a:rPr lang="ru-RU" sz="2400" dirty="0" smtClean="0"/>
              <a:t> </a:t>
            </a:r>
            <a:r>
              <a:rPr lang="ru-RU" sz="2400" dirty="0" err="1" smtClean="0"/>
              <a:t>літератури</a:t>
            </a:r>
            <a:r>
              <a:rPr lang="ru-RU" sz="2400" dirty="0" smtClean="0"/>
              <a:t> та </a:t>
            </a:r>
            <a:r>
              <a:rPr lang="ru-RU" sz="2400" dirty="0" err="1" smtClean="0"/>
              <a:t>літературної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          критики </a:t>
            </a:r>
            <a:r>
              <a:rPr lang="en-US" sz="2400" dirty="0" smtClean="0"/>
              <a:t>XX </a:t>
            </a:r>
            <a:r>
              <a:rPr lang="ru-RU" sz="2400" dirty="0" smtClean="0"/>
              <a:t>ст.: В 4 кн. — К, 1994. — Кн. 2. </a:t>
            </a:r>
            <a:br>
              <a:rPr lang="ru-RU" sz="2400" dirty="0" smtClean="0"/>
            </a:br>
            <a:r>
              <a:rPr lang="ru-RU" sz="2400" dirty="0" smtClean="0"/>
              <a:t>      3. </a:t>
            </a:r>
            <a:r>
              <a:rPr lang="ru-RU" sz="2400" dirty="0" err="1" smtClean="0"/>
              <a:t>Ковалів</a:t>
            </a:r>
            <a:r>
              <a:rPr lang="ru-RU" sz="2400" dirty="0" smtClean="0"/>
              <a:t> Ю. </a:t>
            </a:r>
            <a:r>
              <a:rPr lang="ru-RU" sz="2400" dirty="0" err="1" smtClean="0"/>
              <a:t>Олена</a:t>
            </a:r>
            <a:r>
              <a:rPr lang="ru-RU" sz="2400" dirty="0" smtClean="0"/>
              <a:t> </a:t>
            </a:r>
            <a:r>
              <a:rPr lang="ru-RU" sz="2400" dirty="0" err="1" smtClean="0"/>
              <a:t>Теліга</a:t>
            </a:r>
            <a:r>
              <a:rPr lang="ru-RU" sz="2400" dirty="0" smtClean="0"/>
              <a:t> // Слово </a:t>
            </a:r>
            <a:r>
              <a:rPr lang="ru-RU" sz="2400" dirty="0" err="1" smtClean="0"/>
              <a:t>і</a:t>
            </a:r>
            <a:r>
              <a:rPr lang="ru-RU" sz="2400" dirty="0" smtClean="0"/>
              <a:t> час. — 1991. — № 6. </a:t>
            </a:r>
            <a:br>
              <a:rPr lang="ru-RU" sz="2400" dirty="0" smtClean="0"/>
            </a:br>
            <a:r>
              <a:rPr lang="ru-RU" sz="2400" dirty="0" smtClean="0"/>
              <a:t>      4. </a:t>
            </a:r>
            <a:r>
              <a:rPr lang="ru-RU" sz="2400" dirty="0" err="1" smtClean="0"/>
              <a:t>Мушинка</a:t>
            </a:r>
            <a:r>
              <a:rPr lang="ru-RU" sz="2400" dirty="0" smtClean="0"/>
              <a:t> М. </a:t>
            </a:r>
            <a:r>
              <a:rPr lang="ru-RU" sz="2400" dirty="0" err="1" smtClean="0"/>
              <a:t>Невідома</a:t>
            </a:r>
            <a:r>
              <a:rPr lang="ru-RU" sz="2400" dirty="0" smtClean="0"/>
              <a:t> </a:t>
            </a:r>
            <a:r>
              <a:rPr lang="ru-RU" sz="2400" dirty="0" err="1" smtClean="0"/>
              <a:t>антологія</a:t>
            </a:r>
            <a:r>
              <a:rPr lang="ru-RU" sz="2400" dirty="0" smtClean="0"/>
              <a:t> Олени </a:t>
            </a:r>
            <a:r>
              <a:rPr lang="ru-RU" sz="2400" dirty="0" err="1" smtClean="0"/>
              <a:t>Теліги</a:t>
            </a:r>
            <a:r>
              <a:rPr lang="ru-RU" sz="2400" dirty="0" smtClean="0"/>
              <a:t> // Слово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          час. — 1992. № 7. 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65820" y="404664"/>
            <a:ext cx="10729192" cy="2448272"/>
          </a:xfrm>
        </p:spPr>
        <p:txBody>
          <a:bodyPr/>
          <a:lstStyle/>
          <a:p>
            <a:pPr marL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 smtClean="0"/>
              <a:t>Народилась 8 (21)</a:t>
            </a:r>
            <a:r>
              <a:rPr lang="ru-RU" dirty="0" err="1" smtClean="0"/>
              <a:t>липня</a:t>
            </a:r>
            <a:r>
              <a:rPr lang="ru-RU" dirty="0" smtClean="0"/>
              <a:t> 1906 року в </a:t>
            </a:r>
            <a:r>
              <a:rPr lang="ru-RU" dirty="0" err="1" smtClean="0"/>
              <a:t>Іллінському</a:t>
            </a:r>
            <a:r>
              <a:rPr lang="ru-RU" dirty="0" smtClean="0"/>
              <a:t> </a:t>
            </a:r>
            <a:r>
              <a:rPr lang="ru-RU" dirty="0" err="1" smtClean="0"/>
              <a:t>під</a:t>
            </a:r>
            <a:r>
              <a:rPr lang="ru-RU" dirty="0" smtClean="0"/>
              <a:t> Москвою в </a:t>
            </a:r>
            <a:r>
              <a:rPr lang="ru-RU" dirty="0" err="1" smtClean="0"/>
              <a:t>інтелігентній</a:t>
            </a:r>
            <a:r>
              <a:rPr lang="ru-RU" dirty="0" smtClean="0"/>
              <a:t>, </a:t>
            </a:r>
            <a:r>
              <a:rPr lang="ru-RU" dirty="0" err="1" smtClean="0"/>
              <a:t>напівбілоруській-напівукраїнській</a:t>
            </a:r>
            <a:r>
              <a:rPr lang="ru-RU" dirty="0" smtClean="0"/>
              <a:t> </a:t>
            </a:r>
            <a:r>
              <a:rPr lang="ru-RU" dirty="0" err="1" smtClean="0"/>
              <a:t>родині</a:t>
            </a:r>
            <a:r>
              <a:rPr lang="ru-RU" dirty="0" smtClean="0"/>
              <a:t> </a:t>
            </a:r>
            <a:r>
              <a:rPr lang="ru-RU" dirty="0" err="1" smtClean="0"/>
              <a:t>Шовгенів</a:t>
            </a:r>
            <a:r>
              <a:rPr lang="ru-RU" dirty="0" smtClean="0"/>
              <a:t>. Коли </a:t>
            </a:r>
            <a:r>
              <a:rPr lang="ru-RU" dirty="0" err="1" smtClean="0"/>
              <a:t>дівчинці</a:t>
            </a:r>
            <a:r>
              <a:rPr lang="ru-RU" dirty="0" smtClean="0"/>
              <a:t> </a:t>
            </a:r>
            <a:r>
              <a:rPr lang="ru-RU" dirty="0" err="1" smtClean="0"/>
              <a:t>було</a:t>
            </a:r>
            <a:r>
              <a:rPr lang="ru-RU" dirty="0" smtClean="0"/>
              <a:t> </a:t>
            </a:r>
            <a:r>
              <a:rPr lang="ru-RU" dirty="0" err="1" smtClean="0"/>
              <a:t>п’ять</a:t>
            </a:r>
            <a:r>
              <a:rPr lang="ru-RU" dirty="0" smtClean="0"/>
              <a:t> </a:t>
            </a:r>
            <a:r>
              <a:rPr lang="ru-RU" dirty="0" err="1" smtClean="0"/>
              <a:t>років</a:t>
            </a:r>
            <a:r>
              <a:rPr lang="ru-RU" dirty="0" smtClean="0"/>
              <a:t>, </a:t>
            </a:r>
            <a:r>
              <a:rPr lang="ru-RU" dirty="0" err="1" smtClean="0"/>
              <a:t>Шовгенови</a:t>
            </a:r>
            <a:r>
              <a:rPr lang="ru-RU" dirty="0" smtClean="0"/>
              <a:t> </a:t>
            </a:r>
            <a:r>
              <a:rPr lang="ru-RU" dirty="0" err="1" smtClean="0"/>
              <a:t>переїхали</a:t>
            </a:r>
            <a:r>
              <a:rPr lang="ru-RU" dirty="0" smtClean="0"/>
              <a:t> до Петербурга.</a:t>
            </a:r>
            <a:endParaRPr lang="ru-RU" dirty="0"/>
          </a:p>
        </p:txBody>
      </p:sp>
      <p:pic>
        <p:nvPicPr>
          <p:cNvPr id="5" name="Рисунок 4" descr="Без назв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62564" y="2189209"/>
            <a:ext cx="4032448" cy="4160173"/>
          </a:xfrm>
          <a:prstGeom prst="rect">
            <a:avLst/>
          </a:prstGeom>
        </p:spPr>
      </p:pic>
      <p:pic>
        <p:nvPicPr>
          <p:cNvPr id="6" name="Рисунок 5" descr="Без названия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81843" y="2204864"/>
            <a:ext cx="6192689" cy="410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91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828" y="76200"/>
            <a:ext cx="10436835" cy="2128664"/>
          </a:xfrm>
        </p:spPr>
        <p:txBody>
          <a:bodyPr rtlCol="0">
            <a:normAutofit/>
          </a:bodyPr>
          <a:lstStyle/>
          <a:p>
            <a:r>
              <a:rPr lang="ru-RU" sz="2700" dirty="0" smtClean="0"/>
              <a:t>3 1918 року родина </a:t>
            </a:r>
            <a:r>
              <a:rPr lang="ru-RU" sz="2700" dirty="0" err="1" smtClean="0"/>
              <a:t>мешкає</a:t>
            </a:r>
            <a:r>
              <a:rPr lang="ru-RU" sz="2700" dirty="0" smtClean="0"/>
              <a:t> в </a:t>
            </a:r>
            <a:r>
              <a:rPr lang="ru-RU" sz="2700" dirty="0" err="1" smtClean="0"/>
              <a:t>Києві</a:t>
            </a:r>
            <a:r>
              <a:rPr lang="ru-RU" sz="2700" dirty="0" smtClean="0"/>
              <a:t>. У </a:t>
            </a:r>
            <a:r>
              <a:rPr lang="ru-RU" sz="2700" dirty="0" err="1" smtClean="0"/>
              <a:t>Києві</a:t>
            </a:r>
            <a:r>
              <a:rPr lang="ru-RU" sz="2700" dirty="0" smtClean="0"/>
              <a:t> </a:t>
            </a:r>
            <a:r>
              <a:rPr lang="ru-RU" sz="2700" dirty="0" err="1" smtClean="0"/>
              <a:t>Олена</a:t>
            </a:r>
            <a:r>
              <a:rPr lang="ru-RU" sz="2700" dirty="0" smtClean="0"/>
              <a:t> </a:t>
            </a:r>
            <a:r>
              <a:rPr lang="ru-RU" sz="2700" dirty="0" err="1" smtClean="0"/>
              <a:t>вчиться</a:t>
            </a:r>
            <a:r>
              <a:rPr lang="ru-RU" sz="2700" dirty="0" smtClean="0"/>
              <a:t> в </a:t>
            </a:r>
            <a:r>
              <a:rPr lang="ru-RU" sz="2700" dirty="0" err="1" smtClean="0"/>
              <a:t>Жіночій</a:t>
            </a:r>
            <a:r>
              <a:rPr lang="ru-RU" sz="2700" dirty="0" smtClean="0"/>
              <a:t> </a:t>
            </a:r>
            <a:r>
              <a:rPr lang="ru-RU" sz="2700" dirty="0" err="1" smtClean="0"/>
              <a:t>гімназії</a:t>
            </a:r>
            <a:r>
              <a:rPr lang="ru-RU" sz="2700" dirty="0" smtClean="0"/>
              <a:t> </a:t>
            </a:r>
            <a:r>
              <a:rPr lang="ru-RU" sz="2700" dirty="0" err="1" smtClean="0"/>
              <a:t>Олександри</a:t>
            </a:r>
            <a:r>
              <a:rPr lang="ru-RU" sz="2700" dirty="0" smtClean="0"/>
              <a:t> </a:t>
            </a:r>
            <a:r>
              <a:rPr lang="ru-RU" sz="2700" dirty="0" err="1" smtClean="0"/>
              <a:t>Дучинської</a:t>
            </a:r>
            <a:r>
              <a:rPr lang="ru-RU" sz="2700" dirty="0" smtClean="0"/>
              <a:t>; </a:t>
            </a:r>
            <a:r>
              <a:rPr lang="ru-RU" sz="2700" dirty="0" err="1" smtClean="0"/>
              <a:t>вивчає</a:t>
            </a:r>
            <a:r>
              <a:rPr lang="ru-RU" sz="2700" dirty="0" smtClean="0"/>
              <a:t> </a:t>
            </a:r>
            <a:r>
              <a:rPr lang="ru-RU" sz="2700" dirty="0" err="1" smtClean="0"/>
              <a:t>українську</a:t>
            </a:r>
            <a:r>
              <a:rPr lang="ru-RU" sz="2700" dirty="0" smtClean="0"/>
              <a:t> </a:t>
            </a:r>
            <a:r>
              <a:rPr lang="ru-RU" sz="2700" dirty="0" err="1" smtClean="0"/>
              <a:t>мову</a:t>
            </a:r>
            <a:r>
              <a:rPr lang="ru-RU" sz="2700" dirty="0" smtClean="0"/>
              <a:t> </a:t>
            </a:r>
            <a:r>
              <a:rPr lang="ru-RU" sz="2700" dirty="0" err="1" smtClean="0"/>
              <a:t>поряд</a:t>
            </a:r>
            <a:r>
              <a:rPr lang="ru-RU" sz="2700" dirty="0" smtClean="0"/>
              <a:t> </a:t>
            </a:r>
            <a:r>
              <a:rPr lang="ru-RU" sz="2700" dirty="0" err="1" smtClean="0"/>
              <a:t>з</a:t>
            </a:r>
            <a:r>
              <a:rPr lang="ru-RU" sz="2700" dirty="0" smtClean="0"/>
              <a:t> </a:t>
            </a:r>
            <a:r>
              <a:rPr lang="ru-RU" sz="2700" dirty="0" err="1" smtClean="0"/>
              <a:t>російською</a:t>
            </a:r>
            <a:r>
              <a:rPr lang="ru-RU" sz="2700" dirty="0" smtClean="0"/>
              <a:t>, </a:t>
            </a:r>
            <a:r>
              <a:rPr lang="ru-RU" sz="2700" dirty="0" err="1" smtClean="0"/>
              <a:t>німецькою</a:t>
            </a:r>
            <a:r>
              <a:rPr lang="ru-RU" sz="2700" dirty="0" smtClean="0"/>
              <a:t>, </a:t>
            </a:r>
            <a:r>
              <a:rPr lang="ru-RU" sz="2700" dirty="0" err="1" smtClean="0"/>
              <a:t>французькою</a:t>
            </a:r>
            <a:r>
              <a:rPr lang="ru-RU" sz="2700" dirty="0" smtClean="0"/>
              <a:t>.</a:t>
            </a:r>
            <a:r>
              <a:rPr lang="en-US" sz="2700" dirty="0" smtClean="0"/>
              <a:t/>
            </a:r>
            <a:br>
              <a:rPr lang="en-US" sz="2700" dirty="0" smtClean="0"/>
            </a:br>
            <a:endParaRPr lang="ru-RU" sz="2700" dirty="0"/>
          </a:p>
        </p:txBody>
      </p:sp>
      <p:pic>
        <p:nvPicPr>
          <p:cNvPr id="8" name="Содержимое 7" descr="Без названия (2)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81844" y="2564904"/>
            <a:ext cx="5511312" cy="2808312"/>
          </a:xfrm>
        </p:spPr>
      </p:pic>
      <p:pic>
        <p:nvPicPr>
          <p:cNvPr id="11" name="Содержимое 10" descr="1930-е-годы-Филармония-Европейская-площадь-e137675126442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7030516" y="2276872"/>
            <a:ext cx="4393405" cy="3183529"/>
          </a:xfrm>
        </p:spPr>
      </p:pic>
    </p:spTree>
    <p:extLst>
      <p:ext uri="{BB962C8B-B14F-4D97-AF65-F5344CB8AC3E}">
        <p14:creationId xmlns:p14="http://schemas.microsoft.com/office/powerpoint/2010/main" val="686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548680"/>
            <a:ext cx="10157354" cy="1944216"/>
          </a:xfrm>
        </p:spPr>
        <p:txBody>
          <a:bodyPr rtlCol="0">
            <a:normAutofit fontScale="90000"/>
          </a:bodyPr>
          <a:lstStyle/>
          <a:p>
            <a:r>
              <a:rPr lang="ru-RU" sz="3100" dirty="0" smtClean="0"/>
              <a:t>У 1920 </a:t>
            </a:r>
            <a:r>
              <a:rPr lang="ru-RU" sz="3100" dirty="0" err="1" smtClean="0"/>
              <a:t>році</a:t>
            </a:r>
            <a:r>
              <a:rPr lang="ru-RU" sz="3100" dirty="0" smtClean="0"/>
              <a:t> </a:t>
            </a:r>
            <a:r>
              <a:rPr lang="ru-RU" sz="3100" dirty="0" err="1" smtClean="0"/>
              <a:t>батько</a:t>
            </a:r>
            <a:r>
              <a:rPr lang="ru-RU" sz="3100" dirty="0" smtClean="0"/>
              <a:t> </a:t>
            </a:r>
            <a:r>
              <a:rPr lang="ru-RU" sz="3100" dirty="0" err="1" smtClean="0"/>
              <a:t>і</a:t>
            </a:r>
            <a:r>
              <a:rPr lang="ru-RU" sz="3100" dirty="0" smtClean="0"/>
              <a:t> брат Олени </a:t>
            </a:r>
            <a:r>
              <a:rPr lang="ru-RU" sz="3100" dirty="0" err="1" smtClean="0"/>
              <a:t>опинилися</a:t>
            </a:r>
            <a:r>
              <a:rPr lang="ru-RU" sz="3100" dirty="0" smtClean="0"/>
              <a:t> в </a:t>
            </a:r>
            <a:r>
              <a:rPr lang="ru-RU" sz="3100" dirty="0" err="1" smtClean="0"/>
              <a:t>еміграції</a:t>
            </a:r>
            <a:r>
              <a:rPr lang="ru-RU" sz="3100" dirty="0" smtClean="0"/>
              <a:t> </a:t>
            </a:r>
            <a:r>
              <a:rPr lang="ru-RU" sz="3100" dirty="0" err="1" smtClean="0"/>
              <a:t>в</a:t>
            </a:r>
            <a:r>
              <a:rPr lang="ru-RU" sz="3100" dirty="0" smtClean="0"/>
              <a:t> </a:t>
            </a:r>
            <a:r>
              <a:rPr lang="ru-RU" sz="3100" dirty="0" err="1" smtClean="0"/>
              <a:t>Чехословаччині</a:t>
            </a:r>
            <a:r>
              <a:rPr lang="ru-RU" sz="3100" dirty="0" smtClean="0"/>
              <a:t>. </a:t>
            </a:r>
            <a:r>
              <a:rPr lang="ru-RU" sz="3100" dirty="0" err="1" smtClean="0"/>
              <a:t>Навесні</a:t>
            </a:r>
            <a:r>
              <a:rPr lang="ru-RU" sz="3100" dirty="0" smtClean="0"/>
              <a:t> 1922 року </a:t>
            </a:r>
            <a:r>
              <a:rPr lang="ru-RU" sz="3100" dirty="0" err="1" smtClean="0"/>
              <a:t>матері</a:t>
            </a:r>
            <a:r>
              <a:rPr lang="ru-RU" sz="3100" dirty="0" smtClean="0"/>
              <a:t> Олени разом дочкою та </a:t>
            </a:r>
            <a:r>
              <a:rPr lang="ru-RU" sz="3100" dirty="0" err="1" smtClean="0"/>
              <a:t>сином</a:t>
            </a:r>
            <a:r>
              <a:rPr lang="ru-RU" sz="3100" dirty="0" smtClean="0"/>
              <a:t> </a:t>
            </a:r>
            <a:r>
              <a:rPr lang="ru-RU" sz="3100" dirty="0" err="1" smtClean="0"/>
              <a:t>Сергієм</a:t>
            </a:r>
            <a:r>
              <a:rPr lang="ru-RU" sz="3100" dirty="0" smtClean="0"/>
              <a:t> </a:t>
            </a:r>
            <a:r>
              <a:rPr lang="ru-RU" sz="3100" dirty="0" err="1" smtClean="0"/>
              <a:t>вдається</a:t>
            </a:r>
            <a:r>
              <a:rPr lang="ru-RU" sz="3100" dirty="0" smtClean="0"/>
              <a:t> </a:t>
            </a:r>
            <a:r>
              <a:rPr lang="ru-RU" sz="3100" dirty="0" err="1" smtClean="0"/>
              <a:t>вибратися</a:t>
            </a:r>
            <a:r>
              <a:rPr lang="ru-RU" sz="3100" dirty="0" smtClean="0"/>
              <a:t> </a:t>
            </a:r>
            <a:r>
              <a:rPr lang="ru-RU" sz="3100" dirty="0" err="1" smtClean="0"/>
              <a:t>з</a:t>
            </a:r>
            <a:r>
              <a:rPr lang="ru-RU" sz="3100" dirty="0" smtClean="0"/>
              <a:t> </a:t>
            </a:r>
            <a:r>
              <a:rPr lang="ru-RU" sz="3100" dirty="0" err="1" smtClean="0"/>
              <a:t>радянської</a:t>
            </a:r>
            <a:r>
              <a:rPr lang="ru-RU" sz="3100" dirty="0" smtClean="0"/>
              <a:t> </a:t>
            </a:r>
            <a:r>
              <a:rPr lang="ru-RU" sz="3100" dirty="0" err="1" smtClean="0"/>
              <a:t>України</a:t>
            </a:r>
            <a:r>
              <a:rPr lang="ru-RU" sz="3100" dirty="0" smtClean="0"/>
              <a:t>  в Польщу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8" name="Содержимое 7" descr="fullsiz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162658" y="2348880"/>
            <a:ext cx="5863509" cy="4104456"/>
          </a:xfrm>
        </p:spPr>
      </p:pic>
    </p:spTree>
    <p:extLst>
      <p:ext uri="{BB962C8B-B14F-4D97-AF65-F5344CB8AC3E}">
        <p14:creationId xmlns:p14="http://schemas.microsoft.com/office/powerpoint/2010/main" val="1340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476672"/>
            <a:ext cx="10157354" cy="1440160"/>
          </a:xfrm>
        </p:spPr>
        <p:txBody>
          <a:bodyPr rtlCol="0">
            <a:normAutofit/>
          </a:bodyPr>
          <a:lstStyle/>
          <a:p>
            <a:pPr fontAlgn="base"/>
            <a:r>
              <a:rPr lang="ru-RU" sz="2400" dirty="0" smtClean="0"/>
              <a:t>В </a:t>
            </a:r>
            <a:r>
              <a:rPr lang="ru-RU" sz="2400" dirty="0" err="1" smtClean="0"/>
              <a:t>липні</a:t>
            </a:r>
            <a:r>
              <a:rPr lang="ru-RU" sz="2400" dirty="0" smtClean="0"/>
              <a:t> 1922 року </a:t>
            </a:r>
            <a:r>
              <a:rPr lang="ru-RU" sz="2400" dirty="0" err="1" smtClean="0"/>
              <a:t>оселитися</a:t>
            </a:r>
            <a:r>
              <a:rPr lang="ru-RU" sz="2400" dirty="0" smtClean="0"/>
              <a:t> в </a:t>
            </a:r>
            <a:r>
              <a:rPr lang="ru-RU" sz="2400" dirty="0" err="1" smtClean="0"/>
              <a:t>Подєбрадах</a:t>
            </a:r>
            <a:r>
              <a:rPr lang="ru-RU" sz="2400" dirty="0" smtClean="0"/>
              <a:t> у </a:t>
            </a:r>
            <a:r>
              <a:rPr lang="ru-RU" sz="2400" dirty="0" err="1" smtClean="0"/>
              <a:t>Чехословаччині</a:t>
            </a:r>
            <a:r>
              <a:rPr lang="ru-RU" sz="2400" dirty="0" smtClean="0"/>
              <a:t>. </a:t>
            </a:r>
            <a:r>
              <a:rPr lang="ru-RU" sz="2400" dirty="0" err="1" smtClean="0"/>
              <a:t>Саме</a:t>
            </a:r>
            <a:r>
              <a:rPr lang="ru-RU" sz="2400" dirty="0" smtClean="0"/>
              <a:t> в </a:t>
            </a:r>
            <a:r>
              <a:rPr lang="ru-RU" sz="2400" dirty="0" err="1" smtClean="0"/>
              <a:t>Чехії</a:t>
            </a:r>
            <a:r>
              <a:rPr lang="ru-RU" sz="2400" dirty="0" smtClean="0"/>
              <a:t> </a:t>
            </a:r>
            <a:r>
              <a:rPr lang="ru-RU" sz="2400" dirty="0" err="1" smtClean="0"/>
              <a:t>Олена</a:t>
            </a:r>
            <a:r>
              <a:rPr lang="ru-RU" sz="2400" dirty="0" smtClean="0"/>
              <a:t> </a:t>
            </a:r>
            <a:r>
              <a:rPr lang="ru-RU" sz="2400" dirty="0" err="1" smtClean="0"/>
              <a:t>спочатку</a:t>
            </a:r>
            <a:r>
              <a:rPr lang="ru-RU" sz="2400" dirty="0" smtClean="0"/>
              <a:t> </a:t>
            </a:r>
            <a:r>
              <a:rPr lang="ru-RU" sz="2400" dirty="0" err="1" smtClean="0"/>
              <a:t>отримує</a:t>
            </a:r>
            <a:r>
              <a:rPr lang="ru-RU" sz="2400" dirty="0" smtClean="0"/>
              <a:t> «</a:t>
            </a:r>
            <a:r>
              <a:rPr lang="ru-RU" sz="2400" dirty="0" err="1" smtClean="0"/>
              <a:t>матуру</a:t>
            </a:r>
            <a:r>
              <a:rPr lang="ru-RU" sz="2400" dirty="0" smtClean="0"/>
              <a:t>» — </a:t>
            </a:r>
            <a:r>
              <a:rPr lang="ru-RU" sz="2400" dirty="0" err="1" smtClean="0"/>
              <a:t>атестат</a:t>
            </a:r>
            <a:r>
              <a:rPr lang="ru-RU" sz="2400" dirty="0" smtClean="0"/>
              <a:t>, а </a:t>
            </a:r>
            <a:r>
              <a:rPr lang="ru-RU" sz="2400" dirty="0" err="1" smtClean="0"/>
              <a:t>потім</a:t>
            </a:r>
            <a:r>
              <a:rPr lang="ru-RU" sz="2400" dirty="0" smtClean="0"/>
              <a:t> </a:t>
            </a:r>
            <a:r>
              <a:rPr lang="ru-RU" sz="2400" dirty="0" err="1" smtClean="0"/>
              <a:t>закінчує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історико-філологічне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відділення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Українського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педінституту</a:t>
            </a:r>
            <a:r>
              <a:rPr lang="ru-RU" sz="2400" dirty="0" smtClean="0"/>
              <a:t> в </a:t>
            </a:r>
            <a:r>
              <a:rPr lang="ru-RU" sz="2400" dirty="0" err="1" smtClean="0"/>
              <a:t>Празі</a:t>
            </a:r>
            <a:endParaRPr lang="en-US" sz="2400" dirty="0"/>
          </a:p>
        </p:txBody>
      </p:sp>
      <p:pic>
        <p:nvPicPr>
          <p:cNvPr id="7" name="Содержимое 6" descr="1200px-Аттестат_зрелости_МПС_СССР_1970_годы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944316" y="1988840"/>
            <a:ext cx="6300192" cy="4725144"/>
          </a:xfrm>
        </p:spPr>
      </p:pic>
    </p:spTree>
    <p:extLst>
      <p:ext uri="{BB962C8B-B14F-4D97-AF65-F5344CB8AC3E}">
        <p14:creationId xmlns:p14="http://schemas.microsoft.com/office/powerpoint/2010/main" val="329694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768624"/>
          </a:xfrm>
        </p:spPr>
        <p:txBody>
          <a:bodyPr rtlCol="0">
            <a:normAutofit/>
          </a:bodyPr>
          <a:lstStyle/>
          <a:p>
            <a:r>
              <a:rPr lang="ru-RU" sz="2400" dirty="0" smtClean="0"/>
              <a:t>Тут вона </a:t>
            </a:r>
            <a:r>
              <a:rPr lang="ru-RU" sz="2400" dirty="0" err="1" smtClean="0"/>
              <a:t>знайомиться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зі</a:t>
            </a:r>
            <a:r>
              <a:rPr lang="ru-RU" sz="2400" dirty="0" smtClean="0"/>
              <a:t> </a:t>
            </a:r>
            <a:r>
              <a:rPr lang="ru-RU" sz="2400" dirty="0" err="1" smtClean="0"/>
              <a:t>своїм</a:t>
            </a:r>
            <a:r>
              <a:rPr lang="ru-RU" sz="2400" dirty="0" smtClean="0"/>
              <a:t> </a:t>
            </a:r>
            <a:r>
              <a:rPr lang="ru-RU" sz="2400" dirty="0" err="1" smtClean="0"/>
              <a:t>вірним</a:t>
            </a:r>
            <a:r>
              <a:rPr lang="ru-RU" sz="2400" dirty="0" smtClean="0"/>
              <a:t> другом </a:t>
            </a:r>
            <a:r>
              <a:rPr lang="ru-RU" sz="2400" dirty="0" err="1" smtClean="0"/>
              <a:t>Михайлом</a:t>
            </a:r>
            <a:r>
              <a:rPr lang="ru-RU" sz="2400" dirty="0" smtClean="0"/>
              <a:t> </a:t>
            </a:r>
            <a:r>
              <a:rPr lang="ru-RU" sz="2400" dirty="0" err="1" smtClean="0"/>
              <a:t>Телігою</a:t>
            </a:r>
            <a:r>
              <a:rPr lang="ru-RU" sz="2400" dirty="0" smtClean="0"/>
              <a:t>, </a:t>
            </a:r>
            <a:r>
              <a:rPr lang="ru-RU" sz="2400" dirty="0" err="1" smtClean="0"/>
              <a:t>одружується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ним —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ним</a:t>
            </a:r>
            <a:r>
              <a:rPr lang="ru-RU" sz="2400" dirty="0" smtClean="0"/>
              <a:t> </a:t>
            </a:r>
            <a:r>
              <a:rPr lang="ru-RU" sz="2400" dirty="0" err="1" smtClean="0"/>
              <a:t>згодом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піде</a:t>
            </a:r>
            <a:r>
              <a:rPr lang="ru-RU" sz="2400" dirty="0" smtClean="0"/>
              <a:t> на </a:t>
            </a:r>
            <a:r>
              <a:rPr lang="ru-RU" sz="2400" dirty="0" err="1" smtClean="0"/>
              <a:t>розстріл</a:t>
            </a:r>
            <a:r>
              <a:rPr lang="ru-RU" sz="2400" dirty="0" smtClean="0"/>
              <a:t>. </a:t>
            </a:r>
            <a:r>
              <a:rPr lang="ru-RU" sz="2400" dirty="0" err="1" smtClean="0"/>
              <a:t>Саме</a:t>
            </a:r>
            <a:r>
              <a:rPr lang="ru-RU" sz="2400" dirty="0" smtClean="0"/>
              <a:t> в </a:t>
            </a:r>
            <a:r>
              <a:rPr lang="ru-RU" sz="2400" dirty="0" err="1" smtClean="0"/>
              <a:t>Чехії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відбувається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її</a:t>
            </a:r>
            <a:r>
              <a:rPr lang="ru-RU" sz="2400" dirty="0" smtClean="0"/>
              <a:t> </a:t>
            </a:r>
            <a:r>
              <a:rPr lang="ru-RU" sz="2400" dirty="0" err="1" smtClean="0"/>
              <a:t>становлення</a:t>
            </a:r>
            <a:r>
              <a:rPr lang="ru-RU" sz="2400" dirty="0" smtClean="0"/>
              <a:t> як </a:t>
            </a:r>
            <a:r>
              <a:rPr lang="ru-RU" sz="2400" dirty="0" err="1" smtClean="0"/>
              <a:t>поетки</a:t>
            </a:r>
            <a:r>
              <a:rPr lang="ru-RU" sz="2400" dirty="0" smtClean="0"/>
              <a:t>, </a:t>
            </a:r>
            <a:r>
              <a:rPr lang="ru-RU" sz="2400" dirty="0" err="1" smtClean="0"/>
              <a:t>публіциста-літературознавця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Рисунок 3" descr="Без названия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06180" y="1988840"/>
            <a:ext cx="4294584" cy="4470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94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02787940 (5)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9412013_TF02787940_TF02787940.potx" id="{BDCEC835-C025-45C0-8AD5-9D778732CF6A}" vid="{4E9A813A-BC9F-4772-8185-0F17D630CF68}"/>
    </a:ext>
  </a:extLst>
</a:theme>
</file>

<file path=ppt/theme/theme2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01D382-32B0-43EE-932C-28906AF37617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4873beb7-5857-4685-be1f-d57550cc96cc"/>
    <ds:schemaRef ds:uri="http://www.w3.org/XML/1998/namespace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tf02787940 (5)</Template>
  <TotalTime>0</TotalTime>
  <Words>543</Words>
  <Application>Microsoft Office PowerPoint</Application>
  <PresentationFormat>Произвольный</PresentationFormat>
  <Paragraphs>94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tf02787940 (5)</vt:lpstr>
      <vt:lpstr>«Олена Теліга –  поет, громадянин, борець»</vt:lpstr>
      <vt:lpstr>"Хто готує себе лише на те, щоб впрягтися до плуга, завжди матиме погоничів."  (Олена Теліга)</vt:lpstr>
      <vt:lpstr>Яскрава жінка </vt:lpstr>
      <vt:lpstr>                                  Олена Іванівна Теліга — українська поетеса, літературний критик, діяч української культури, діячка ОУН. </vt:lpstr>
      <vt:lpstr>Презентация PowerPoint</vt:lpstr>
      <vt:lpstr>3 1918 року родина мешкає в Києві. У Києві Олена вчиться в Жіночій гімназії Олександри Дучинської; вивчає українську мову поряд з російською, німецькою, французькою. </vt:lpstr>
      <vt:lpstr>У 1920 році батько і брат Олени опинилися в еміграції в Чехословаччині. Навесні 1922 року матері Олени разом дочкою та сином Сергієм вдається вибратися з радянської України  в Польщу </vt:lpstr>
      <vt:lpstr>В липні 1922 року оселитися в Подєбрадах у Чехословаччині. Саме в Чехії Олена спочатку отримує «матуру» — атестат, а потім закінчує історико-філологічне відділення Українського педінституту в Празі</vt:lpstr>
      <vt:lpstr>Тут вона знайомиться зі своїм вірним другом Михайлом Телігою, одружується з ним — з ним згодом і піде на розстріл. Саме в Чехії відбувається її становлення як поетки, публіциста-літературознавця.</vt:lpstr>
      <vt:lpstr>Презентация PowerPoint</vt:lpstr>
      <vt:lpstr>Презентация PowerPoint</vt:lpstr>
      <vt:lpstr>Проте тяжіння до Києва жило в її душі постійно: «трагічний» Київ чекав її — і вона не сподіваючися, що на неї чатує небезпека, вирушила разом із Уласом Самчуком і кількома друзями до міста юності.  </vt:lpstr>
      <vt:lpstr>У грудні 1939 сімя Теліг переїхала до Кракова, де Олена зустріла свого знайомого, відомого діяча української емігрантської культури Олега Ольжича і вступила в Організацію українських націоналістів (ОУН). </vt:lpstr>
      <vt:lpstr>    У 1941 році в Києві Олена Теліга організовує Спілку українських письменників, відкриває пункт харчування для своїх соратників, співпрацює з редакцією«Українського слова» Івана Рогача, що знаходилась на Бульварно-Кудрявській вулиці, видає тижневик літератури і мистецтва «Літаври».  </vt:lpstr>
      <vt:lpstr>Після арешту редакції «Українського слова» О. Теліга не брала до уваги постанов німецької влади: ігнорувала вказівки німців зухвало і принципово. 7 лютого 1942 р. почалися арешти, вона знала, що ризикує, але тікати з Києва не хотіла. Олена пішла на стовідсоткову загибель, з нею пішов і її Михайло. Під час арешту 9 лютого він назвався письменником, щоб бути разом з нею.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2017-06-22T12:13:51Z</dcterms:created>
  <dcterms:modified xsi:type="dcterms:W3CDTF">2018-01-29T11:57:48Z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