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9" r:id="rId4"/>
    <p:sldId id="277" r:id="rId5"/>
    <p:sldId id="258" r:id="rId6"/>
    <p:sldId id="278" r:id="rId7"/>
    <p:sldId id="260" r:id="rId8"/>
    <p:sldId id="279" r:id="rId9"/>
    <p:sldId id="261" r:id="rId10"/>
    <p:sldId id="282" r:id="rId11"/>
    <p:sldId id="269" r:id="rId12"/>
    <p:sldId id="280" r:id="rId13"/>
    <p:sldId id="262" r:id="rId14"/>
    <p:sldId id="270" r:id="rId15"/>
    <p:sldId id="271" r:id="rId16"/>
    <p:sldId id="272" r:id="rId17"/>
    <p:sldId id="274" r:id="rId18"/>
    <p:sldId id="276" r:id="rId19"/>
    <p:sldId id="266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0066"/>
    <a:srgbClr val="FF0066"/>
    <a:srgbClr val="660033"/>
    <a:srgbClr val="800080"/>
    <a:srgbClr val="800000"/>
    <a:srgbClr val="000099"/>
    <a:srgbClr val="CC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BB5AE-3B65-4120-8470-568CABEAAC9E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2374B-D331-46EB-B7E3-9EC389BE9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2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374B-D331-46EB-B7E3-9EC389BE966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59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799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00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83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3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291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4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593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705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121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328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822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9601D-9C5D-4DD5-AF51-A64A711E860F}" type="datetimeFigureOut">
              <a:rPr lang="ru-RU" smtClean="0"/>
              <a:t>02.12.2016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2D7D2-2E4D-4DCD-B786-C94CAA627E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016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jpe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4209" y="188640"/>
            <a:ext cx="87511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cap="all" dirty="0" smtClean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</a:rPr>
              <a:t>Інтелектуальна гра</a:t>
            </a:r>
            <a:endParaRPr lang="ru-RU" sz="7200" b="1" cap="all" spc="0" dirty="0">
              <a:ln w="0"/>
              <a:solidFill>
                <a:srgbClr val="000099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2152" y="1590079"/>
            <a:ext cx="494500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«Золота </a:t>
            </a:r>
          </a:p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пектораль»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66005" y="3736776"/>
            <a:ext cx="49936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</a:t>
            </a:r>
            <a:r>
              <a:rPr lang="uk-UA" sz="4400" b="1" dirty="0" smtClean="0">
                <a:ln w="1905"/>
                <a:solidFill>
                  <a:srgbClr val="8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ля учнів 6-7 класів</a:t>
            </a:r>
            <a:endParaRPr lang="ru-RU" sz="4400" b="1" cap="none" spc="0" dirty="0">
              <a:ln w="1905"/>
              <a:solidFill>
                <a:srgbClr val="8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724" y="4653135"/>
            <a:ext cx="499893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2800" b="1" dirty="0" smtClean="0">
                <a:ln w="1905"/>
                <a:solidFill>
                  <a:srgbClr val="CC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Розробник:</a:t>
            </a:r>
          </a:p>
          <a:p>
            <a:r>
              <a:rPr lang="uk-UA" sz="2800" b="1" cap="none" spc="0" dirty="0" smtClean="0">
                <a:ln w="1905"/>
                <a:solidFill>
                  <a:srgbClr val="CC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Салогуб Вікторія Михайлівна,</a:t>
            </a:r>
          </a:p>
          <a:p>
            <a:r>
              <a:rPr lang="uk-UA" sz="2800" b="1" dirty="0">
                <a:ln w="1905"/>
                <a:solidFill>
                  <a:srgbClr val="CC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2800" b="1" dirty="0" smtClean="0">
                <a:ln w="1905"/>
                <a:solidFill>
                  <a:srgbClr val="CC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едагог-організатор КЗШ № 72</a:t>
            </a:r>
            <a:endParaRPr lang="ru-RU" sz="2800" b="1" cap="none" spc="0" dirty="0">
              <a:ln w="1905"/>
              <a:solidFill>
                <a:srgbClr val="CC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09" y="1607239"/>
            <a:ext cx="3546429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97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1" t="11023" r="7700"/>
          <a:stretch/>
        </p:blipFill>
        <p:spPr bwMode="auto">
          <a:xfrm>
            <a:off x="-36277" y="718388"/>
            <a:ext cx="1792224" cy="30510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7"/>
          <a:stretch/>
        </p:blipFill>
        <p:spPr bwMode="auto">
          <a:xfrm>
            <a:off x="98297" y="-41528"/>
            <a:ext cx="2392469" cy="18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4" r="18124"/>
          <a:stretch>
            <a:fillRect/>
          </a:stretch>
        </p:blipFill>
        <p:spPr bwMode="auto">
          <a:xfrm>
            <a:off x="1775451" y="0"/>
            <a:ext cx="1726154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3" r="11787"/>
          <a:stretch/>
        </p:blipFill>
        <p:spPr bwMode="auto">
          <a:xfrm>
            <a:off x="2416304" y="2243912"/>
            <a:ext cx="2011680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021" y="0"/>
            <a:ext cx="1909029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Картинки по запросу картинки ромео и джульетт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5606"/>
            <a:ext cx="185856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3" t="7932" r="31477"/>
          <a:stretch>
            <a:fillRect/>
          </a:stretch>
        </p:blipFill>
        <p:spPr bwMode="auto">
          <a:xfrm>
            <a:off x="7825673" y="-17872"/>
            <a:ext cx="1251236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5" r="25641"/>
          <a:stretch>
            <a:fillRect/>
          </a:stretch>
        </p:blipFill>
        <p:spPr bwMode="auto">
          <a:xfrm>
            <a:off x="1331640" y="3683912"/>
            <a:ext cx="1827535" cy="288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r="13181"/>
          <a:stretch/>
        </p:blipFill>
        <p:spPr bwMode="auto">
          <a:xfrm>
            <a:off x="6525258" y="718388"/>
            <a:ext cx="1488573" cy="25930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613" y="4199896"/>
            <a:ext cx="1702845" cy="252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797" y="2551037"/>
            <a:ext cx="1726531" cy="18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9" r="18201"/>
          <a:stretch>
            <a:fillRect/>
          </a:stretch>
        </p:blipFill>
        <p:spPr bwMode="auto">
          <a:xfrm>
            <a:off x="98297" y="2913460"/>
            <a:ext cx="1523077" cy="216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3" r="27623"/>
          <a:stretch/>
        </p:blipFill>
        <p:spPr bwMode="auto">
          <a:xfrm>
            <a:off x="98297" y="4588602"/>
            <a:ext cx="1590128" cy="216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172" y="3116036"/>
            <a:ext cx="1678757" cy="144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76" y="2142408"/>
            <a:ext cx="1431095" cy="18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3" r="35041"/>
          <a:stretch/>
        </p:blipFill>
        <p:spPr bwMode="auto">
          <a:xfrm>
            <a:off x="5882231" y="2936036"/>
            <a:ext cx="1811412" cy="180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1" r="9142"/>
          <a:stretch/>
        </p:blipFill>
        <p:spPr bwMode="auto">
          <a:xfrm>
            <a:off x="6525258" y="4556036"/>
            <a:ext cx="2517035" cy="23241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" t="22145" r="20138"/>
          <a:stretch/>
        </p:blipFill>
        <p:spPr bwMode="auto">
          <a:xfrm>
            <a:off x="4639733" y="4228602"/>
            <a:ext cx="1885525" cy="252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7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546" y="4797152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s019.radikal.ru/i608/1208/35/8fb6a9e4bcb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44824"/>
            <a:ext cx="1907997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260648"/>
            <a:ext cx="67962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Відповіді на запитання ІІІ гейму гри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771800" y="845422"/>
            <a:ext cx="4032448" cy="5823825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Робінзон – П</a:t>
            </a:r>
            <a:r>
              <a:rPr lang="en-US" sz="2000" b="1" dirty="0" smtClean="0">
                <a:solidFill>
                  <a:srgbClr val="660066"/>
                </a:solidFill>
              </a:rPr>
              <a:t>’</a:t>
            </a:r>
            <a:r>
              <a:rPr lang="uk-UA" sz="2000" b="1" dirty="0" err="1" smtClean="0">
                <a:solidFill>
                  <a:srgbClr val="660066"/>
                </a:solidFill>
              </a:rPr>
              <a:t>ятниця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Шерлок Холмс – доктор </a:t>
            </a:r>
            <a:r>
              <a:rPr lang="uk-UA" sz="2000" b="1" dirty="0" err="1" smtClean="0">
                <a:solidFill>
                  <a:srgbClr val="660066"/>
                </a:solidFill>
              </a:rPr>
              <a:t>Ватсон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Том </a:t>
            </a:r>
            <a:r>
              <a:rPr lang="uk-UA" sz="2000" b="1" dirty="0" err="1" smtClean="0">
                <a:solidFill>
                  <a:srgbClr val="660066"/>
                </a:solidFill>
              </a:rPr>
              <a:t>Сойєр</a:t>
            </a:r>
            <a:r>
              <a:rPr lang="uk-UA" sz="2000" b="1" dirty="0" smtClean="0">
                <a:solidFill>
                  <a:srgbClr val="660066"/>
                </a:solidFill>
              </a:rPr>
              <a:t> – </a:t>
            </a:r>
            <a:r>
              <a:rPr lang="uk-UA" sz="2000" b="1" dirty="0" err="1" smtClean="0">
                <a:solidFill>
                  <a:srgbClr val="660066"/>
                </a:solidFill>
              </a:rPr>
              <a:t>Беккі</a:t>
            </a:r>
            <a:r>
              <a:rPr lang="uk-UA" sz="2000" b="1" dirty="0" smtClean="0">
                <a:solidFill>
                  <a:srgbClr val="660066"/>
                </a:solidFill>
              </a:rPr>
              <a:t> </a:t>
            </a:r>
            <a:r>
              <a:rPr lang="uk-UA" sz="2000" b="1" dirty="0" err="1" smtClean="0">
                <a:solidFill>
                  <a:srgbClr val="660066"/>
                </a:solidFill>
              </a:rPr>
              <a:t>Течер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Ромео – </a:t>
            </a:r>
            <a:r>
              <a:rPr lang="uk-UA" sz="2000" b="1" dirty="0" err="1" smtClean="0">
                <a:solidFill>
                  <a:srgbClr val="660066"/>
                </a:solidFill>
              </a:rPr>
              <a:t>Джельєтта</a:t>
            </a:r>
            <a:endParaRPr lang="ru-RU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Герда – </a:t>
            </a:r>
            <a:r>
              <a:rPr lang="uk-UA" sz="2000" b="1" dirty="0" err="1" smtClean="0">
                <a:solidFill>
                  <a:srgbClr val="660066"/>
                </a:solidFill>
              </a:rPr>
              <a:t>Кай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Баба Яга – </a:t>
            </a:r>
            <a:r>
              <a:rPr lang="uk-UA" sz="2000" b="1" dirty="0" err="1" smtClean="0">
                <a:solidFill>
                  <a:srgbClr val="660066"/>
                </a:solidFill>
              </a:rPr>
              <a:t>Чахлик</a:t>
            </a:r>
            <a:r>
              <a:rPr lang="uk-UA" sz="2000" b="1" dirty="0" smtClean="0">
                <a:solidFill>
                  <a:srgbClr val="660066"/>
                </a:solidFill>
              </a:rPr>
              <a:t> Невмирущий</a:t>
            </a: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Крокодил Гена – Чебурашка</a:t>
            </a: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Аладін – принцеса </a:t>
            </a:r>
            <a:r>
              <a:rPr lang="uk-UA" sz="2000" b="1" dirty="0" err="1" smtClean="0">
                <a:solidFill>
                  <a:srgbClr val="660066"/>
                </a:solidFill>
              </a:rPr>
              <a:t>Жасмін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Віні Пух – П</a:t>
            </a:r>
            <a:r>
              <a:rPr lang="en-US" sz="2000" b="1" dirty="0" smtClean="0">
                <a:solidFill>
                  <a:srgbClr val="660066"/>
                </a:solidFill>
              </a:rPr>
              <a:t>’</a:t>
            </a:r>
            <a:r>
              <a:rPr lang="uk-UA" sz="2000" b="1" dirty="0" err="1" smtClean="0">
                <a:solidFill>
                  <a:srgbClr val="660066"/>
                </a:solidFill>
              </a:rPr>
              <a:t>ятачок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Принцеса Аріель – принц</a:t>
            </a:r>
          </a:p>
          <a:p>
            <a:pPr algn="ctr"/>
            <a:r>
              <a:rPr lang="uk-UA" sz="2000" b="1" dirty="0" err="1" smtClean="0">
                <a:solidFill>
                  <a:srgbClr val="660066"/>
                </a:solidFill>
              </a:rPr>
              <a:t>Чіполліно</a:t>
            </a:r>
            <a:r>
              <a:rPr lang="uk-UA" sz="2000" b="1" dirty="0" smtClean="0">
                <a:solidFill>
                  <a:srgbClr val="660066"/>
                </a:solidFill>
              </a:rPr>
              <a:t> – </a:t>
            </a:r>
            <a:r>
              <a:rPr lang="uk-UA" sz="2000" b="1" dirty="0" err="1" smtClean="0">
                <a:solidFill>
                  <a:srgbClr val="660066"/>
                </a:solidFill>
              </a:rPr>
              <a:t>Редисочка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Дюймовочка – ельф …</a:t>
            </a:r>
          </a:p>
          <a:p>
            <a:pPr algn="ctr"/>
            <a:r>
              <a:rPr lang="uk-UA" sz="2000" b="1" dirty="0" err="1" smtClean="0">
                <a:solidFill>
                  <a:srgbClr val="660066"/>
                </a:solidFill>
              </a:rPr>
              <a:t>Нолік</a:t>
            </a:r>
            <a:r>
              <a:rPr lang="uk-UA" sz="2000" b="1" dirty="0" smtClean="0">
                <a:solidFill>
                  <a:srgbClr val="660066"/>
                </a:solidFill>
              </a:rPr>
              <a:t> – Сімка</a:t>
            </a: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Том – </a:t>
            </a:r>
            <a:r>
              <a:rPr lang="uk-UA" sz="2000" b="1" dirty="0" err="1" smtClean="0">
                <a:solidFill>
                  <a:srgbClr val="660066"/>
                </a:solidFill>
              </a:rPr>
              <a:t>Джеррі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Лицар </a:t>
            </a:r>
            <a:r>
              <a:rPr lang="uk-UA" sz="2000" b="1" dirty="0" err="1" smtClean="0">
                <a:solidFill>
                  <a:srgbClr val="660066"/>
                </a:solidFill>
              </a:rPr>
              <a:t>Айвенго</a:t>
            </a:r>
            <a:r>
              <a:rPr lang="uk-UA" sz="2000" b="1" dirty="0" smtClean="0">
                <a:solidFill>
                  <a:srgbClr val="660066"/>
                </a:solidFill>
              </a:rPr>
              <a:t> – леді </a:t>
            </a:r>
            <a:r>
              <a:rPr lang="uk-UA" sz="2000" b="1" dirty="0" err="1" smtClean="0">
                <a:solidFill>
                  <a:srgbClr val="660066"/>
                </a:solidFill>
              </a:rPr>
              <a:t>Ровена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660066"/>
                </a:solidFill>
              </a:rPr>
              <a:t>Буратіно – Мальвіна</a:t>
            </a:r>
          </a:p>
          <a:p>
            <a:pPr algn="ctr"/>
            <a:r>
              <a:rPr lang="uk-UA" sz="2000" b="1" dirty="0" err="1" smtClean="0">
                <a:solidFill>
                  <a:srgbClr val="660066"/>
                </a:solidFill>
              </a:rPr>
              <a:t>Шрек</a:t>
            </a:r>
            <a:r>
              <a:rPr lang="uk-UA" sz="2000" b="1" dirty="0" smtClean="0">
                <a:solidFill>
                  <a:srgbClr val="660066"/>
                </a:solidFill>
              </a:rPr>
              <a:t> – принцеса </a:t>
            </a:r>
            <a:r>
              <a:rPr lang="uk-UA" sz="2000" b="1" dirty="0" err="1" smtClean="0">
                <a:solidFill>
                  <a:srgbClr val="660066"/>
                </a:solidFill>
              </a:rPr>
              <a:t>Фіона</a:t>
            </a:r>
            <a:endParaRPr lang="uk-UA" sz="2000" b="1" dirty="0" smtClean="0">
              <a:solidFill>
                <a:srgbClr val="660066"/>
              </a:solidFill>
            </a:endParaRPr>
          </a:p>
          <a:p>
            <a:pPr algn="ctr"/>
            <a:endParaRPr lang="uk-UA" sz="2000" b="1" dirty="0" smtClean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91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Клад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6792"/>
            <a:ext cx="41701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17" y="4743993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35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602" y="5441950"/>
            <a:ext cx="1182687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928" y="116632"/>
            <a:ext cx="6426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8463" y="1074222"/>
            <a:ext cx="41917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r>
              <a:rPr lang="uk-UA" sz="28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гейм гри «Зоряний час»</a:t>
            </a:r>
            <a:endParaRPr lang="ru-RU" sz="2800" b="1" cap="none" spc="0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32" name="Picture 8" descr="Картинки по запросу картинки карта скіфі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928" y="1069534"/>
            <a:ext cx="5632846" cy="5339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3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2936"/>
            <a:ext cx="4752528" cy="388752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13314" name="Picture 2" descr="Картинки по запросу картинки розкопки скіфських курганів мозолевськи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0830"/>
            <a:ext cx="2492308" cy="32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476672"/>
            <a:ext cx="46948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Борис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Мозолевський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43181"/>
            <a:ext cx="3157537" cy="359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5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и карта скіфі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79" y="2009800"/>
            <a:ext cx="3136929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Картинки по запросу картинки карта скіфі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91" y="-54500"/>
            <a:ext cx="3164602" cy="18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91" y="4725144"/>
            <a:ext cx="3168117" cy="20037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Картинки по запросу картинки карта скіфі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619" y="166672"/>
            <a:ext cx="242424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8" name="Picture 12" descr="Картинки по запросу картинки карта скіфії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56" y="4869160"/>
            <a:ext cx="2069008" cy="1859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Картинки по запросу картинки скарби  скіфії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57" y="3465144"/>
            <a:ext cx="2026080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32" name="Picture 16" descr="Картинки по запросу картинки скарби  скіфії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8"/>
          <a:stretch/>
        </p:blipFill>
        <p:spPr bwMode="auto">
          <a:xfrm>
            <a:off x="5974859" y="93662"/>
            <a:ext cx="3076117" cy="216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Похожее изображе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010" y="2708840"/>
            <a:ext cx="2361700" cy="180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8886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картинки скарби  скіфі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0"/>
            <a:ext cx="6480000" cy="64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1237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Картинки по запросу картинки розкопки скіфських курганів мозолевськи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66" y="118568"/>
            <a:ext cx="4762500" cy="3171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290" name="Picture 2" descr="Картинки по запросу картинки скарби  скіфії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5478"/>
            <a:ext cx="3672627" cy="288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294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18568"/>
            <a:ext cx="2616855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292" name="Picture 4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792" y="3092287"/>
            <a:ext cx="4116327" cy="32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36365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46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Клад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00808"/>
            <a:ext cx="41701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483" y="4717050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73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91130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i082.radikal.ru/1208/da/01f3f75d32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314" y="2951855"/>
            <a:ext cx="3599997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332656"/>
            <a:ext cx="611462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Підсумки </a:t>
            </a:r>
          </a:p>
          <a:p>
            <a:pPr algn="ctr"/>
            <a:r>
              <a:rPr lang="uk-UA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інтелектуальної гри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52665" y="2505670"/>
            <a:ext cx="70007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8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«Золота пектораль»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00587"/>
            <a:ext cx="1774825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87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i/244876/0002-002-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26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63161" y="332656"/>
            <a:ext cx="58956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all" dirty="0" smtClean="0">
                <a:ln w="0"/>
                <a:solidFill>
                  <a:srgbClr val="660066"/>
                </a:solidFill>
                <a:effectLst>
                  <a:reflection blurRad="12700" stA="50000" endPos="50000" dist="5000" dir="5400000" sy="-100000" rotWithShape="0"/>
                </a:effectLst>
              </a:rPr>
              <a:t>Інтелектуальна гра</a:t>
            </a:r>
            <a:endParaRPr lang="ru-RU" sz="4800" b="1" cap="all" spc="0" dirty="0">
              <a:ln w="0"/>
              <a:solidFill>
                <a:srgbClr val="660066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2" y="4617943"/>
            <a:ext cx="177232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92597" y="1340767"/>
            <a:ext cx="6036781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 проведення гри:</a:t>
            </a:r>
          </a:p>
          <a:p>
            <a:pPr algn="ctr"/>
            <a:endParaRPr lang="uk-UA" sz="2800" b="1" dirty="0" smtClean="0">
              <a:ln w="1905"/>
              <a:solidFill>
                <a:srgbClr val="80008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Вітання учасників гри.</a:t>
            </a:r>
          </a:p>
          <a:p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Оголошення складу журі.</a:t>
            </a:r>
          </a:p>
          <a:p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І гейм гри «</a:t>
            </a:r>
            <a:r>
              <a:rPr lang="uk-UA" sz="2800" b="1" cap="none" spc="0" dirty="0" err="1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Брейн-ринг</a:t>
            </a:r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</a:t>
            </a:r>
          </a:p>
          <a:p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ІІ гейм гри «Гонитва за лідером».</a:t>
            </a:r>
          </a:p>
          <a:p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 ІІІ гейм гри «Питання із скриньки».</a:t>
            </a:r>
          </a:p>
          <a:p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6. І</a:t>
            </a:r>
            <a:r>
              <a:rPr lang="en-US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гейм гри «Калейдоскоп </a:t>
            </a:r>
          </a:p>
          <a:p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літературних героїв».</a:t>
            </a:r>
          </a:p>
          <a:p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7. </a:t>
            </a:r>
            <a:r>
              <a:rPr lang="en-US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r>
              <a:rPr lang="uk-UA" sz="2800" b="1" cap="none" spc="0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гейм гри «Зоряний час»</a:t>
            </a:r>
          </a:p>
          <a:p>
            <a:r>
              <a:rPr lang="uk-UA" sz="2800" b="1" dirty="0" smtClean="0">
                <a:ln w="1905"/>
                <a:solidFill>
                  <a:srgbClr val="80008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8. Підсумки гри.</a:t>
            </a:r>
            <a:endParaRPr lang="ru-RU" sz="2800" b="1" cap="none" spc="0" dirty="0">
              <a:ln w="1905"/>
              <a:solidFill>
                <a:srgbClr val="80008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116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40484"/>
            <a:ext cx="8745535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«Наука складається з фактів, </a:t>
            </a:r>
            <a:r>
              <a:rPr lang="uk-UA" sz="3600" b="1" dirty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uk-UA" sz="3600" b="1" cap="none" spc="0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будинок </a:t>
            </a:r>
          </a:p>
          <a:p>
            <a:pPr algn="ctr"/>
            <a:r>
              <a:rPr lang="uk-UA" sz="3600" b="1" cap="none" spc="0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із каменів, але</a:t>
            </a:r>
            <a:r>
              <a:rPr lang="uk-UA" sz="3600" b="1" dirty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</a:t>
            </a:r>
            <a:r>
              <a:rPr lang="uk-UA" sz="36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абір фактів ще не наука, </a:t>
            </a:r>
          </a:p>
          <a:p>
            <a:pPr algn="ctr"/>
            <a:r>
              <a:rPr lang="uk-UA" sz="3600" b="1" dirty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uk-UA" sz="3600" b="1" cap="none" spc="0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 само, як купа каміння </a:t>
            </a:r>
            <a:r>
              <a:rPr lang="uk-UA" sz="36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ще не будинок»</a:t>
            </a:r>
          </a:p>
          <a:p>
            <a:pPr algn="r"/>
            <a:r>
              <a:rPr lang="uk-UA" sz="3600" b="1" cap="none" spc="0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/А. </a:t>
            </a:r>
            <a:r>
              <a:rPr lang="uk-UA" sz="3600" b="1" cap="none" spc="0" dirty="0" err="1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Пуанкаре</a:t>
            </a:r>
            <a:r>
              <a:rPr lang="uk-UA" sz="3600" b="1" cap="none" spc="0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endParaRPr lang="ru-RU" sz="3600" b="1" cap="none" spc="0" dirty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http://s017.radikal.ru/i413/1208/3e/c02e723db8a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382425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1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4280"/>
            <a:ext cx="9189707" cy="689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6400800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842" y="4731780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88433" y="1124744"/>
            <a:ext cx="47527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гейм «</a:t>
            </a:r>
            <a:r>
              <a:rPr lang="uk-UA" sz="4000" b="1" dirty="0" err="1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Брейн-ринг</a:t>
            </a:r>
            <a:r>
              <a:rPr lang="uk-UA" sz="40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4000" b="1" cap="none" spc="0" dirty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9" name="Picture 7" descr="http://klub-drug.ru/wp-content/uploads/2011/04/4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168" y="2204864"/>
            <a:ext cx="396330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1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Клад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1727991"/>
            <a:ext cx="41701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849" y="4747326"/>
            <a:ext cx="1774825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627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6426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79712" y="1156682"/>
            <a:ext cx="694831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0000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ІІ гейм гри «Гонитва за лідером»</a:t>
            </a:r>
            <a:endParaRPr lang="ru-RU" sz="3600" b="1" cap="none" spc="0" dirty="0">
              <a:ln w="1905"/>
              <a:solidFill>
                <a:srgbClr val="0000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7" name="Picture 9" descr="http://klub-drug.ru/wp-content/uploads/2011/04/63.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547688"/>
            <a:ext cx="6286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klub-drug.ru/wp-content/uploads/2011/04/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3738458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175" y="4678621"/>
            <a:ext cx="1774825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50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Клад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9587"/>
            <a:ext cx="41701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726673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8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6426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981889"/>
            <a:ext cx="78241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ІІІ гейм гри «Питання із скриньки»</a:t>
            </a:r>
            <a:endParaRPr lang="ru-RU" sz="4000" b="1" cap="none" spc="0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842" y="4722097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http://klub-drug.ru/wp-content/uploads/2011/04/6520036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35832"/>
            <a:ext cx="27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5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0" y="-36513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Клад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56792"/>
            <a:ext cx="41701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705" y="4698000"/>
            <a:ext cx="177615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30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86863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6426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48576" y="1268760"/>
            <a:ext cx="600408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en-US" sz="40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</a:t>
            </a:r>
            <a:r>
              <a:rPr lang="uk-UA" sz="40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гейм гри «Калейдоскоп</a:t>
            </a:r>
          </a:p>
          <a:p>
            <a:pPr algn="ctr"/>
            <a:r>
              <a:rPr lang="uk-UA" sz="4000" b="1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uk-UA" sz="4000" b="1" cap="none" spc="0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ітературних героїв»</a:t>
            </a:r>
            <a:endParaRPr lang="ru-RU" sz="4000" b="1" cap="none" spc="0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http://i053.radikal.ru/1208/cf/335af1da8dc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099" y="2532968"/>
            <a:ext cx="21162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57.radikal.ru/i157/1208/a9/19cb9792630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576" y="2532968"/>
            <a:ext cx="255789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053.radikal.ru/1208/cf/335af1da8dc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8973" y="4512807"/>
            <a:ext cx="21162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57.radikal.ru/i157/1208/a9/19cb97926306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12807"/>
            <a:ext cx="255789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744916"/>
            <a:ext cx="1774825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260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395</TotalTime>
  <Words>246</Words>
  <Application>Microsoft Office PowerPoint</Application>
  <PresentationFormat>Экран (4:3)</PresentationFormat>
  <Paragraphs>53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pedagog_org</dc:creator>
  <cp:lastModifiedBy>pedagog_org</cp:lastModifiedBy>
  <cp:revision>54</cp:revision>
  <dcterms:created xsi:type="dcterms:W3CDTF">2016-11-29T05:45:48Z</dcterms:created>
  <dcterms:modified xsi:type="dcterms:W3CDTF">2016-12-02T07:17:22Z</dcterms:modified>
</cp:coreProperties>
</file>