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3333FF"/>
    <a:srgbClr val="CC3300"/>
    <a:srgbClr val="CC0000"/>
    <a:srgbClr val="000099"/>
    <a:srgbClr val="FF0967"/>
    <a:srgbClr val="D0A1D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34587" autoAdjust="0"/>
    <p:restoredTop sz="86353" autoAdjust="0"/>
  </p:normalViewPr>
  <p:slideViewPr>
    <p:cSldViewPr>
      <p:cViewPr varScale="1">
        <p:scale>
          <a:sx n="88" d="100"/>
          <a:sy n="88" d="100"/>
        </p:scale>
        <p:origin x="-2050" y="-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35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06.04.2018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06.04.2018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06.04.2018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0A1D1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714348" y="4777383"/>
            <a:ext cx="2571768" cy="738005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InflateBottom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 – А клас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643074"/>
          </a:xfr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uk-UA" b="1" i="1" dirty="0" smtClean="0">
                <a:ln>
                  <a:solidFill>
                    <a:srgbClr val="A50021"/>
                  </a:solidFill>
                </a:ln>
                <a:solidFill>
                  <a:srgbClr val="3333FF"/>
                </a:solidFill>
                <a:latin typeface="Georgia" pitchFamily="18" charset="0"/>
              </a:rPr>
              <a:t>ПРОЩАВАЙ, ПОЧАТКОВА      ШКОЛО !</a:t>
            </a:r>
            <a:endParaRPr lang="ru-RU" b="1" i="1" dirty="0">
              <a:ln>
                <a:solidFill>
                  <a:srgbClr val="A50021"/>
                </a:solidFill>
              </a:ln>
              <a:solidFill>
                <a:srgbClr val="3333FF"/>
              </a:solidFill>
              <a:latin typeface="Georgia" pitchFamily="18" charset="0"/>
            </a:endParaRPr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500034" y="5429264"/>
            <a:ext cx="8401080" cy="114300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70000" lnSpcReduction="20000"/>
          </a:bodyPr>
          <a:lstStyle/>
          <a:p>
            <a:r>
              <a:rPr lang="uk-UA" dirty="0" smtClean="0"/>
              <a:t>                             </a:t>
            </a:r>
            <a:endParaRPr lang="uk-UA" sz="3200" b="0" dirty="0" smtClean="0">
              <a:solidFill>
                <a:srgbClr val="002060"/>
              </a:solidFill>
              <a:latin typeface="Arial Black" pitchFamily="34" charset="0"/>
              <a:cs typeface="Aharoni" pitchFamily="2" charset="-79"/>
            </a:endParaRPr>
          </a:p>
          <a:p>
            <a:r>
              <a:rPr lang="uk-UA" sz="3600" i="1" dirty="0" smtClean="0">
                <a:solidFill>
                  <a:srgbClr val="002060"/>
                </a:solidFill>
                <a:latin typeface="Georgia" pitchFamily="18" charset="0"/>
              </a:rPr>
              <a:t>                              ВИПУСК   2018   року</a:t>
            </a:r>
          </a:p>
          <a:p>
            <a:r>
              <a:rPr lang="uk-UA" sz="3600" i="1" dirty="0" smtClean="0">
                <a:solidFill>
                  <a:srgbClr val="002060"/>
                </a:solidFill>
                <a:latin typeface="Georgia" pitchFamily="18" charset="0"/>
              </a:rPr>
              <a:t>                                  ЗСЗШІ   “ Оберіг ”</a:t>
            </a:r>
          </a:p>
          <a:p>
            <a:endParaRPr lang="uk-UA" sz="3600" i="1" dirty="0" smtClean="0">
              <a:solidFill>
                <a:srgbClr val="002060"/>
              </a:solidFill>
              <a:latin typeface="Georgia" pitchFamily="18" charset="0"/>
            </a:endParaRPr>
          </a:p>
          <a:p>
            <a:endParaRPr lang="ru-RU" sz="3600" i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4" name="Текст 13"/>
          <p:cNvSpPr>
            <a:spLocks noGrp="1"/>
          </p:cNvSpPr>
          <p:nvPr>
            <p:ph type="body" sz="half" idx="3"/>
          </p:nvPr>
        </p:nvSpPr>
        <p:spPr>
          <a:xfrm flipH="1">
            <a:off x="8686800" y="5486400"/>
            <a:ext cx="45719" cy="838200"/>
          </a:xfrm>
        </p:spPr>
        <p:txBody>
          <a:bodyPr/>
          <a:lstStyle/>
          <a:p>
            <a:r>
              <a:rPr lang="uk-UA" dirty="0" smtClean="0"/>
              <a:t>                         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440874" y="4857760"/>
            <a:ext cx="2958116" cy="642942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InflateBottom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4 – Б клас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357422" y="4857760"/>
            <a:ext cx="714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2" name="Содержимое 11" descr="DSC01984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28596" y="1857364"/>
            <a:ext cx="4040188" cy="30301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Содержимое 14" descr="DSC01998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643438" y="1857364"/>
            <a:ext cx="4064000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Рисунок 25" descr="1439925599_bell1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86182" y="3786190"/>
            <a:ext cx="1794666" cy="173017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230</TotalTime>
  <Words>26</Words>
  <PresentationFormat>Экран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Техническая</vt:lpstr>
      <vt:lpstr>ПРОЩАВАЙ, ПОЧАТКОВА      ШКОЛО 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ПРОЩАВАЙ ПОЧАТКОВА  ШКОЛА !</dc:title>
  <dc:creator>User</dc:creator>
  <cp:lastModifiedBy>User</cp:lastModifiedBy>
  <cp:revision>29</cp:revision>
  <dcterms:created xsi:type="dcterms:W3CDTF">2018-02-20T19:20:30Z</dcterms:created>
  <dcterms:modified xsi:type="dcterms:W3CDTF">2018-04-06T12:26:49Z</dcterms:modified>
</cp:coreProperties>
</file>