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71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300" r:id="rId42"/>
    <p:sldId id="301" r:id="rId43"/>
    <p:sldId id="302" r:id="rId44"/>
    <p:sldId id="303" r:id="rId45"/>
    <p:sldId id="304" r:id="rId46"/>
    <p:sldId id="305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8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E99346-9F26-4701-93EE-5341BDDF35A1}" type="datetimeFigureOut">
              <a:rPr lang="ru-RU" smtClean="0"/>
              <a:t>17.12.2016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B184A13-0D19-4582-8462-E1D0D32E4E8F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jpg"/><Relationship Id="rId4" Type="http://schemas.openxmlformats.org/officeDocument/2006/relationships/image" Target="../media/image7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80986"/>
            <a:ext cx="7776864" cy="5827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5755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96752"/>
            <a:ext cx="7776864" cy="511256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026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95" y="1340768"/>
            <a:ext cx="5080000" cy="28854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429000"/>
            <a:ext cx="4932040" cy="31589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603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10" y="798427"/>
            <a:ext cx="3635896" cy="27269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89040"/>
            <a:ext cx="3899925" cy="29249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98426"/>
            <a:ext cx="3860413" cy="27025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25" r="9780" b="31549"/>
          <a:stretch/>
        </p:blipFill>
        <p:spPr>
          <a:xfrm>
            <a:off x="552410" y="2996952"/>
            <a:ext cx="3635896" cy="363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6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819029"/>
            <a:ext cx="3024336" cy="2943738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84" y="3991575"/>
            <a:ext cx="3582144" cy="2686608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337" y="794125"/>
            <a:ext cx="4249531" cy="2859684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719" y="3969060"/>
            <a:ext cx="4264149" cy="2744105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5989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7333"/>
            <a:ext cx="3816424" cy="2544283"/>
          </a:xfrm>
          <a:prstGeom prst="roundRect">
            <a:avLst>
              <a:gd name="adj" fmla="val 16667"/>
            </a:avLst>
          </a:prstGeom>
          <a:ln w="571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057333"/>
            <a:ext cx="3844032" cy="2525048"/>
          </a:xfrm>
          <a:prstGeom prst="roundRect">
            <a:avLst>
              <a:gd name="adj" fmla="val 16667"/>
            </a:avLst>
          </a:prstGeom>
          <a:ln w="571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795265"/>
            <a:ext cx="3816424" cy="2862317"/>
          </a:xfrm>
          <a:prstGeom prst="roundRect">
            <a:avLst>
              <a:gd name="adj" fmla="val 16667"/>
            </a:avLst>
          </a:prstGeom>
          <a:ln w="571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786243"/>
            <a:ext cx="3844032" cy="2880360"/>
          </a:xfrm>
          <a:prstGeom prst="roundRect">
            <a:avLst>
              <a:gd name="adj" fmla="val 16667"/>
            </a:avLst>
          </a:prstGeom>
          <a:ln w="57150">
            <a:solidFill>
              <a:schemeClr val="accent5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4587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0728"/>
            <a:ext cx="3810000" cy="285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4077072"/>
            <a:ext cx="4286251" cy="24934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8" y="980728"/>
            <a:ext cx="4286251" cy="2786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6" y="4077072"/>
            <a:ext cx="3794956" cy="2493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7039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3600400" cy="58866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Вертикальный свиток 2"/>
          <p:cNvSpPr/>
          <p:nvPr/>
        </p:nvSpPr>
        <p:spPr>
          <a:xfrm>
            <a:off x="4139952" y="692695"/>
            <a:ext cx="4824536" cy="5886655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Не треба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Україні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інших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ворогів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, коли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самі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українці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українцям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ворогами,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що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себе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взаємно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ненавидять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і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навіть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не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стидаються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вже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800" dirty="0" err="1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тої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ненависти...</a:t>
            </a:r>
          </a:p>
          <a:p>
            <a:pPr algn="ctr"/>
            <a:r>
              <a:rPr lang="uk-UA" sz="2000" dirty="0" smtClean="0">
                <a:solidFill>
                  <a:schemeClr val="tx2">
                    <a:lumMod val="25000"/>
                  </a:schemeClr>
                </a:solidFill>
                <a:latin typeface="Batang" pitchFamily="18" charset="-127"/>
                <a:ea typeface="Batang" pitchFamily="18" charset="-127"/>
              </a:rPr>
              <a:t>            А. Шептицький</a:t>
            </a:r>
            <a:endParaRPr lang="ru-RU" sz="2000" dirty="0" smtClean="0">
              <a:solidFill>
                <a:schemeClr val="tx2">
                  <a:lumMod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1582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3871552" cy="55446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Вертикальный свиток 2"/>
          <p:cNvSpPr/>
          <p:nvPr/>
        </p:nvSpPr>
        <p:spPr>
          <a:xfrm>
            <a:off x="4283968" y="1124744"/>
            <a:ext cx="4608512" cy="5544616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Я дякую Всевишньому за те, що мене били в тюрмах і на волі! Дякую Йому за те, що мене били, а не величали раби!</a:t>
            </a:r>
          </a:p>
          <a:p>
            <a:pPr algn="ctr"/>
            <a:r>
              <a:rPr lang="uk-UA" sz="20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     </a:t>
            </a:r>
          </a:p>
          <a:p>
            <a:pPr algn="ctr"/>
            <a:r>
              <a:rPr lang="uk-UA" sz="2000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uk-UA" sz="2000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      Патріарх Й. Сліпий</a:t>
            </a:r>
          </a:p>
          <a:p>
            <a:pPr algn="ctr"/>
            <a:endParaRPr lang="uk-UA" sz="2000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endParaRPr lang="ru-RU" sz="2000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7155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68" y="1268760"/>
            <a:ext cx="7308304" cy="5181473"/>
          </a:xfrm>
          <a:prstGeom prst="rect">
            <a:avLst/>
          </a:prstGeom>
          <a:ln w="127000" cap="rnd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6837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02436"/>
            <a:ext cx="3891756" cy="51838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Горизонтальный свиток 2"/>
          <p:cNvSpPr/>
          <p:nvPr/>
        </p:nvSpPr>
        <p:spPr>
          <a:xfrm>
            <a:off x="4860032" y="692696"/>
            <a:ext cx="3816424" cy="616530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Володимир</a:t>
            </a:r>
            <a:r>
              <a:rPr lang="ru-RU" sz="2200" b="1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b="1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Івасюк</a:t>
            </a:r>
            <a:r>
              <a:rPr lang="ru-RU" sz="2200" b="1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любив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життя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.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Він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завжди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стверджував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, яке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воно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прекрасне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. І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був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переконаний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,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що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«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світ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створений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для того,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аби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в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ньому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лунала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музика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добра, миру,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злагоди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між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людьми» (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із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спогадів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Софії</a:t>
            </a:r>
            <a:r>
              <a:rPr lang="ru-RU" sz="22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2200" i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atang" pitchFamily="18" charset="-127"/>
                <a:ea typeface="Batang" pitchFamily="18" charset="-127"/>
              </a:rPr>
              <a:t>Ротару).</a:t>
            </a:r>
            <a:endParaRPr lang="ru-RU" sz="2200" i="1" dirty="0">
              <a:solidFill>
                <a:schemeClr val="bg1">
                  <a:lumMod val="50000"/>
                  <a:lumOff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54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8436474" cy="48038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189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мальви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64293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9627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942054"/>
            <a:ext cx="3873500" cy="2698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2762"/>
            <a:ext cx="4046638" cy="2662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42504"/>
            <a:ext cx="4046638" cy="2697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982763"/>
            <a:ext cx="3873500" cy="2662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467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16632"/>
            <a:ext cx="2381250" cy="3371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996952"/>
            <a:ext cx="2871216" cy="3703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260" y="754147"/>
            <a:ext cx="3049708" cy="2033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17032"/>
            <a:ext cx="409575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61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94" y="1268760"/>
            <a:ext cx="8085936" cy="52711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00694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36712"/>
            <a:ext cx="6655161" cy="58232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061036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453" y="549771"/>
            <a:ext cx="3191334" cy="24779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548680"/>
            <a:ext cx="3134883" cy="30721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56992"/>
            <a:ext cx="4255120" cy="32679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149080"/>
            <a:ext cx="3168352" cy="224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8302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2736"/>
            <a:ext cx="6491071" cy="56347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2002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95596"/>
            <a:ext cx="4032448" cy="2261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966584"/>
            <a:ext cx="3480466" cy="2468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26" y="3626014"/>
            <a:ext cx="4032448" cy="2809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095596"/>
            <a:ext cx="3480466" cy="2439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222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49" y="836712"/>
            <a:ext cx="2394533" cy="2786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283" y="4382921"/>
            <a:ext cx="3168352" cy="2265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933056"/>
            <a:ext cx="3779912" cy="27152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Картинки по запросу марія приймаченк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447" y="836712"/>
            <a:ext cx="4072025" cy="29182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2421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369668" cy="3044202"/>
          </a:xfrm>
          <a:prstGeom prst="rect">
            <a:avLst/>
          </a:prstGeom>
          <a:ln w="127000" cap="rnd">
            <a:solidFill>
              <a:schemeClr val="accent2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4" name="Picture 2" descr="Картинки по запросу марія приймаченк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763" y="3598228"/>
            <a:ext cx="3780928" cy="3016566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3598227"/>
            <a:ext cx="4411728" cy="3016566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4" descr="Картинки по запросу марія приймаченк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763" y="260648"/>
            <a:ext cx="3780928" cy="3044202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50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06" y="1124744"/>
            <a:ext cx="8340633" cy="52610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367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88" y="116632"/>
            <a:ext cx="2857500" cy="4000500"/>
          </a:xfrm>
          <a:prstGeom prst="rect">
            <a:avLst/>
          </a:prstGeom>
          <a:ln>
            <a:solidFill>
              <a:schemeClr val="tx2">
                <a:lumMod val="2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6632"/>
            <a:ext cx="2857500" cy="4000500"/>
          </a:xfrm>
          <a:prstGeom prst="rect">
            <a:avLst/>
          </a:prstGeom>
          <a:ln>
            <a:solidFill>
              <a:schemeClr val="tx2">
                <a:lumMod val="2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663" y="2831946"/>
            <a:ext cx="2913385" cy="38374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278" y="2831946"/>
            <a:ext cx="2376722" cy="38374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>
                <a:lumMod val="9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4311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699974"/>
            <a:ext cx="4885435" cy="6147140"/>
          </a:xfrm>
          <a:prstGeom prst="rect">
            <a:avLst/>
          </a:prstGeom>
          <a:ln w="1270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8798889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1118"/>
            <a:ext cx="2232248" cy="33556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996952"/>
            <a:ext cx="265176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17158"/>
            <a:ext cx="4094039" cy="26010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690" y="3385964"/>
            <a:ext cx="2756359" cy="32175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098" name="Picture 2" descr="Картинки по запросу білокур катери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23" y="4370295"/>
            <a:ext cx="3312931" cy="232962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31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квітка-душа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401"/>
            <a:ext cx="7920880" cy="61494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6146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9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9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9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8136904" cy="5261865"/>
          </a:xfrm>
          <a:prstGeom prst="roundRect">
            <a:avLst>
              <a:gd name="adj" fmla="val 16667"/>
            </a:avLst>
          </a:prstGeom>
          <a:ln w="76200">
            <a:solidFill>
              <a:schemeClr val="accent4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3861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4817792" cy="32782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067" y="3068960"/>
            <a:ext cx="4815656" cy="3391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5382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d"/>
      </p:transition>
    </mc:Choice>
    <mc:Fallback xmlns="">
      <p:transition spd="slow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4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4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620688"/>
            <a:ext cx="4788570" cy="6080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731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r"/>
      </p:transition>
    </mc:Choice>
    <mc:Fallback xmlns="">
      <p:transition spd="slow">
        <p:push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01" y="1196752"/>
            <a:ext cx="7893747" cy="54466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1727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24744"/>
            <a:ext cx="8251252" cy="54929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0114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616368"/>
            <a:ext cx="4746813" cy="59809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0022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d"/>
      </p:transition>
    </mc:Choice>
    <mc:Fallback xmlns=""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63" y="1124744"/>
            <a:ext cx="7411753" cy="55058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512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52736"/>
            <a:ext cx="3796629" cy="4796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Картинки по запросу лілія подкопаєва гімнаст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5158"/>
            <a:ext cx="3586719" cy="5021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26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push dir="d"/>
      </p:transition>
    </mc:Choice>
    <mc:Fallback xmlns=""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04664"/>
            <a:ext cx="4997921" cy="61199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0737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6" y="980728"/>
            <a:ext cx="7344816" cy="56805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227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929" y="371347"/>
            <a:ext cx="4221287" cy="63567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8174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7380312" cy="53675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4748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україна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87" y="1196753"/>
            <a:ext cx="8311277" cy="51945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4633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дякуємо за увагу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10" y="188639"/>
            <a:ext cx="8706770" cy="6525839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8223394" cy="50985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1190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76336"/>
            <a:ext cx="3024336" cy="5439205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Вертикальный свиток 2"/>
          <p:cNvSpPr/>
          <p:nvPr/>
        </p:nvSpPr>
        <p:spPr>
          <a:xfrm>
            <a:off x="3491880" y="1176335"/>
            <a:ext cx="5400600" cy="5439205"/>
          </a:xfrm>
          <a:prstGeom prst="verticalScroll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200" dirty="0">
              <a:solidFill>
                <a:schemeClr val="accent5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endParaRPr lang="uk-UA" sz="3200" dirty="0" smtClean="0">
              <a:solidFill>
                <a:schemeClr val="accent5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uk-UA" sz="3200" dirty="0" err="1" smtClean="0">
                <a:solidFill>
                  <a:schemeClr val="accent5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ЮрійКотермак</a:t>
            </a:r>
            <a:endParaRPr lang="uk-UA" sz="3200" dirty="0" smtClean="0">
              <a:solidFill>
                <a:schemeClr val="accent5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(1450-1494)</a:t>
            </a:r>
          </a:p>
          <a:p>
            <a:pPr algn="ctr"/>
            <a:endParaRPr lang="uk-UA" dirty="0" smtClean="0">
              <a:solidFill>
                <a:schemeClr val="accent5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r>
              <a:rPr lang="uk-UA" sz="2400" i="1" dirty="0" smtClean="0">
                <a:solidFill>
                  <a:schemeClr val="accent5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Український філософ, астроном, перший український доктор медицини, професор, ректор Болонського університету (Італія) , професор Краківського університету. </a:t>
            </a:r>
          </a:p>
          <a:p>
            <a:pPr algn="ctr"/>
            <a:endParaRPr lang="uk-UA" dirty="0">
              <a:solidFill>
                <a:schemeClr val="accent5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endParaRPr lang="uk-UA" dirty="0" smtClean="0">
              <a:solidFill>
                <a:schemeClr val="accent5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endParaRPr lang="uk-UA" dirty="0">
              <a:solidFill>
                <a:schemeClr val="accent5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  <a:p>
            <a:pPr algn="ctr"/>
            <a:endParaRPr lang="ru-RU" dirty="0">
              <a:solidFill>
                <a:schemeClr val="accent5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5653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4211960" cy="23399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789040"/>
            <a:ext cx="4212468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052736"/>
            <a:ext cx="4212468" cy="23399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44" y="3789040"/>
            <a:ext cx="4210135" cy="28083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200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03250"/>
            <a:ext cx="2625080" cy="2835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128" y="1103250"/>
            <a:ext cx="3639616" cy="5312057"/>
          </a:xfrm>
          <a:prstGeom prst="roundRect">
            <a:avLst>
              <a:gd name="adj" fmla="val 16667"/>
            </a:avLst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363207"/>
            <a:ext cx="2160240" cy="30495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3822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8092060" cy="5405496"/>
          </a:xfrm>
          <a:prstGeom prst="rect">
            <a:avLst/>
          </a:prstGeom>
          <a:ln w="127000" cap="rnd">
            <a:solidFill>
              <a:schemeClr val="accent3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5588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317</TotalTime>
  <Words>133</Words>
  <Application>Microsoft Office PowerPoint</Application>
  <PresentationFormat>Экран (4:3)</PresentationFormat>
  <Paragraphs>14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Igor</dc:creator>
  <cp:lastModifiedBy>Igor</cp:lastModifiedBy>
  <cp:revision>28</cp:revision>
  <dcterms:created xsi:type="dcterms:W3CDTF">2016-10-05T10:43:09Z</dcterms:created>
  <dcterms:modified xsi:type="dcterms:W3CDTF">2016-12-17T13:03:19Z</dcterms:modified>
</cp:coreProperties>
</file>