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98" r:id="rId2"/>
    <p:sldId id="295" r:id="rId3"/>
    <p:sldId id="272" r:id="rId4"/>
    <p:sldId id="261" r:id="rId5"/>
    <p:sldId id="294" r:id="rId6"/>
    <p:sldId id="259" r:id="rId7"/>
    <p:sldId id="260" r:id="rId8"/>
    <p:sldId id="280" r:id="rId9"/>
    <p:sldId id="285" r:id="rId10"/>
    <p:sldId id="258" r:id="rId11"/>
    <p:sldId id="262" r:id="rId12"/>
    <p:sldId id="270" r:id="rId13"/>
    <p:sldId id="281" r:id="rId14"/>
    <p:sldId id="275" r:id="rId15"/>
    <p:sldId id="273" r:id="rId16"/>
    <p:sldId id="257" r:id="rId17"/>
    <p:sldId id="265" r:id="rId18"/>
    <p:sldId id="291" r:id="rId19"/>
    <p:sldId id="271" r:id="rId20"/>
    <p:sldId id="284" r:id="rId21"/>
    <p:sldId id="292" r:id="rId22"/>
    <p:sldId id="269" r:id="rId23"/>
    <p:sldId id="297" r:id="rId24"/>
    <p:sldId id="279" r:id="rId25"/>
    <p:sldId id="296" r:id="rId26"/>
    <p:sldId id="29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39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238B5CE-A0CA-4449-872E-E506995CFDF8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E196FAF-CB2A-4529-955E-1821E1B5C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Заседание детективного клуба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3121638"/>
          </a:xfrm>
        </p:spPr>
        <p:txBody>
          <a:bodyPr>
            <a:normAutofit fontScale="77500" lnSpcReduction="20000"/>
          </a:bodyPr>
          <a:lstStyle/>
          <a:p>
            <a:r>
              <a:rPr lang="ru-RU" sz="5200" dirty="0" smtClean="0"/>
              <a:t>«Элементарно, Ватсон!»</a:t>
            </a:r>
          </a:p>
          <a:p>
            <a:r>
              <a:rPr lang="ru-RU" sz="4000" dirty="0" smtClean="0"/>
              <a:t>(</a:t>
            </a:r>
            <a:r>
              <a:rPr lang="ru-RU" sz="3200" dirty="0" smtClean="0"/>
              <a:t>внеклассное мероприятие по литературе для учащихся 7-ых классов)</a:t>
            </a:r>
            <a:endParaRPr lang="ru-RU" sz="4000" dirty="0" smtClean="0"/>
          </a:p>
          <a:p>
            <a:r>
              <a:rPr lang="ru-RU" dirty="0" smtClean="0"/>
              <a:t>учитель высшей категории </a:t>
            </a:r>
          </a:p>
          <a:p>
            <a:r>
              <a:rPr lang="ru-RU" dirty="0" smtClean="0"/>
              <a:t>Мартынюк Людмила Васильевна </a:t>
            </a:r>
          </a:p>
          <a:p>
            <a:r>
              <a:rPr lang="ru-RU" dirty="0" err="1" smtClean="0"/>
              <a:t>Южненская</a:t>
            </a:r>
            <a:r>
              <a:rPr lang="ru-RU" dirty="0" smtClean="0"/>
              <a:t> ООШ №1</a:t>
            </a:r>
          </a:p>
          <a:p>
            <a:r>
              <a:rPr lang="ru-RU" dirty="0"/>
              <a:t>г</a:t>
            </a:r>
            <a:r>
              <a:rPr lang="ru-RU" dirty="0" smtClean="0"/>
              <a:t>ород Южный Одесской области</a:t>
            </a:r>
          </a:p>
          <a:p>
            <a:r>
              <a:rPr lang="ru-RU" dirty="0" smtClean="0"/>
              <a:t>2018 г.</a:t>
            </a:r>
          </a:p>
          <a:p>
            <a:endParaRPr lang="ru-RU" dirty="0" smtClean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660742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5804" y="1268759"/>
            <a:ext cx="8229600" cy="99255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ДЕЛО № 1 «Пестрая лента»</a:t>
            </a:r>
            <a:br>
              <a:rPr lang="ru-RU" dirty="0" smtClean="0"/>
            </a:br>
            <a:r>
              <a:rPr lang="ru-RU" sz="4400" dirty="0" smtClean="0"/>
              <a:t> </a:t>
            </a:r>
            <a:r>
              <a:rPr lang="ru-RU" sz="4400" i="1" dirty="0"/>
              <a:t>В связи с какими произошедшими событиями Элен боялась за свою жизнь?</a:t>
            </a:r>
            <a:br>
              <a:rPr lang="ru-RU" sz="4400" i="1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276872"/>
            <a:ext cx="8258204" cy="523781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</a:t>
            </a:r>
            <a:r>
              <a:rPr lang="ru-RU" sz="2400" dirty="0"/>
              <a:t>— Ужас моего положения заключается в том, что мои страхи так неопределенны и смутны, а подозрения основываются на таких мелочах, казалось бы, не имеющих никакого значения, что даже тот, к кому я имею право обратиться за советом и помощью, считает все мои рассказы бреднями нервной женщины. Он не говорит мне ничего, но я читаю это в его успокоительных словах и уклончивых взглядах. Я слышала, мистер Холмс, что вы, как никто, разбираетесь во всяких порочных наклонностях человеческого сердца и можете посоветовать, что мне делать среди окружающих меня опасностей</a:t>
            </a:r>
            <a:r>
              <a:rPr lang="ru-RU" sz="2400" dirty="0" smtClean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Какие предметы, находившиеся в комнате доктора </a:t>
            </a:r>
            <a:r>
              <a:rPr lang="ru-RU" i="1" dirty="0" err="1"/>
              <a:t>Ройлотта</a:t>
            </a:r>
            <a:r>
              <a:rPr lang="ru-RU" i="1" dirty="0"/>
              <a:t>, вызвали подозрение у Шерлока Холмса?</a:t>
            </a:r>
            <a:br>
              <a:rPr lang="ru-RU" i="1" dirty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3578" y="2636912"/>
            <a:ext cx="8229600" cy="4709160"/>
          </a:xfrm>
        </p:spPr>
        <p:txBody>
          <a:bodyPr/>
          <a:lstStyle/>
          <a:p>
            <a:pPr fontAlgn="base"/>
            <a:r>
              <a:rPr lang="ru-RU" dirty="0" smtClean="0"/>
              <a:t>Интересные переделки: звонки, которые не звонят, и вентиляторы, которые не вентилируют. С вашего позволения, мисс </a:t>
            </a:r>
            <a:r>
              <a:rPr lang="ru-RU" dirty="0" err="1" smtClean="0"/>
              <a:t>Стоунер</a:t>
            </a:r>
            <a:r>
              <a:rPr lang="ru-RU" dirty="0" smtClean="0"/>
              <a:t>, мы перенесем наши исследования в другие комнаты.</a:t>
            </a:r>
          </a:p>
          <a:p>
            <a:pPr fontAlgn="base">
              <a:buNone/>
            </a:pPr>
            <a:endParaRPr lang="ru-RU" b="1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892480" cy="2063722"/>
          </a:xfrm>
        </p:spPr>
        <p:txBody>
          <a:bodyPr>
            <a:noAutofit/>
          </a:bodyPr>
          <a:lstStyle/>
          <a:p>
            <a:r>
              <a:rPr lang="ru-RU" sz="4000" dirty="0" smtClean="0"/>
              <a:t> </a:t>
            </a:r>
            <a:r>
              <a:rPr lang="ru-RU" sz="4000" i="1" dirty="0"/>
              <a:t>Кого подозревает Шерлок Холмс, сравнивая с </a:t>
            </a:r>
            <a:r>
              <a:rPr lang="ru-RU" sz="4000" i="1" dirty="0" err="1"/>
              <a:t>Палмером</a:t>
            </a:r>
            <a:r>
              <a:rPr lang="ru-RU" sz="4000" i="1" dirty="0"/>
              <a:t> и </a:t>
            </a:r>
            <a:r>
              <a:rPr lang="ru-RU" sz="4000" i="1" dirty="0" err="1"/>
              <a:t>Причардом</a:t>
            </a:r>
            <a:r>
              <a:rPr lang="ru-RU" sz="4000" i="1" dirty="0"/>
              <a:t>?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i="1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48840"/>
            <a:ext cx="8229600" cy="470916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У него крепкие нервы и большие знания. </a:t>
            </a:r>
            <a:r>
              <a:rPr lang="ru-RU" b="1" dirty="0" err="1" smtClean="0"/>
              <a:t>Палмер</a:t>
            </a:r>
            <a:r>
              <a:rPr lang="ru-RU" b="1" dirty="0" smtClean="0"/>
              <a:t> и </a:t>
            </a:r>
            <a:r>
              <a:rPr lang="ru-RU" b="1" dirty="0" err="1" smtClean="0"/>
              <a:t>Причард</a:t>
            </a:r>
            <a:r>
              <a:rPr lang="ru-RU" b="1" dirty="0" smtClean="0"/>
              <a:t> были лучшими специалистами в своей области. Этот человек очень хитер, но я надеюсь, Уотсон, что нам удастся перехитрить его. Сегодня ночью нам предстоит пережить немало страшного.</a:t>
            </a:r>
          </a:p>
          <a:p>
            <a:r>
              <a:rPr lang="ru-RU" b="1" dirty="0" smtClean="0"/>
              <a:t> </a:t>
            </a:r>
            <a:r>
              <a:rPr lang="ru-RU" b="1" dirty="0" err="1" smtClean="0"/>
              <a:t>Палмер</a:t>
            </a:r>
            <a:r>
              <a:rPr lang="ru-RU" b="1" dirty="0" smtClean="0"/>
              <a:t>, Уильям — английский врач, отравивший стрихнином своего приятеля; казнен в 1856 году. </a:t>
            </a:r>
            <a:r>
              <a:rPr lang="ru-RU" b="1" dirty="0" err="1" smtClean="0"/>
              <a:t>Причард</a:t>
            </a:r>
            <a:r>
              <a:rPr lang="ru-RU" b="1" dirty="0" smtClean="0"/>
              <a:t>, Эдуард Уильям — английский врач, отравивший свою жену и тещу; казнен в 1865 году.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Умозаключение</a:t>
            </a:r>
            <a:br>
              <a:rPr lang="ru-RU" dirty="0" smtClean="0"/>
            </a:br>
            <a:r>
              <a:rPr lang="ru-RU" i="1" dirty="0"/>
              <a:t>Как Шерлок Холмс пришел к правильной версии расследования преступления?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7091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— В начале я пришел к совершенно неправильным выводам, мой дорогой Уотсон, — сказал он, — и это доказывает, как опасно опираться на неточные данные. Присутствие цыган, восклицание несчастной девушки, пытавшейся объяснить, что она увидела, чиркнув спичкой, — всего этого было достаточно, чтобы навести меня на ложный след. Но когда мне стало ясно, что в комнату невозможно проникнуть ни через дверь, ни через окно, что не оттуда грозит опасность обитателю этой комнаты, я понял свою ошибку, и это может послужить мне оправданием…Мне сразу пришла мысль...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Дело №2 «Голубой карбункул»</a:t>
            </a:r>
            <a:br>
              <a:rPr lang="ru-RU" dirty="0" smtClean="0"/>
            </a:br>
            <a:r>
              <a:rPr lang="ru-RU" i="1" dirty="0"/>
              <a:t>Какие и сколько преступлений было совершено из-за голубого карбункула</a:t>
            </a:r>
            <a:r>
              <a:rPr lang="ru-RU" dirty="0"/>
              <a:t>?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825283"/>
            <a:ext cx="8229600" cy="4709160"/>
          </a:xfrm>
        </p:spPr>
        <p:txBody>
          <a:bodyPr>
            <a:normAutofit/>
          </a:bodyPr>
          <a:lstStyle/>
          <a:p>
            <a:r>
              <a:rPr lang="ru-RU" dirty="0" smtClean="0"/>
              <a:t> Этому камню нет еще и двадцати лет. Его нашли на берегу реки </a:t>
            </a:r>
            <a:r>
              <a:rPr lang="ru-RU" dirty="0" err="1" smtClean="0"/>
              <a:t>Амоу</a:t>
            </a:r>
            <a:r>
              <a:rPr lang="ru-RU" dirty="0" smtClean="0"/>
              <a:t>, в Южном Китае, и замечателен он тем, что имеет все свойства карбункула, кроме одного: он не </a:t>
            </a:r>
            <a:r>
              <a:rPr lang="ru-RU" dirty="0" err="1" smtClean="0"/>
              <a:t>рубиново-красный</a:t>
            </a:r>
            <a:r>
              <a:rPr lang="ru-RU" dirty="0" smtClean="0"/>
              <a:t>, а голубой. Несмотря на его молодость, с ним уже связано много ужасных историй. Из-за сорока граней кристаллического углерода…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i="1" dirty="0" smtClean="0"/>
              <a:t>При </a:t>
            </a:r>
            <a:r>
              <a:rPr lang="ru-RU" sz="4900" i="1" dirty="0"/>
              <a:t>каких обстоятельствах и где нашли алмаз?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8840"/>
            <a:ext cx="8229600" cy="4709160"/>
          </a:xfrm>
        </p:spPr>
        <p:txBody>
          <a:bodyPr/>
          <a:lstStyle/>
          <a:p>
            <a:r>
              <a:rPr lang="ru-RU" dirty="0" smtClean="0"/>
              <a:t>В рассказе «Голубой карбункул" сыщик и его друг расследуют полное загадок дело о краже алмаза, стоимость которого невозможно даже вообразить. Драгоценный камень исчез из гостиницы и оказался ..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339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Кого обвиняют в краже алмаза и почему без расследования дело передают в суд?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4709160"/>
          </a:xfrm>
        </p:spPr>
        <p:txBody>
          <a:bodyPr>
            <a:normAutofit/>
          </a:bodyPr>
          <a:lstStyle/>
          <a:p>
            <a:r>
              <a:rPr lang="ru-RU" dirty="0" smtClean="0"/>
              <a:t>Газета «ТАЙМ» «КРАЖА ДРАГОЦЕННОСТЕЙ В ОТЕЛЕ „КОСМОПОЛИТЕН</a:t>
            </a:r>
          </a:p>
          <a:p>
            <a:r>
              <a:rPr lang="ru-RU" dirty="0" smtClean="0"/>
              <a:t>“…, 26 лет, обвиняется в том, что 22 сего месяца похитил у графини </a:t>
            </a:r>
            <a:r>
              <a:rPr lang="ru-RU" dirty="0" err="1" smtClean="0"/>
              <a:t>Моркар</a:t>
            </a:r>
            <a:r>
              <a:rPr lang="ru-RU" dirty="0" smtClean="0"/>
              <a:t> из шкатулки драгоценный камень, известный под названием «Голубой карбункул». Джеймс </a:t>
            </a:r>
            <a:r>
              <a:rPr lang="ru-RU" dirty="0" err="1" smtClean="0"/>
              <a:t>Райдер</a:t>
            </a:r>
            <a:r>
              <a:rPr lang="ru-RU" dirty="0" smtClean="0"/>
              <a:t>, служащий отеля, показал, что в день кражи …. припаивал расшатанный прут каминной решетки в комнате графини </a:t>
            </a:r>
            <a:r>
              <a:rPr lang="ru-RU" dirty="0" err="1" smtClean="0"/>
              <a:t>Моркар</a:t>
            </a:r>
            <a:r>
              <a:rPr lang="ru-RU" dirty="0" smtClean="0"/>
              <a:t>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Умозаключение</a:t>
            </a:r>
            <a:br>
              <a:rPr lang="ru-RU" dirty="0" smtClean="0"/>
            </a:br>
            <a:r>
              <a:rPr lang="ru-RU" i="1" dirty="0"/>
              <a:t>Как Шерлок Холмс пришел к правильной версии расследования преступления?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4709160"/>
          </a:xfrm>
        </p:spPr>
        <p:txBody>
          <a:bodyPr>
            <a:normAutofit/>
          </a:bodyPr>
          <a:lstStyle/>
          <a:p>
            <a:r>
              <a:rPr lang="ru-RU" dirty="0" smtClean="0"/>
              <a:t>– Игра проиграна, </a:t>
            </a:r>
            <a:r>
              <a:rPr lang="ru-RU" dirty="0" err="1" smtClean="0"/>
              <a:t>Райдер</a:t>
            </a:r>
            <a:r>
              <a:rPr lang="ru-RU" dirty="0" smtClean="0"/>
              <a:t>, – спокойно сказал Шерлок Холмс. – Держитесь крепче на ногах, не то вы упадете в огонь. Помогите ему сесть, Уотсон. Он еще недостаточно силен, чтобы хладнокровно мошенничать. Дайте ему глоток водки. Так. Теперь он немного похож на человека.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Дело №3 «Союз рыжих»</a:t>
            </a:r>
            <a:br>
              <a:rPr lang="ru-RU" dirty="0" smtClean="0"/>
            </a:br>
            <a:r>
              <a:rPr lang="ru-RU" i="1" dirty="0"/>
              <a:t>С какой целью был создан «Союз рыжих?»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4709160"/>
          </a:xfrm>
        </p:spPr>
        <p:txBody>
          <a:bodyPr/>
          <a:lstStyle/>
          <a:p>
            <a:r>
              <a:rPr lang="ru-RU" dirty="0" smtClean="0"/>
              <a:t>ОТКРЫТА новая вакансия для члена Союза. Предлагается жалованье четыре фунта стерлингов в неделю за чисто номинальную работу. Каждый рыжий не моложе двадцати одного года, находящийся в здравом уме и трезвой памяти, может оказаться пригодным для этой работы. 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С какой целью Шерлок Холмс посетил помощника мистера </a:t>
            </a:r>
            <a:r>
              <a:rPr lang="ru-RU" i="1" dirty="0" err="1"/>
              <a:t>Джабеза</a:t>
            </a:r>
            <a:r>
              <a:rPr lang="ru-RU" i="1" dirty="0"/>
              <a:t> Уилсона?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420888"/>
            <a:ext cx="8229600" cy="4709160"/>
          </a:xfrm>
        </p:spPr>
        <p:txBody>
          <a:bodyPr/>
          <a:lstStyle/>
          <a:p>
            <a:r>
              <a:rPr lang="ru-RU" dirty="0" smtClean="0"/>
              <a:t>— Видимо, — сказал я, — помощник мистера Уилсона играет немалую роль в этом Союзе рыжих. Уверен, вы спросили у него дорогу лишь затем, чтобы взглянуть на него.</a:t>
            </a:r>
          </a:p>
          <a:p>
            <a:r>
              <a:rPr lang="ru-RU" dirty="0" smtClean="0"/>
              <a:t>— Не на него.</a:t>
            </a:r>
          </a:p>
          <a:p>
            <a:r>
              <a:rPr lang="ru-RU" dirty="0" smtClean="0"/>
              <a:t>— На что же?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Видео </a:t>
            </a:r>
            <a:r>
              <a:rPr lang="ru-RU" dirty="0" smtClean="0"/>
              <a:t>«Шерлок Холмс и доктор Ватсон. Знакомство»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i="1" dirty="0"/>
              <a:t>Как Шерлок Холмс пришел к таким выводам?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709160"/>
          </a:xfrm>
        </p:spPr>
        <p:txBody>
          <a:bodyPr/>
          <a:lstStyle/>
          <a:p>
            <a:r>
              <a:rPr lang="ru-RU" dirty="0" smtClean="0"/>
              <a:t> — Там готовится крупное преступление. У меня есть все основания думать, что мы еще успеем предотвратить его. Но все усложняется из-за того, что сегодня суббота. Вечером мне может понадобиться ваша помощь.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55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Умозаключение</a:t>
            </a:r>
            <a:br>
              <a:rPr lang="ru-RU" dirty="0" smtClean="0"/>
            </a:br>
            <a:r>
              <a:rPr lang="ru-RU" i="1" dirty="0"/>
              <a:t>Какие факты и обстоятельства помогли Шерлоку Холмсу правильно расследовать преступление?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4709160"/>
          </a:xfrm>
        </p:spPr>
        <p:txBody>
          <a:bodyPr/>
          <a:lstStyle/>
          <a:p>
            <a:r>
              <a:rPr lang="ru-RU" dirty="0" smtClean="0"/>
              <a:t>… единственной целью этого фантастического объявления о Союзе рыжих и переписывании «Британской энциклопедии» может быть только удаление из дома не слишком умного владельца ссудной кассы на несколько часов ежедневно. 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- дедуктивный метод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dirty="0" smtClean="0"/>
              <a:t>У каждого агентства сумка с набором личных вещей: ключи, носовой платок, записная книжка, кошелек, банковская карта, телефон и т.п. Сумки  собирали все агентства соответственно статусу, возрасту и роду деятельности рекомендуемого владельца.</a:t>
            </a:r>
          </a:p>
          <a:p>
            <a:pPr fontAlgn="base">
              <a:buNone/>
            </a:pPr>
            <a:r>
              <a:rPr lang="ru-RU" dirty="0" smtClean="0"/>
              <a:t>Задание: </a:t>
            </a:r>
            <a:r>
              <a:rPr lang="ru-RU" b="1" i="1" dirty="0" smtClean="0"/>
              <a:t>Рассказать как можно больше о владельце сумки, свои умозаключения аргументировать. </a:t>
            </a:r>
          </a:p>
          <a:p>
            <a:pPr fontAlgn="base">
              <a:buNone/>
            </a:pPr>
            <a:endParaRPr lang="ru-RU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1- сумка пенсионера-служащего     </a:t>
            </a:r>
          </a:p>
          <a:p>
            <a:r>
              <a:rPr lang="ru-RU" dirty="0" smtClean="0"/>
              <a:t> 2 - сумка подростка</a:t>
            </a:r>
          </a:p>
          <a:p>
            <a:r>
              <a:rPr lang="ru-RU" dirty="0" smtClean="0"/>
              <a:t> 3 - сумка девушки-студентки </a:t>
            </a:r>
          </a:p>
          <a:p>
            <a:r>
              <a:rPr lang="ru-RU" dirty="0" smtClean="0"/>
              <a:t> </a:t>
            </a:r>
            <a:r>
              <a:rPr lang="ru-RU" smtClean="0"/>
              <a:t>4 </a:t>
            </a:r>
            <a:r>
              <a:rPr lang="ru-RU" dirty="0" smtClean="0"/>
              <a:t>-</a:t>
            </a:r>
            <a:r>
              <a:rPr lang="ru-RU" smtClean="0"/>
              <a:t> </a:t>
            </a:r>
            <a:r>
              <a:rPr lang="ru-RU" dirty="0" smtClean="0"/>
              <a:t>сумка менеджера 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Доктор Ватсон Шерлоку Холмсу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« Я не считаю себя глупее других, но всегда, когда я имею дело с Шерлоком Холмсом, меня угнетает тяжелое сознание собственной тупости. Ведь вот я слышал то же самое, что слышал он, я видел то же самое, что видел он, однако, судя по его словам, он знает и понимает не только то, что случилось, но и то, что случится, мне же все это дело по-прежнему представляется непонятной </a:t>
            </a:r>
            <a:r>
              <a:rPr lang="ru-RU" smtClean="0"/>
              <a:t>нелепостью». 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Инсценирование</a:t>
            </a:r>
            <a:r>
              <a:rPr lang="ru-RU" dirty="0" smtClean="0"/>
              <a:t> эпизода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dirty="0" smtClean="0"/>
              <a:t> Диалог Шерлока Холмса и доктора Ватсона)</a:t>
            </a:r>
          </a:p>
          <a:p>
            <a:pPr fontAlgn="base"/>
            <a:r>
              <a:rPr lang="ru-RU" dirty="0" smtClean="0"/>
              <a:t>1.— Право, не знаю, — сказал Холмс, — брать ли вас сегодня ночью с собой! Дело-то очень опасное… («Пестрая лента»)</a:t>
            </a:r>
          </a:p>
          <a:p>
            <a:r>
              <a:rPr lang="ru-RU" dirty="0" smtClean="0"/>
              <a:t>2.— Вы шутите! Что можно извлечь из этого старого рваного фетра?.. («Голубой карбункул» )</a:t>
            </a:r>
          </a:p>
          <a:p>
            <a:r>
              <a:rPr lang="ru-RU" dirty="0" smtClean="0"/>
              <a:t>3. — Ну, Уотсон, — сказал Холмс, когда наш посетитель ушел, — что вы обо всем этом думаете?.. («Союз рыжих»)</a:t>
            </a:r>
          </a:p>
          <a:p>
            <a:r>
              <a:rPr lang="ru-RU" dirty="0" smtClean="0"/>
              <a:t>4. — Семейная жизнь вам на пользу, — заметил он…(«Скандал в Богемии»)</a:t>
            </a:r>
          </a:p>
          <a:p>
            <a:endParaRPr lang="ru-RU" dirty="0" smtClean="0"/>
          </a:p>
          <a:p>
            <a:pPr fontAlgn="base"/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5975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1. </a:t>
            </a:r>
            <a:r>
              <a:rPr lang="ru-RU" dirty="0" smtClean="0"/>
              <a:t>Как назывался транспорт в Лондоне во времена Холмса? </a:t>
            </a:r>
          </a:p>
          <a:p>
            <a:r>
              <a:rPr lang="ru-RU" dirty="0" smtClean="0"/>
              <a:t>2. </a:t>
            </a:r>
            <a:r>
              <a:rPr lang="ru-RU" dirty="0" err="1" smtClean="0"/>
              <a:t>Скотленд-Ярд</a:t>
            </a:r>
            <a:r>
              <a:rPr lang="ru-RU" dirty="0" smtClean="0"/>
              <a:t>- это…</a:t>
            </a:r>
          </a:p>
          <a:p>
            <a:r>
              <a:rPr lang="ru-RU" dirty="0" smtClean="0"/>
              <a:t>3. В какой из азиатских стран побывал доктор Ватсон? </a:t>
            </a:r>
          </a:p>
          <a:p>
            <a:r>
              <a:rPr lang="ru-RU" dirty="0" smtClean="0"/>
              <a:t>4. Любимая фраза Шерлока Холмса?</a:t>
            </a:r>
          </a:p>
          <a:p>
            <a:r>
              <a:rPr lang="ru-RU" dirty="0" smtClean="0"/>
              <a:t>5. Каким методом пользовался Холмс в своих поисках?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Анкета Шерлока Холмса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- ДАТА РОЖДЕНИЯ-</a:t>
            </a:r>
          </a:p>
          <a:p>
            <a:r>
              <a:rPr lang="ru-RU" dirty="0" smtClean="0"/>
              <a:t>- АДРЕС –</a:t>
            </a:r>
          </a:p>
          <a:p>
            <a:r>
              <a:rPr lang="ru-RU" dirty="0" smtClean="0"/>
              <a:t>- РОД ЗАНЯТИЙ - </a:t>
            </a:r>
          </a:p>
          <a:p>
            <a:r>
              <a:rPr lang="ru-RU" dirty="0" smtClean="0"/>
              <a:t>- ХОББИ - </a:t>
            </a:r>
          </a:p>
          <a:p>
            <a:r>
              <a:rPr lang="ru-RU" dirty="0" smtClean="0"/>
              <a:t>- ЧЕРТЫ ХАРАКТЕРА ШЕРЛОКА ХОЛМСА, КОТОРЫЕ ПОМОГЛИ ЕМУ СТАТЬ ВЕЛИКИМ СЫЩИКОМ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Видео «Музей Шерлока Холмса»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ВИРТУАЛЬНАЯ ЭКСКУРСИЯ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 видели интерьер квартиры Шерлока Холмса. Ответьте, пожалуйста, на вопросы:</a:t>
            </a:r>
          </a:p>
          <a:p>
            <a:pPr lvl="0"/>
            <a:r>
              <a:rPr lang="ru-RU" dirty="0" smtClean="0"/>
              <a:t>Сколько картин висит на стенах? </a:t>
            </a:r>
          </a:p>
          <a:p>
            <a:pPr lvl="0"/>
            <a:r>
              <a:rPr lang="ru-RU" dirty="0" smtClean="0"/>
              <a:t>Коллекция каких насекомых есть у Шерлока Холмса.? </a:t>
            </a:r>
          </a:p>
          <a:p>
            <a:pPr lvl="0"/>
            <a:r>
              <a:rPr lang="ru-RU" dirty="0" smtClean="0"/>
              <a:t>Что лежит на столе знаменитого сыщика? </a:t>
            </a:r>
          </a:p>
          <a:p>
            <a:pPr lvl="0"/>
            <a:r>
              <a:rPr lang="ru-RU" dirty="0" smtClean="0"/>
              <a:t>Какого цвета ковер на полу комнаты? </a:t>
            </a:r>
          </a:p>
          <a:p>
            <a:pPr lvl="0"/>
            <a:r>
              <a:rPr lang="ru-RU" dirty="0" smtClean="0"/>
              <a:t>А какого цвета камин?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Узнай героя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fontAlgn="base"/>
            <a:r>
              <a:rPr lang="ru-RU" b="1" dirty="0" smtClean="0"/>
              <a:t>Поступил в университет, окончил его с дипломом врача и уехал в Калькутту, где благодаря своему искусству и выдержке вскоре приобрел широкую практику. Но вот в доме у него случилась кража, и …в припадке бешенства избил до смерти туземца-дворецкого. С трудом избежав смертной казни, он долгое время томился в тюрьме, а потом возвратился в Англию угрюмым и разочарованным человеком. Редко выходил из дому, а если и выходил, то всякий раз затевал безобразную ссору с первым же человеком, который попадался ему на пути. Он сделался грозой всего селения… Нужно сказать, что он человек невероятной физической силы, и, так как в припадке гнева совершенно не владеет собой, люди при встрече с ним буквально шарахались в сторону.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Узнай героя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— … что он человек средних лет, что у него седина, что он недавно стригся, что он помадит волосы — все станет ясным, если внимательно посмотреть на нижнюю часть подкладки в шляпе. В лупу видны приставшие к подкладке волосы, аккуратно срезанные ножницами парикмахера и пахнущие помадой. Заметьте, что пыль на шляпе не уличная — серая и жесткая, а домашняя — бурая, пушистая. Значит, шляпа большей частью висела дома. А следы влажности на внутренней ее стороне говорят о том, как быстро потеет ее владелец, потому что не привык много двигаться.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Узнай героя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—… убийца, вор, взломщик и мошенник, — сказал Джонс. — Он еще молод, мистер </a:t>
            </a:r>
            <a:r>
              <a:rPr lang="ru-RU" dirty="0" err="1" smtClean="0"/>
              <a:t>Мерриуэзер</a:t>
            </a:r>
            <a:r>
              <a:rPr lang="ru-RU" dirty="0" smtClean="0"/>
              <a:t>, но это искуснейший вор в стране: ни на кого другого я не надел бы наручников с такой охотой, как на него. Он замечательный человек, этот ... Его дед был герцог, сам он учился в Итоне и в Оксфорде. Мозг его так же изощрен, как его пальцы, и хотя мы на каждом шагу натыкаемся на его следы, он до сих пор остается неуловимым. На этой неделе он обворует кого-нибудь в Шотландии, а на следующей он уже собирает деньги на постройку детского приюта в </a:t>
            </a:r>
            <a:r>
              <a:rPr lang="ru-RU" dirty="0" err="1" smtClean="0"/>
              <a:t>Коррнуэлле</a:t>
            </a:r>
            <a:r>
              <a:rPr lang="ru-RU" dirty="0" smtClean="0"/>
              <a:t>. Я гоняюсь за ним уже несколько лет, а еще ни разу не видел его.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1009</TotalTime>
  <Words>912</Words>
  <Application>Microsoft Office PowerPoint</Application>
  <PresentationFormat>Экран (4:3)</PresentationFormat>
  <Paragraphs>81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Апекс</vt:lpstr>
      <vt:lpstr>Заседание детективного клуба</vt:lpstr>
      <vt:lpstr>Видео «Шерлок Холмс и доктор Ватсон. Знакомство»</vt:lpstr>
      <vt:lpstr>Разминка</vt:lpstr>
      <vt:lpstr>Анкета Шерлока Холмса</vt:lpstr>
      <vt:lpstr>Видео «Музей Шерлока Холмса»</vt:lpstr>
      <vt:lpstr>ВИРТУАЛЬНАЯ ЭКСКУРСИЯ</vt:lpstr>
      <vt:lpstr>Узнай героя</vt:lpstr>
      <vt:lpstr>Узнай героя</vt:lpstr>
      <vt:lpstr>Узнай героя</vt:lpstr>
      <vt:lpstr>ДЕЛО № 1 «Пестрая лента»  В связи с какими произошедшими событиями Элен боялась за свою жизнь?  </vt:lpstr>
      <vt:lpstr>Какие предметы, находившиеся в комнате доктора Ройлотта, вызвали подозрение у Шерлока Холмса?  </vt:lpstr>
      <vt:lpstr> Кого подозревает Шерлок Холмс, сравнивая с Палмером и Причардом? </vt:lpstr>
      <vt:lpstr>Умозаключение Как Шерлок Холмс пришел к правильной версии расследования преступления? </vt:lpstr>
      <vt:lpstr>Дело №2 «Голубой карбункул» Какие и сколько преступлений было совершено из-за голубого карбункула? </vt:lpstr>
      <vt:lpstr>При каких обстоятельствах и где нашли алмаз? </vt:lpstr>
      <vt:lpstr>Кого обвиняют в краже алмаза и почему без расследования дело передают в суд? </vt:lpstr>
      <vt:lpstr>Умозаключение Как Шерлок Холмс пришел к правильной версии расследования преступления? </vt:lpstr>
      <vt:lpstr>Дело №3 «Союз рыжих» С какой целью был создан «Союз рыжих?» </vt:lpstr>
      <vt:lpstr>С какой целью Шерлок Холмс посетил помощника мистера Джабеза Уилсона? </vt:lpstr>
      <vt:lpstr>Как Шерлок Холмс пришел к таким выводам?</vt:lpstr>
      <vt:lpstr>Умозаключение Какие факты и обстоятельства помогли Шерлоку Холмсу правильно расследовать преступление? </vt:lpstr>
      <vt:lpstr>Задание - дедуктивный метод</vt:lpstr>
      <vt:lpstr>Слайд 23</vt:lpstr>
      <vt:lpstr>Доктор Ватсон Шерлоку Холмсу</vt:lpstr>
      <vt:lpstr>Инсценирование эпизода</vt:lpstr>
      <vt:lpstr>Подведение итогов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lyudmila</dc:creator>
  <cp:lastModifiedBy>lyudmila</cp:lastModifiedBy>
  <cp:revision>102</cp:revision>
  <dcterms:created xsi:type="dcterms:W3CDTF">2018-04-18T16:45:46Z</dcterms:created>
  <dcterms:modified xsi:type="dcterms:W3CDTF">2018-06-13T19:43:42Z</dcterms:modified>
</cp:coreProperties>
</file>