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  <p:sldMasterId id="2147483828" r:id="rId14"/>
    <p:sldMasterId id="2147483840" r:id="rId15"/>
    <p:sldMasterId id="2147483852" r:id="rId16"/>
    <p:sldMasterId id="2147483864" r:id="rId17"/>
    <p:sldMasterId id="2147483876" r:id="rId18"/>
    <p:sldMasterId id="2147483888" r:id="rId19"/>
    <p:sldMasterId id="2147483900" r:id="rId20"/>
    <p:sldMasterId id="2147483924" r:id="rId21"/>
    <p:sldMasterId id="2147483936" r:id="rId22"/>
    <p:sldMasterId id="2147483948" r:id="rId23"/>
    <p:sldMasterId id="2147483960" r:id="rId24"/>
    <p:sldMasterId id="2147483972" r:id="rId25"/>
    <p:sldMasterId id="2147483984" r:id="rId26"/>
    <p:sldMasterId id="2147483996" r:id="rId27"/>
    <p:sldMasterId id="2147484008" r:id="rId28"/>
  </p:sldMasterIdLst>
  <p:sldIdLst>
    <p:sldId id="257" r:id="rId29"/>
    <p:sldId id="258" r:id="rId30"/>
    <p:sldId id="264" r:id="rId31"/>
    <p:sldId id="263" r:id="rId32"/>
    <p:sldId id="276" r:id="rId33"/>
    <p:sldId id="266" r:id="rId34"/>
    <p:sldId id="267" r:id="rId35"/>
    <p:sldId id="268" r:id="rId36"/>
    <p:sldId id="269" r:id="rId37"/>
    <p:sldId id="272" r:id="rId38"/>
    <p:sldId id="270" r:id="rId39"/>
    <p:sldId id="271" r:id="rId40"/>
    <p:sldId id="259" r:id="rId41"/>
    <p:sldId id="260" r:id="rId42"/>
    <p:sldId id="261" r:id="rId43"/>
    <p:sldId id="262" r:id="rId44"/>
    <p:sldId id="273" r:id="rId45"/>
    <p:sldId id="274" r:id="rId46"/>
    <p:sldId id="275" r:id="rId47"/>
    <p:sldId id="293" r:id="rId48"/>
    <p:sldId id="277" r:id="rId49"/>
    <p:sldId id="278" r:id="rId50"/>
    <p:sldId id="279" r:id="rId51"/>
    <p:sldId id="280" r:id="rId52"/>
    <p:sldId id="281" r:id="rId53"/>
    <p:sldId id="292" r:id="rId54"/>
    <p:sldId id="283" r:id="rId55"/>
    <p:sldId id="284" r:id="rId56"/>
    <p:sldId id="285" r:id="rId57"/>
    <p:sldId id="286" r:id="rId58"/>
    <p:sldId id="287" r:id="rId59"/>
    <p:sldId id="288" r:id="rId60"/>
    <p:sldId id="289" r:id="rId61"/>
    <p:sldId id="290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slide" Target="slides/slide30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slide" Target="slides/slide28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slide" Target="slides/slide3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62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slide" Target="slides/slide2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slide" Target="slides/slide32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300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15444"/>
      </p:ext>
    </p:extLst>
  </p:cSld>
  <p:clrMapOvr>
    <a:masterClrMapping/>
  </p:clrMapOvr>
  <p:transition spd="slow">
    <p:cover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46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046980"/>
      </p:ext>
    </p:extLst>
  </p:cSld>
  <p:clrMapOvr>
    <a:masterClrMapping/>
  </p:clrMapOvr>
  <p:transition spd="slow">
    <p:cover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960119"/>
      </p:ext>
    </p:extLst>
  </p:cSld>
  <p:clrMapOvr>
    <a:masterClrMapping/>
  </p:clrMapOvr>
  <p:transition spd="slow">
    <p:cover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27592"/>
      </p:ext>
    </p:extLst>
  </p:cSld>
  <p:clrMapOvr>
    <a:masterClrMapping/>
  </p:clrMapOvr>
  <p:transition spd="slow">
    <p:cover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45805"/>
      </p:ext>
    </p:extLst>
  </p:cSld>
  <p:clrMapOvr>
    <a:masterClrMapping/>
  </p:clrMapOvr>
  <p:transition spd="slow">
    <p:cover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640285"/>
      </p:ext>
    </p:extLst>
  </p:cSld>
  <p:clrMapOvr>
    <a:masterClrMapping/>
  </p:clrMapOvr>
  <p:transition spd="slow">
    <p:cover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76474"/>
      </p:ext>
    </p:extLst>
  </p:cSld>
  <p:clrMapOvr>
    <a:masterClrMapping/>
  </p:clrMapOvr>
  <p:transition spd="slow">
    <p:cover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77527"/>
      </p:ext>
    </p:extLst>
  </p:cSld>
  <p:clrMapOvr>
    <a:masterClrMapping/>
  </p:clrMapOvr>
  <p:transition spd="slow">
    <p:cover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434564"/>
      </p:ext>
    </p:extLst>
  </p:cSld>
  <p:clrMapOvr>
    <a:masterClrMapping/>
  </p:clrMapOvr>
  <p:transition spd="slow">
    <p:cover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93784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03858"/>
      </p:ext>
    </p:extLst>
  </p:cSld>
  <p:clrMapOvr>
    <a:masterClrMapping/>
  </p:clrMapOvr>
  <p:transition spd="slow">
    <p:cover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87406"/>
      </p:ext>
    </p:extLst>
  </p:cSld>
  <p:clrMapOvr>
    <a:masterClrMapping/>
  </p:clrMapOvr>
  <p:transition spd="slow">
    <p:cover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343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501393"/>
      </p:ext>
    </p:extLst>
  </p:cSld>
  <p:clrMapOvr>
    <a:masterClrMapping/>
  </p:clrMapOvr>
  <p:transition spd="slow">
    <p:cover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86343"/>
      </p:ext>
    </p:extLst>
  </p:cSld>
  <p:clrMapOvr>
    <a:masterClrMapping/>
  </p:clrMapOvr>
  <p:transition spd="slow">
    <p:cover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27169"/>
      </p:ext>
    </p:extLst>
  </p:cSld>
  <p:clrMapOvr>
    <a:masterClrMapping/>
  </p:clrMapOvr>
  <p:transition spd="slow">
    <p:cover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69060"/>
      </p:ext>
    </p:extLst>
  </p:cSld>
  <p:clrMapOvr>
    <a:masterClrMapping/>
  </p:clrMapOvr>
  <p:transition spd="slow">
    <p:cover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320562"/>
      </p:ext>
    </p:extLst>
  </p:cSld>
  <p:clrMapOvr>
    <a:masterClrMapping/>
  </p:clrMapOvr>
  <p:transition spd="slow">
    <p:cover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759731"/>
      </p:ext>
    </p:extLst>
  </p:cSld>
  <p:clrMapOvr>
    <a:masterClrMapping/>
  </p:clrMapOvr>
  <p:transition spd="slow">
    <p:cover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03274"/>
      </p:ext>
    </p:extLst>
  </p:cSld>
  <p:clrMapOvr>
    <a:masterClrMapping/>
  </p:clrMapOvr>
  <p:transition spd="slow">
    <p:cover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67721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72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199230"/>
      </p:ext>
    </p:extLst>
  </p:cSld>
  <p:clrMapOvr>
    <a:masterClrMapping/>
  </p:clrMapOvr>
  <p:transition spd="slow">
    <p:cover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461990"/>
      </p:ext>
    </p:extLst>
  </p:cSld>
  <p:clrMapOvr>
    <a:masterClrMapping/>
  </p:clrMapOvr>
  <p:transition spd="slow">
    <p:cover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5582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03399"/>
      </p:ext>
    </p:extLst>
  </p:cSld>
  <p:clrMapOvr>
    <a:masterClrMapping/>
  </p:clrMapOvr>
  <p:transition spd="slow">
    <p:cover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250092"/>
      </p:ext>
    </p:extLst>
  </p:cSld>
  <p:clrMapOvr>
    <a:masterClrMapping/>
  </p:clrMapOvr>
  <p:transition spd="slow">
    <p:cover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29388"/>
      </p:ext>
    </p:extLst>
  </p:cSld>
  <p:clrMapOvr>
    <a:masterClrMapping/>
  </p:clrMapOvr>
  <p:transition spd="slow">
    <p:cover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39066"/>
      </p:ext>
    </p:extLst>
  </p:cSld>
  <p:clrMapOvr>
    <a:masterClrMapping/>
  </p:clrMapOvr>
  <p:transition spd="slow">
    <p:cover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76184"/>
      </p:ext>
    </p:extLst>
  </p:cSld>
  <p:clrMapOvr>
    <a:masterClrMapping/>
  </p:clrMapOvr>
  <p:transition spd="slow">
    <p:cover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13897"/>
      </p:ext>
    </p:extLst>
  </p:cSld>
  <p:clrMapOvr>
    <a:masterClrMapping/>
  </p:clrMapOvr>
  <p:transition spd="slow">
    <p:cover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979230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71609"/>
      </p:ext>
    </p:extLst>
  </p:cSld>
  <p:clrMapOvr>
    <a:masterClrMapping/>
  </p:clrMapOvr>
  <p:transition spd="slow">
    <p:cover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857081"/>
      </p:ext>
    </p:extLst>
  </p:cSld>
  <p:clrMapOvr>
    <a:masterClrMapping/>
  </p:clrMapOvr>
  <p:transition spd="slow">
    <p:cover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883791"/>
      </p:ext>
    </p:extLst>
  </p:cSld>
  <p:clrMapOvr>
    <a:masterClrMapping/>
  </p:clrMapOvr>
  <p:transition spd="slow">
    <p:cover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889625"/>
      </p:ext>
    </p:extLst>
  </p:cSld>
  <p:clrMapOvr>
    <a:masterClrMapping/>
  </p:clrMapOvr>
  <p:transition spd="slow">
    <p:cover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087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59785"/>
      </p:ext>
    </p:extLst>
  </p:cSld>
  <p:clrMapOvr>
    <a:masterClrMapping/>
  </p:clrMapOvr>
  <p:transition spd="slow">
    <p:cover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68034"/>
      </p:ext>
    </p:extLst>
  </p:cSld>
  <p:clrMapOvr>
    <a:masterClrMapping/>
  </p:clrMapOvr>
  <p:transition spd="slow">
    <p:cover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75860"/>
      </p:ext>
    </p:extLst>
  </p:cSld>
  <p:clrMapOvr>
    <a:masterClrMapping/>
  </p:clrMapOvr>
  <p:transition spd="slow">
    <p:cover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4712"/>
      </p:ext>
    </p:extLst>
  </p:cSld>
  <p:clrMapOvr>
    <a:masterClrMapping/>
  </p:clrMapOvr>
  <p:transition spd="slow">
    <p:cover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15347"/>
      </p:ext>
    </p:extLst>
  </p:cSld>
  <p:clrMapOvr>
    <a:masterClrMapping/>
  </p:clrMapOvr>
  <p:transition spd="slow">
    <p:cover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33470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41347"/>
      </p:ext>
    </p:extLst>
  </p:cSld>
  <p:clrMapOvr>
    <a:masterClrMapping/>
  </p:clrMapOvr>
  <p:transition spd="slow">
    <p:cover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589747"/>
      </p:ext>
    </p:extLst>
  </p:cSld>
  <p:clrMapOvr>
    <a:masterClrMapping/>
  </p:clrMapOvr>
  <p:transition spd="slow">
    <p:cover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672051"/>
      </p:ext>
    </p:extLst>
  </p:cSld>
  <p:clrMapOvr>
    <a:masterClrMapping/>
  </p:clrMapOvr>
  <p:transition spd="slow">
    <p:cover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981550"/>
      </p:ext>
    </p:extLst>
  </p:cSld>
  <p:clrMapOvr>
    <a:masterClrMapping/>
  </p:clrMapOvr>
  <p:transition spd="slow">
    <p:cover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19618"/>
      </p:ext>
    </p:extLst>
  </p:cSld>
  <p:clrMapOvr>
    <a:masterClrMapping/>
  </p:clrMapOvr>
  <p:transition spd="slow">
    <p:cover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831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75002"/>
      </p:ext>
    </p:extLst>
  </p:cSld>
  <p:clrMapOvr>
    <a:masterClrMapping/>
  </p:clrMapOvr>
  <p:transition spd="slow">
    <p:cover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30696"/>
      </p:ext>
    </p:extLst>
  </p:cSld>
  <p:clrMapOvr>
    <a:masterClrMapping/>
  </p:clrMapOvr>
  <p:transition spd="slow">
    <p:cover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42667"/>
      </p:ext>
    </p:extLst>
  </p:cSld>
  <p:clrMapOvr>
    <a:masterClrMapping/>
  </p:clrMapOvr>
  <p:transition spd="slow">
    <p:cover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100024"/>
      </p:ext>
    </p:extLst>
  </p:cSld>
  <p:clrMapOvr>
    <a:masterClrMapping/>
  </p:clrMapOvr>
  <p:transition spd="slow">
    <p:cover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860786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11589"/>
      </p:ext>
    </p:extLst>
  </p:cSld>
  <p:clrMapOvr>
    <a:masterClrMapping/>
  </p:clrMapOvr>
  <p:transition spd="slow">
    <p:cover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08465"/>
      </p:ext>
    </p:extLst>
  </p:cSld>
  <p:clrMapOvr>
    <a:masterClrMapping/>
  </p:clrMapOvr>
  <p:transition spd="slow">
    <p:cover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55068"/>
      </p:ext>
    </p:extLst>
  </p:cSld>
  <p:clrMapOvr>
    <a:masterClrMapping/>
  </p:clrMapOvr>
  <p:transition spd="slow">
    <p:cover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79052"/>
      </p:ext>
    </p:extLst>
  </p:cSld>
  <p:clrMapOvr>
    <a:masterClrMapping/>
  </p:clrMapOvr>
  <p:transition spd="slow">
    <p:cover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06963"/>
      </p:ext>
    </p:extLst>
  </p:cSld>
  <p:clrMapOvr>
    <a:masterClrMapping/>
  </p:clrMapOvr>
  <p:transition spd="slow">
    <p:cover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13233"/>
      </p:ext>
    </p:extLst>
  </p:cSld>
  <p:clrMapOvr>
    <a:masterClrMapping/>
  </p:clrMapOvr>
  <p:transition spd="slow">
    <p:cover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05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197990"/>
      </p:ext>
    </p:extLst>
  </p:cSld>
  <p:clrMapOvr>
    <a:masterClrMapping/>
  </p:clrMapOvr>
  <p:transition spd="slow">
    <p:cover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015206"/>
      </p:ext>
    </p:extLst>
  </p:cSld>
  <p:clrMapOvr>
    <a:masterClrMapping/>
  </p:clrMapOvr>
  <p:transition spd="slow">
    <p:cover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5499"/>
      </p:ext>
    </p:extLst>
  </p:cSld>
  <p:clrMapOvr>
    <a:masterClrMapping/>
  </p:clrMapOvr>
  <p:transition spd="slow">
    <p:cover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97475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49683"/>
      </p:ext>
    </p:extLst>
  </p:cSld>
  <p:clrMapOvr>
    <a:masterClrMapping/>
  </p:clrMapOvr>
  <p:transition spd="slow">
    <p:cover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28167"/>
      </p:ext>
    </p:extLst>
  </p:cSld>
  <p:clrMapOvr>
    <a:masterClrMapping/>
  </p:clrMapOvr>
  <p:transition spd="slow">
    <p:cover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031079"/>
      </p:ext>
    </p:extLst>
  </p:cSld>
  <p:clrMapOvr>
    <a:masterClrMapping/>
  </p:clrMapOvr>
  <p:transition spd="slow">
    <p:cover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58027"/>
      </p:ext>
    </p:extLst>
  </p:cSld>
  <p:clrMapOvr>
    <a:masterClrMapping/>
  </p:clrMapOvr>
  <p:transition spd="slow">
    <p:cover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4301"/>
      </p:ext>
    </p:extLst>
  </p:cSld>
  <p:clrMapOvr>
    <a:masterClrMapping/>
  </p:clrMapOvr>
  <p:transition spd="slow">
    <p:cover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14689"/>
      </p:ext>
    </p:extLst>
  </p:cSld>
  <p:clrMapOvr>
    <a:masterClrMapping/>
  </p:clrMapOvr>
  <p:transition spd="slow">
    <p:cover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110892"/>
      </p:ext>
    </p:extLst>
  </p:cSld>
  <p:clrMapOvr>
    <a:masterClrMapping/>
  </p:clrMapOvr>
  <p:transition spd="slow">
    <p:cover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165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98575"/>
      </p:ext>
    </p:extLst>
  </p:cSld>
  <p:clrMapOvr>
    <a:masterClrMapping/>
  </p:clrMapOvr>
  <p:transition spd="slow">
    <p:cover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29236"/>
      </p:ext>
    </p:extLst>
  </p:cSld>
  <p:clrMapOvr>
    <a:masterClrMapping/>
  </p:clrMapOvr>
  <p:transition spd="slow">
    <p:cover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74878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75540"/>
      </p:ext>
    </p:extLst>
  </p:cSld>
  <p:clrMapOvr>
    <a:masterClrMapping/>
  </p:clrMapOvr>
  <p:transition spd="slow">
    <p:cover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796992"/>
      </p:ext>
    </p:extLst>
  </p:cSld>
  <p:clrMapOvr>
    <a:masterClrMapping/>
  </p:clrMapOvr>
  <p:transition spd="slow">
    <p:cover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459913"/>
      </p:ext>
    </p:extLst>
  </p:cSld>
  <p:clrMapOvr>
    <a:masterClrMapping/>
  </p:clrMapOvr>
  <p:transition spd="slow">
    <p:cover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6280"/>
      </p:ext>
    </p:extLst>
  </p:cSld>
  <p:clrMapOvr>
    <a:masterClrMapping/>
  </p:clrMapOvr>
  <p:transition spd="slow">
    <p:cover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66377"/>
      </p:ext>
    </p:extLst>
  </p:cSld>
  <p:clrMapOvr>
    <a:masterClrMapping/>
  </p:clrMapOvr>
  <p:transition spd="slow">
    <p:cover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54706"/>
      </p:ext>
    </p:extLst>
  </p:cSld>
  <p:clrMapOvr>
    <a:masterClrMapping/>
  </p:clrMapOvr>
  <p:transition spd="slow">
    <p:cover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86489"/>
      </p:ext>
    </p:extLst>
  </p:cSld>
  <p:clrMapOvr>
    <a:masterClrMapping/>
  </p:clrMapOvr>
  <p:transition spd="slow">
    <p:cover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636942"/>
      </p:ext>
    </p:extLst>
  </p:cSld>
  <p:clrMapOvr>
    <a:masterClrMapping/>
  </p:clrMapOvr>
  <p:transition spd="slow">
    <p:cover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181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781182"/>
      </p:ext>
    </p:extLst>
  </p:cSld>
  <p:clrMapOvr>
    <a:masterClrMapping/>
  </p:clrMapOvr>
  <p:transition spd="slow">
    <p:cover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99289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41011"/>
      </p:ext>
    </p:extLst>
  </p:cSld>
  <p:clrMapOvr>
    <a:masterClrMapping/>
  </p:clrMapOvr>
  <p:transition spd="slow">
    <p:cover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882103"/>
      </p:ext>
    </p:extLst>
  </p:cSld>
  <p:clrMapOvr>
    <a:masterClrMapping/>
  </p:clrMapOvr>
  <p:transition spd="slow">
    <p:cover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2574"/>
      </p:ext>
    </p:extLst>
  </p:cSld>
  <p:clrMapOvr>
    <a:masterClrMapping/>
  </p:clrMapOvr>
  <p:transition spd="slow">
    <p:cover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63509"/>
      </p:ext>
    </p:extLst>
  </p:cSld>
  <p:clrMapOvr>
    <a:masterClrMapping/>
  </p:clrMapOvr>
  <p:transition spd="slow">
    <p:cover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595615"/>
      </p:ext>
    </p:extLst>
  </p:cSld>
  <p:clrMapOvr>
    <a:masterClrMapping/>
  </p:clrMapOvr>
  <p:transition spd="slow">
    <p:cover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795834"/>
      </p:ext>
    </p:extLst>
  </p:cSld>
  <p:clrMapOvr>
    <a:masterClrMapping/>
  </p:clrMapOvr>
  <p:transition spd="slow">
    <p:cover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95343"/>
      </p:ext>
    </p:extLst>
  </p:cSld>
  <p:clrMapOvr>
    <a:masterClrMapping/>
  </p:clrMapOvr>
  <p:transition spd="slow">
    <p:cover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26130"/>
      </p:ext>
    </p:extLst>
  </p:cSld>
  <p:clrMapOvr>
    <a:masterClrMapping/>
  </p:clrMapOvr>
  <p:transition spd="slow">
    <p:cover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999222"/>
      </p:ext>
    </p:extLst>
  </p:cSld>
  <p:clrMapOvr>
    <a:masterClrMapping/>
  </p:clrMapOvr>
  <p:transition spd="slow">
    <p:cover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0875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76239"/>
      </p:ext>
    </p:extLst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18091"/>
      </p:ext>
    </p:extLst>
  </p:cSld>
  <p:clrMapOvr>
    <a:masterClrMapping/>
  </p:clrMapOvr>
  <p:transition spd="slow">
    <p:cover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323988"/>
      </p:ext>
    </p:extLst>
  </p:cSld>
  <p:clrMapOvr>
    <a:masterClrMapping/>
  </p:clrMapOvr>
  <p:transition spd="slow">
    <p:cover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11517"/>
      </p:ext>
    </p:extLst>
  </p:cSld>
  <p:clrMapOvr>
    <a:masterClrMapping/>
  </p:clrMapOvr>
  <p:transition spd="slow">
    <p:cover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978170"/>
      </p:ext>
    </p:extLst>
  </p:cSld>
  <p:clrMapOvr>
    <a:masterClrMapping/>
  </p:clrMapOvr>
  <p:transition spd="slow">
    <p:cover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82084"/>
      </p:ext>
    </p:extLst>
  </p:cSld>
  <p:clrMapOvr>
    <a:masterClrMapping/>
  </p:clrMapOvr>
  <p:transition spd="slow">
    <p:cover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02404"/>
      </p:ext>
    </p:extLst>
  </p:cSld>
  <p:clrMapOvr>
    <a:masterClrMapping/>
  </p:clrMapOvr>
  <p:transition spd="slow">
    <p:cover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18502"/>
      </p:ext>
    </p:extLst>
  </p:cSld>
  <p:clrMapOvr>
    <a:masterClrMapping/>
  </p:clrMapOvr>
  <p:transition spd="slow">
    <p:cover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901485"/>
      </p:ext>
    </p:extLst>
  </p:cSld>
  <p:clrMapOvr>
    <a:masterClrMapping/>
  </p:clrMapOvr>
  <p:transition spd="slow">
    <p:cover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428483"/>
      </p:ext>
    </p:extLst>
  </p:cSld>
  <p:clrMapOvr>
    <a:masterClrMapping/>
  </p:clrMapOvr>
  <p:transition spd="slow">
    <p:cover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84552"/>
      </p:ext>
    </p:extLst>
  </p:cSld>
  <p:clrMapOvr>
    <a:masterClrMapping/>
  </p:clrMapOvr>
  <p:transition spd="slow">
    <p:cover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38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77333"/>
      </p:ext>
    </p:extLst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6558"/>
      </p:ext>
    </p:extLst>
  </p:cSld>
  <p:clrMapOvr>
    <a:masterClrMapping/>
  </p:clrMapOvr>
  <p:transition spd="slow">
    <p:cover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141246"/>
      </p:ext>
    </p:extLst>
  </p:cSld>
  <p:clrMapOvr>
    <a:masterClrMapping/>
  </p:clrMapOvr>
  <p:transition spd="slow">
    <p:cover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18022"/>
      </p:ext>
    </p:extLst>
  </p:cSld>
  <p:clrMapOvr>
    <a:masterClrMapping/>
  </p:clrMapOvr>
  <p:transition spd="slow">
    <p:cover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08074"/>
      </p:ext>
    </p:extLst>
  </p:cSld>
  <p:clrMapOvr>
    <a:masterClrMapping/>
  </p:clrMapOvr>
  <p:transition spd="slow">
    <p:cover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72681"/>
      </p:ext>
    </p:extLst>
  </p:cSld>
  <p:clrMapOvr>
    <a:masterClrMapping/>
  </p:clrMapOvr>
  <p:transition spd="slow">
    <p:cover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08358"/>
      </p:ext>
    </p:extLst>
  </p:cSld>
  <p:clrMapOvr>
    <a:masterClrMapping/>
  </p:clrMapOvr>
  <p:transition spd="slow">
    <p:cover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39959"/>
      </p:ext>
    </p:extLst>
  </p:cSld>
  <p:clrMapOvr>
    <a:masterClrMapping/>
  </p:clrMapOvr>
  <p:transition spd="slow">
    <p:cover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21667"/>
      </p:ext>
    </p:extLst>
  </p:cSld>
  <p:clrMapOvr>
    <a:masterClrMapping/>
  </p:clrMapOvr>
  <p:transition spd="slow">
    <p:cover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90737"/>
      </p:ext>
    </p:extLst>
  </p:cSld>
  <p:clrMapOvr>
    <a:masterClrMapping/>
  </p:clrMapOvr>
  <p:transition spd="slow">
    <p:cover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879763"/>
      </p:ext>
    </p:extLst>
  </p:cSld>
  <p:clrMapOvr>
    <a:masterClrMapping/>
  </p:clrMapOvr>
  <p:transition spd="slow">
    <p:cover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44330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37839"/>
      </p:ext>
    </p:extLst>
  </p:cSld>
  <p:clrMapOvr>
    <a:masterClrMapping/>
  </p:clrMapOvr>
  <p:transition spd="slow">
    <p:cover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379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542328"/>
      </p:ext>
    </p:extLst>
  </p:cSld>
  <p:clrMapOvr>
    <a:masterClrMapping/>
  </p:clrMapOvr>
  <p:transition spd="slow">
    <p:cover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95602"/>
      </p:ext>
    </p:extLst>
  </p:cSld>
  <p:clrMapOvr>
    <a:masterClrMapping/>
  </p:clrMapOvr>
  <p:transition spd="slow">
    <p:cover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271007"/>
      </p:ext>
    </p:extLst>
  </p:cSld>
  <p:clrMapOvr>
    <a:masterClrMapping/>
  </p:clrMapOvr>
  <p:transition spd="slow">
    <p:cover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859910"/>
      </p:ext>
    </p:extLst>
  </p:cSld>
  <p:clrMapOvr>
    <a:masterClrMapping/>
  </p:clrMapOvr>
  <p:transition spd="slow">
    <p:cover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32567"/>
      </p:ext>
    </p:extLst>
  </p:cSld>
  <p:clrMapOvr>
    <a:masterClrMapping/>
  </p:clrMapOvr>
  <p:transition spd="slow">
    <p:cover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70415"/>
      </p:ext>
    </p:extLst>
  </p:cSld>
  <p:clrMapOvr>
    <a:masterClrMapping/>
  </p:clrMapOvr>
  <p:transition spd="slow">
    <p:cover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150328"/>
      </p:ext>
    </p:extLst>
  </p:cSld>
  <p:clrMapOvr>
    <a:masterClrMapping/>
  </p:clrMapOvr>
  <p:transition spd="slow">
    <p:cover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241555"/>
      </p:ext>
    </p:extLst>
  </p:cSld>
  <p:clrMapOvr>
    <a:masterClrMapping/>
  </p:clrMapOvr>
  <p:transition spd="slow">
    <p:cover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79687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58241"/>
      </p:ext>
    </p:extLst>
  </p:cSld>
  <p:clrMapOvr>
    <a:masterClrMapping/>
  </p:clrMapOvr>
  <p:transition spd="slow">
    <p:cover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89078"/>
      </p:ext>
    </p:extLst>
  </p:cSld>
  <p:clrMapOvr>
    <a:masterClrMapping/>
  </p:clrMapOvr>
  <p:transition spd="slow">
    <p:cover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512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790842"/>
      </p:ext>
    </p:extLst>
  </p:cSld>
  <p:clrMapOvr>
    <a:masterClrMapping/>
  </p:clrMapOvr>
  <p:transition spd="slow">
    <p:cover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30661"/>
      </p:ext>
    </p:extLst>
  </p:cSld>
  <p:clrMapOvr>
    <a:masterClrMapping/>
  </p:clrMapOvr>
  <p:transition spd="slow">
    <p:cover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081277"/>
      </p:ext>
    </p:extLst>
  </p:cSld>
  <p:clrMapOvr>
    <a:masterClrMapping/>
  </p:clrMapOvr>
  <p:transition spd="slow">
    <p:cover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61792"/>
      </p:ext>
    </p:extLst>
  </p:cSld>
  <p:clrMapOvr>
    <a:masterClrMapping/>
  </p:clrMapOvr>
  <p:transition spd="slow">
    <p:cover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886874"/>
      </p:ext>
    </p:extLst>
  </p:cSld>
  <p:clrMapOvr>
    <a:masterClrMapping/>
  </p:clrMapOvr>
  <p:transition spd="slow">
    <p:cover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40388"/>
      </p:ext>
    </p:extLst>
  </p:cSld>
  <p:clrMapOvr>
    <a:masterClrMapping/>
  </p:clrMapOvr>
  <p:transition spd="slow">
    <p:cover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11480"/>
      </p:ext>
    </p:extLst>
  </p:cSld>
  <p:clrMapOvr>
    <a:masterClrMapping/>
  </p:clrMapOvr>
  <p:transition spd="slow">
    <p:cover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286871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83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00890"/>
      </p:ext>
    </p:extLst>
  </p:cSld>
  <p:clrMapOvr>
    <a:masterClrMapping/>
  </p:clrMapOvr>
  <p:transition spd="slow">
    <p:cover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00533"/>
      </p:ext>
    </p:extLst>
  </p:cSld>
  <p:clrMapOvr>
    <a:masterClrMapping/>
  </p:clrMapOvr>
  <p:transition spd="slow">
    <p:cover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172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50330"/>
      </p:ext>
    </p:extLst>
  </p:cSld>
  <p:clrMapOvr>
    <a:masterClrMapping/>
  </p:clrMapOvr>
  <p:transition spd="slow">
    <p:cover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90984"/>
      </p:ext>
    </p:extLst>
  </p:cSld>
  <p:clrMapOvr>
    <a:masterClrMapping/>
  </p:clrMapOvr>
  <p:transition spd="slow">
    <p:cover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938529"/>
      </p:ext>
    </p:extLst>
  </p:cSld>
  <p:clrMapOvr>
    <a:masterClrMapping/>
  </p:clrMapOvr>
  <p:transition spd="slow">
    <p:cover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79184"/>
      </p:ext>
    </p:extLst>
  </p:cSld>
  <p:clrMapOvr>
    <a:masterClrMapping/>
  </p:clrMapOvr>
  <p:transition spd="slow">
    <p:cover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3731"/>
      </p:ext>
    </p:extLst>
  </p:cSld>
  <p:clrMapOvr>
    <a:masterClrMapping/>
  </p:clrMapOvr>
  <p:transition spd="slow">
    <p:cover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01377"/>
      </p:ext>
    </p:extLst>
  </p:cSld>
  <p:clrMapOvr>
    <a:masterClrMapping/>
  </p:clrMapOvr>
  <p:transition spd="slow">
    <p:cover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43518"/>
      </p:ext>
    </p:extLst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706459"/>
      </p:ext>
    </p:extLst>
  </p:cSld>
  <p:clrMapOvr>
    <a:masterClrMapping/>
  </p:clrMapOvr>
  <p:transition spd="slow">
    <p:cover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64820"/>
      </p:ext>
    </p:extLst>
  </p:cSld>
  <p:clrMapOvr>
    <a:masterClrMapping/>
  </p:clrMapOvr>
  <p:transition spd="slow">
    <p:cover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53006"/>
      </p:ext>
    </p:extLst>
  </p:cSld>
  <p:clrMapOvr>
    <a:masterClrMapping/>
  </p:clrMapOvr>
  <p:transition spd="slow">
    <p:cover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9131"/>
      </p:ext>
    </p:extLst>
  </p:cSld>
  <p:clrMapOvr>
    <a:masterClrMapping/>
  </p:clrMapOvr>
  <p:transition spd="slow">
    <p:cover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490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684601"/>
      </p:ext>
    </p:extLst>
  </p:cSld>
  <p:clrMapOvr>
    <a:masterClrMapping/>
  </p:clrMapOvr>
  <p:transition spd="slow">
    <p:cover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5515"/>
      </p:ext>
    </p:extLst>
  </p:cSld>
  <p:clrMapOvr>
    <a:masterClrMapping/>
  </p:clrMapOvr>
  <p:transition spd="slow">
    <p:cover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24639"/>
      </p:ext>
    </p:extLst>
  </p:cSld>
  <p:clrMapOvr>
    <a:masterClrMapping/>
  </p:clrMapOvr>
  <p:transition spd="slow">
    <p:cover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200951"/>
      </p:ext>
    </p:extLst>
  </p:cSld>
  <p:clrMapOvr>
    <a:masterClrMapping/>
  </p:clrMapOvr>
  <p:transition spd="slow">
    <p:cover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99024"/>
      </p:ext>
    </p:extLst>
  </p:cSld>
  <p:clrMapOvr>
    <a:masterClrMapping/>
  </p:clrMapOvr>
  <p:transition spd="slow">
    <p:cover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435859"/>
      </p:ext>
    </p:extLst>
  </p:cSld>
  <p:clrMapOvr>
    <a:masterClrMapping/>
  </p:clrMapOvr>
  <p:transition spd="slow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56621"/>
      </p:ext>
    </p:extLst>
  </p:cSld>
  <p:clrMapOvr>
    <a:masterClrMapping/>
  </p:clrMapOvr>
  <p:transition spd="slow">
    <p:cover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316298"/>
      </p:ext>
    </p:extLst>
  </p:cSld>
  <p:clrMapOvr>
    <a:masterClrMapping/>
  </p:clrMapOvr>
  <p:transition spd="slow">
    <p:cover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075463"/>
      </p:ext>
    </p:extLst>
  </p:cSld>
  <p:clrMapOvr>
    <a:masterClrMapping/>
  </p:clrMapOvr>
  <p:transition spd="slow">
    <p:cover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79497"/>
      </p:ext>
    </p:extLst>
  </p:cSld>
  <p:clrMapOvr>
    <a:masterClrMapping/>
  </p:clrMapOvr>
  <p:transition spd="slow">
    <p:cover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949319"/>
      </p:ext>
    </p:extLst>
  </p:cSld>
  <p:clrMapOvr>
    <a:masterClrMapping/>
  </p:clrMapOvr>
  <p:transition spd="slow">
    <p:cover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94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369918"/>
      </p:ext>
    </p:extLst>
  </p:cSld>
  <p:clrMapOvr>
    <a:masterClrMapping/>
  </p:clrMapOvr>
  <p:transition spd="slow">
    <p:cover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05745"/>
      </p:ext>
    </p:extLst>
  </p:cSld>
  <p:clrMapOvr>
    <a:masterClrMapping/>
  </p:clrMapOvr>
  <p:transition spd="slow">
    <p:cover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10390"/>
      </p:ext>
    </p:extLst>
  </p:cSld>
  <p:clrMapOvr>
    <a:masterClrMapping/>
  </p:clrMapOvr>
  <p:transition spd="slow">
    <p:cover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95247"/>
      </p:ext>
    </p:extLst>
  </p:cSld>
  <p:clrMapOvr>
    <a:masterClrMapping/>
  </p:clrMapOvr>
  <p:transition spd="slow">
    <p:cover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89466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576038"/>
      </p:ext>
    </p:extLst>
  </p:cSld>
  <p:clrMapOvr>
    <a:masterClrMapping/>
  </p:clrMapOvr>
  <p:transition spd="slow">
    <p:cover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46060"/>
      </p:ext>
    </p:extLst>
  </p:cSld>
  <p:clrMapOvr>
    <a:masterClrMapping/>
  </p:clrMapOvr>
  <p:transition spd="slow">
    <p:cover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711019"/>
      </p:ext>
    </p:extLst>
  </p:cSld>
  <p:clrMapOvr>
    <a:masterClrMapping/>
  </p:clrMapOvr>
  <p:transition spd="slow">
    <p:cover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059030"/>
      </p:ext>
    </p:extLst>
  </p:cSld>
  <p:clrMapOvr>
    <a:masterClrMapping/>
  </p:clrMapOvr>
  <p:transition spd="slow">
    <p:cover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83860"/>
      </p:ext>
    </p:extLst>
  </p:cSld>
  <p:clrMapOvr>
    <a:masterClrMapping/>
  </p:clrMapOvr>
  <p:transition spd="slow">
    <p:cover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2186"/>
      </p:ext>
    </p:extLst>
  </p:cSld>
  <p:clrMapOvr>
    <a:masterClrMapping/>
  </p:clrMapOvr>
  <p:transition spd="slow">
    <p:cover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926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094511"/>
      </p:ext>
    </p:extLst>
  </p:cSld>
  <p:clrMapOvr>
    <a:masterClrMapping/>
  </p:clrMapOvr>
  <p:transition spd="slow">
    <p:cover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486724"/>
      </p:ext>
    </p:extLst>
  </p:cSld>
  <p:clrMapOvr>
    <a:masterClrMapping/>
  </p:clrMapOvr>
  <p:transition spd="slow">
    <p:cover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3681"/>
      </p:ext>
    </p:extLst>
  </p:cSld>
  <p:clrMapOvr>
    <a:masterClrMapping/>
  </p:clrMapOvr>
  <p:transition spd="slow">
    <p:cover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84109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8523"/>
      </p:ext>
    </p:extLst>
  </p:cSld>
  <p:clrMapOvr>
    <a:masterClrMapping/>
  </p:clrMapOvr>
  <p:transition spd="slow">
    <p:cover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91078"/>
      </p:ext>
    </p:extLst>
  </p:cSld>
  <p:clrMapOvr>
    <a:masterClrMapping/>
  </p:clrMapOvr>
  <p:transition spd="slow">
    <p:cover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652136"/>
      </p:ext>
    </p:extLst>
  </p:cSld>
  <p:clrMapOvr>
    <a:masterClrMapping/>
  </p:clrMapOvr>
  <p:transition spd="slow">
    <p:cover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087644"/>
      </p:ext>
    </p:extLst>
  </p:cSld>
  <p:clrMapOvr>
    <a:masterClrMapping/>
  </p:clrMapOvr>
  <p:transition spd="slow">
    <p:cover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50759"/>
      </p:ext>
    </p:extLst>
  </p:cSld>
  <p:clrMapOvr>
    <a:masterClrMapping/>
  </p:clrMapOvr>
  <p:transition spd="slow">
    <p:cover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781872"/>
      </p:ext>
    </p:extLst>
  </p:cSld>
  <p:clrMapOvr>
    <a:masterClrMapping/>
  </p:clrMapOvr>
  <p:transition spd="slow">
    <p:cover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22874"/>
      </p:ext>
    </p:extLst>
  </p:cSld>
  <p:clrMapOvr>
    <a:masterClrMapping/>
  </p:clrMapOvr>
  <p:transition spd="slow">
    <p:cover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0760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44592"/>
      </p:ext>
    </p:extLst>
  </p:cSld>
  <p:clrMapOvr>
    <a:masterClrMapping/>
  </p:clrMapOvr>
  <p:transition spd="slow">
    <p:cover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59425"/>
      </p:ext>
    </p:extLst>
  </p:cSld>
  <p:clrMapOvr>
    <a:masterClrMapping/>
  </p:clrMapOvr>
  <p:transition spd="slow">
    <p:cover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966633"/>
      </p:ext>
    </p:extLst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24816"/>
      </p:ext>
    </p:extLst>
  </p:cSld>
  <p:clrMapOvr>
    <a:masterClrMapping/>
  </p:clrMapOvr>
  <p:transition spd="slow">
    <p:cover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708716"/>
      </p:ext>
    </p:extLst>
  </p:cSld>
  <p:clrMapOvr>
    <a:masterClrMapping/>
  </p:clrMapOvr>
  <p:transition spd="slow">
    <p:cover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42266"/>
      </p:ext>
    </p:extLst>
  </p:cSld>
  <p:clrMapOvr>
    <a:masterClrMapping/>
  </p:clrMapOvr>
  <p:transition spd="slow">
    <p:cover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029025"/>
      </p:ext>
    </p:extLst>
  </p:cSld>
  <p:clrMapOvr>
    <a:masterClrMapping/>
  </p:clrMapOvr>
  <p:transition spd="slow">
    <p:cover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952465"/>
      </p:ext>
    </p:extLst>
  </p:cSld>
  <p:clrMapOvr>
    <a:masterClrMapping/>
  </p:clrMapOvr>
  <p:transition spd="slow">
    <p:cover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159751"/>
      </p:ext>
    </p:extLst>
  </p:cSld>
  <p:clrMapOvr>
    <a:masterClrMapping/>
  </p:clrMapOvr>
  <p:transition spd="slow">
    <p:cover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581401"/>
      </p:ext>
    </p:extLst>
  </p:cSld>
  <p:clrMapOvr>
    <a:masterClrMapping/>
  </p:clrMapOvr>
  <p:transition spd="slow">
    <p:cover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4379"/>
      </p:ext>
    </p:extLst>
  </p:cSld>
  <p:clrMapOvr>
    <a:masterClrMapping/>
  </p:clrMapOvr>
  <p:transition spd="slow">
    <p:cover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645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30477"/>
      </p:ext>
    </p:extLst>
  </p:cSld>
  <p:clrMapOvr>
    <a:masterClrMapping/>
  </p:clrMapOvr>
  <p:transition spd="slow">
    <p:cover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358168"/>
      </p:ext>
    </p:extLst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22365"/>
      </p:ext>
    </p:extLst>
  </p:cSld>
  <p:clrMapOvr>
    <a:masterClrMapping/>
  </p:clrMapOvr>
  <p:transition spd="slow">
    <p:cover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383079"/>
      </p:ext>
    </p:extLst>
  </p:cSld>
  <p:clrMapOvr>
    <a:masterClrMapping/>
  </p:clrMapOvr>
  <p:transition spd="slow">
    <p:cover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890921"/>
      </p:ext>
    </p:extLst>
  </p:cSld>
  <p:clrMapOvr>
    <a:masterClrMapping/>
  </p:clrMapOvr>
  <p:transition spd="slow">
    <p:cover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488721"/>
      </p:ext>
    </p:extLst>
  </p:cSld>
  <p:clrMapOvr>
    <a:masterClrMapping/>
  </p:clrMapOvr>
  <p:transition spd="slow">
    <p:cover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66243"/>
      </p:ext>
    </p:extLst>
  </p:cSld>
  <p:clrMapOvr>
    <a:masterClrMapping/>
  </p:clrMapOvr>
  <p:transition spd="slow">
    <p:cover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94450"/>
      </p:ext>
    </p:extLst>
  </p:cSld>
  <p:clrMapOvr>
    <a:masterClrMapping/>
  </p:clrMapOvr>
  <p:transition spd="slow">
    <p:cover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50107"/>
      </p:ext>
    </p:extLst>
  </p:cSld>
  <p:clrMapOvr>
    <a:masterClrMapping/>
  </p:clrMapOvr>
  <p:transition spd="slow">
    <p:cover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70607"/>
      </p:ext>
    </p:extLst>
  </p:cSld>
  <p:clrMapOvr>
    <a:masterClrMapping/>
  </p:clrMapOvr>
  <p:transition spd="slow">
    <p:cover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78640"/>
      </p:ext>
    </p:extLst>
  </p:cSld>
  <p:clrMapOvr>
    <a:masterClrMapping/>
  </p:clrMapOvr>
  <p:transition spd="slow">
    <p:cover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922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04458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958995"/>
      </p:ext>
    </p:extLst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82940"/>
      </p:ext>
    </p:extLst>
  </p:cSld>
  <p:clrMapOvr>
    <a:masterClrMapping/>
  </p:clrMapOvr>
  <p:transition spd="slow">
    <p:cover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93531"/>
      </p:ext>
    </p:extLst>
  </p:cSld>
  <p:clrMapOvr>
    <a:masterClrMapping/>
  </p:clrMapOvr>
  <p:transition spd="slow">
    <p:cover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403265"/>
      </p:ext>
    </p:extLst>
  </p:cSld>
  <p:clrMapOvr>
    <a:masterClrMapping/>
  </p:clrMapOvr>
  <p:transition spd="slow">
    <p:cover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23560"/>
      </p:ext>
    </p:extLst>
  </p:cSld>
  <p:clrMapOvr>
    <a:masterClrMapping/>
  </p:clrMapOvr>
  <p:transition spd="slow">
    <p:cover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30057"/>
      </p:ext>
    </p:extLst>
  </p:cSld>
  <p:clrMapOvr>
    <a:masterClrMapping/>
  </p:clrMapOvr>
  <p:transition spd="slow">
    <p:cover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23874"/>
      </p:ext>
    </p:extLst>
  </p:cSld>
  <p:clrMapOvr>
    <a:masterClrMapping/>
  </p:clrMapOvr>
  <p:transition spd="slow">
    <p:cover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67343"/>
      </p:ext>
    </p:extLst>
  </p:cSld>
  <p:clrMapOvr>
    <a:masterClrMapping/>
  </p:clrMapOvr>
  <p:transition spd="slow">
    <p:cover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58679"/>
      </p:ext>
    </p:extLst>
  </p:cSld>
  <p:clrMapOvr>
    <a:masterClrMapping/>
  </p:clrMapOvr>
  <p:transition spd="slow">
    <p:cover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21919"/>
      </p:ext>
    </p:extLst>
  </p:cSld>
  <p:clrMapOvr>
    <a:masterClrMapping/>
  </p:clrMapOvr>
  <p:transition spd="slow">
    <p:cover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67439"/>
      </p:ext>
    </p:extLst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563764"/>
      </p:ext>
    </p:extLst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82406"/>
      </p:ext>
    </p:extLst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10173"/>
      </p:ext>
    </p:extLst>
  </p:cSld>
  <p:clrMapOvr>
    <a:masterClrMapping/>
  </p:clrMapOvr>
  <p:transition spd="slow"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4971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467015"/>
      </p:ext>
    </p:extLst>
  </p:cSld>
  <p:clrMapOvr>
    <a:masterClrMapping/>
  </p:clrMapOvr>
  <p:transition spd="slow">
    <p:cov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084502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3534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17048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900865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381187"/>
      </p:ext>
    </p:extLst>
  </p:cSld>
  <p:clrMapOvr>
    <a:masterClrMapping/>
  </p:clrMapOvr>
  <p:transition spd="slow">
    <p:cover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807912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697836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94981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82009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92236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974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940557"/>
      </p:ext>
    </p:extLst>
  </p:cSld>
  <p:clrMapOvr>
    <a:masterClrMapping/>
  </p:clrMapOvr>
  <p:transition spd="slow">
    <p:cover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58342"/>
      </p:ext>
    </p:extLst>
  </p:cSld>
  <p:clrMapOvr>
    <a:masterClrMapping/>
  </p:clrMapOvr>
  <p:transition spd="slow">
    <p:cov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03334"/>
      </p:ext>
    </p:extLst>
  </p:cSld>
  <p:clrMapOvr>
    <a:masterClrMapping/>
  </p:clrMapOvr>
  <p:transition spd="slow">
    <p:cover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255630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070431"/>
      </p:ext>
    </p:extLst>
  </p:cSld>
  <p:clrMapOvr>
    <a:masterClrMapping/>
  </p:clrMapOvr>
  <p:transition spd="slow">
    <p:cover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38777"/>
      </p:ext>
    </p:extLst>
  </p:cSld>
  <p:clrMapOvr>
    <a:masterClrMapping/>
  </p:clrMapOvr>
  <p:transition spd="slow">
    <p:cover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43054"/>
      </p:ext>
    </p:extLst>
  </p:cSld>
  <p:clrMapOvr>
    <a:masterClrMapping/>
  </p:clrMapOvr>
  <p:transition spd="slow">
    <p:cover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68272"/>
      </p:ext>
    </p:extLst>
  </p:cSld>
  <p:clrMapOvr>
    <a:masterClrMapping/>
  </p:clrMapOvr>
  <p:transition spd="slow">
    <p:cover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177280"/>
      </p:ext>
    </p:extLst>
  </p:cSld>
  <p:clrMapOvr>
    <a:masterClrMapping/>
  </p:clrMapOvr>
  <p:transition spd="slow">
    <p:cover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53270"/>
      </p:ext>
    </p:extLst>
  </p:cSld>
  <p:clrMapOvr>
    <a:masterClrMapping/>
  </p:clrMapOvr>
  <p:transition spd="slow">
    <p:cover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3940"/>
      </p:ext>
    </p:extLst>
  </p:cSld>
  <p:clrMapOvr>
    <a:masterClrMapping/>
  </p:clrMapOvr>
  <p:transition spd="slow">
    <p:cover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8956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315168"/>
      </p:ext>
    </p:extLst>
  </p:cSld>
  <p:clrMapOvr>
    <a:masterClrMapping/>
  </p:clrMapOvr>
  <p:transition spd="slow">
    <p:cover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24820"/>
      </p:ext>
    </p:extLst>
  </p:cSld>
  <p:clrMapOvr>
    <a:masterClrMapping/>
  </p:clrMapOvr>
  <p:transition spd="slow">
    <p:cover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29325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8364"/>
      </p:ext>
    </p:extLst>
  </p:cSld>
  <p:clrMapOvr>
    <a:masterClrMapping/>
  </p:clrMapOvr>
  <p:transition spd="slow">
    <p:cover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091782"/>
      </p:ext>
    </p:extLst>
  </p:cSld>
  <p:clrMapOvr>
    <a:masterClrMapping/>
  </p:clrMapOvr>
  <p:transition spd="slow">
    <p:cover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699110"/>
      </p:ext>
    </p:extLst>
  </p:cSld>
  <p:clrMapOvr>
    <a:masterClrMapping/>
  </p:clrMapOvr>
  <p:transition spd="slow">
    <p:cover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109277"/>
      </p:ext>
    </p:extLst>
  </p:cSld>
  <p:clrMapOvr>
    <a:masterClrMapping/>
  </p:clrMapOvr>
  <p:transition spd="slow">
    <p:cover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770243"/>
      </p:ext>
    </p:extLst>
  </p:cSld>
  <p:clrMapOvr>
    <a:masterClrMapping/>
  </p:clrMapOvr>
  <p:transition spd="slow">
    <p:cover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81405"/>
      </p:ext>
    </p:extLst>
  </p:cSld>
  <p:clrMapOvr>
    <a:masterClrMapping/>
  </p:clrMapOvr>
  <p:transition spd="slow">
    <p:cover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812415"/>
      </p:ext>
    </p:extLst>
  </p:cSld>
  <p:clrMapOvr>
    <a:masterClrMapping/>
  </p:clrMapOvr>
  <p:transition spd="slow">
    <p:cover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45981"/>
      </p:ext>
    </p:extLst>
  </p:cSld>
  <p:clrMapOvr>
    <a:masterClrMapping/>
  </p:clrMapOvr>
  <p:transition spd="slow">
    <p:cover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0707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295015"/>
      </p:ext>
    </p:extLst>
  </p:cSld>
  <p:clrMapOvr>
    <a:masterClrMapping/>
  </p:clrMapOvr>
  <p:transition spd="slow">
    <p:cover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8556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58931"/>
      </p:ext>
    </p:extLst>
  </p:cSld>
  <p:clrMapOvr>
    <a:masterClrMapping/>
  </p:clrMapOvr>
  <p:transition spd="slow">
    <p:cover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20033"/>
      </p:ext>
    </p:extLst>
  </p:cSld>
  <p:clrMapOvr>
    <a:masterClrMapping/>
  </p:clrMapOvr>
  <p:transition spd="slow">
    <p:cover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92803"/>
      </p:ext>
    </p:extLst>
  </p:cSld>
  <p:clrMapOvr>
    <a:masterClrMapping/>
  </p:clrMapOvr>
  <p:transition spd="slow">
    <p:cover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18189"/>
      </p:ext>
    </p:extLst>
  </p:cSld>
  <p:clrMapOvr>
    <a:masterClrMapping/>
  </p:clrMapOvr>
  <p:transition spd="slow">
    <p:cover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809486"/>
      </p:ext>
    </p:extLst>
  </p:cSld>
  <p:clrMapOvr>
    <a:masterClrMapping/>
  </p:clrMapOvr>
  <p:transition spd="slow">
    <p:cover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739408"/>
      </p:ext>
    </p:extLst>
  </p:cSld>
  <p:clrMapOvr>
    <a:masterClrMapping/>
  </p:clrMapOvr>
  <p:transition spd="slow">
    <p:cover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60955"/>
      </p:ext>
    </p:extLst>
  </p:cSld>
  <p:clrMapOvr>
    <a:masterClrMapping/>
  </p:clrMapOvr>
  <p:transition spd="slow">
    <p:cover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8114"/>
      </p:ext>
    </p:extLst>
  </p:cSld>
  <p:clrMapOvr>
    <a:masterClrMapping/>
  </p:clrMapOvr>
  <p:transition spd="slow">
    <p:cover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95292"/>
      </p:ext>
    </p:extLst>
  </p:cSld>
  <p:clrMapOvr>
    <a:masterClrMapping/>
  </p:clrMapOvr>
  <p:transition spd="slow">
    <p:cover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567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20344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70835"/>
      </p:ext>
    </p:extLst>
  </p:cSld>
  <p:clrMapOvr>
    <a:masterClrMapping/>
  </p:clrMapOvr>
  <p:transition spd="slow">
    <p:cover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12261"/>
      </p:ext>
    </p:extLst>
  </p:cSld>
  <p:clrMapOvr>
    <a:masterClrMapping/>
  </p:clrMapOvr>
  <p:transition spd="slow">
    <p:cover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836572"/>
      </p:ext>
    </p:extLst>
  </p:cSld>
  <p:clrMapOvr>
    <a:masterClrMapping/>
  </p:clrMapOvr>
  <p:transition spd="slow">
    <p:cover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51708"/>
      </p:ext>
    </p:extLst>
  </p:cSld>
  <p:clrMapOvr>
    <a:masterClrMapping/>
  </p:clrMapOvr>
  <p:transition spd="slow">
    <p:cover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68317"/>
      </p:ext>
    </p:extLst>
  </p:cSld>
  <p:clrMapOvr>
    <a:masterClrMapping/>
  </p:clrMapOvr>
  <p:transition spd="slow">
    <p:cover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4226"/>
      </p:ext>
    </p:extLst>
  </p:cSld>
  <p:clrMapOvr>
    <a:masterClrMapping/>
  </p:clrMapOvr>
  <p:transition spd="slow">
    <p:cover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66603"/>
      </p:ext>
    </p:extLst>
  </p:cSld>
  <p:clrMapOvr>
    <a:masterClrMapping/>
  </p:clrMapOvr>
  <p:transition spd="slow">
    <p:cover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3016"/>
      </p:ext>
    </p:extLst>
  </p:cSld>
  <p:clrMapOvr>
    <a:masterClrMapping/>
  </p:clrMapOvr>
  <p:transition spd="slow">
    <p:cover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983907"/>
      </p:ext>
    </p:extLst>
  </p:cSld>
  <p:clrMapOvr>
    <a:masterClrMapping/>
  </p:clrMapOvr>
  <p:transition spd="slow">
    <p:cover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18598"/>
      </p:ext>
    </p:extLst>
  </p:cSld>
  <p:clrMapOvr>
    <a:masterClrMapping/>
  </p:clrMapOvr>
  <p:transition spd="slow">
    <p:cover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63E4-7B03-4502-8741-E044860883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022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34996"/>
      </p:ext>
    </p:extLst>
  </p:cSld>
  <p:clrMapOvr>
    <a:masterClrMapping/>
  </p:clrMapOvr>
  <p:transition spd="slow">
    <p:cover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46078-F741-4EC9-B92C-9D9C269FA3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94166"/>
      </p:ext>
    </p:extLst>
  </p:cSld>
  <p:clrMapOvr>
    <a:masterClrMapping/>
  </p:clrMapOvr>
  <p:transition spd="slow">
    <p:cover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4C6C3-7E13-4738-B2D5-1138089F62B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424346"/>
      </p:ext>
    </p:extLst>
  </p:cSld>
  <p:clrMapOvr>
    <a:masterClrMapping/>
  </p:clrMapOvr>
  <p:transition spd="slow">
    <p:cover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C2D8C-4850-47CA-B732-B32024FF4F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538440"/>
      </p:ext>
    </p:extLst>
  </p:cSld>
  <p:clrMapOvr>
    <a:masterClrMapping/>
  </p:clrMapOvr>
  <p:transition spd="slow">
    <p:cover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25C1-AAB0-475C-87F3-0FE5B6A6A8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822688"/>
      </p:ext>
    </p:extLst>
  </p:cSld>
  <p:clrMapOvr>
    <a:masterClrMapping/>
  </p:clrMapOvr>
  <p:transition spd="slow">
    <p:cover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0EC6-CF26-4B99-A2D5-5137299DF6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42011"/>
      </p:ext>
    </p:extLst>
  </p:cSld>
  <p:clrMapOvr>
    <a:masterClrMapping/>
  </p:clrMapOvr>
  <p:transition spd="slow">
    <p:cover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6B20-7346-41B0-A1BD-787A4B32DB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195604"/>
      </p:ext>
    </p:extLst>
  </p:cSld>
  <p:clrMapOvr>
    <a:masterClrMapping/>
  </p:clrMapOvr>
  <p:transition spd="slow">
    <p:cover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B6125-D3E5-4B13-89FB-D7EA8BE7FA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716476"/>
      </p:ext>
    </p:extLst>
  </p:cSld>
  <p:clrMapOvr>
    <a:masterClrMapping/>
  </p:clrMapOvr>
  <p:transition spd="slow">
    <p:cover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A95DF-6065-4E7F-8395-16DE752C02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06528"/>
      </p:ext>
    </p:extLst>
  </p:cSld>
  <p:clrMapOvr>
    <a:masterClrMapping/>
  </p:clrMapOvr>
  <p:transition spd="slow">
    <p:cover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5381-239B-441C-A003-3585101109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44312"/>
      </p:ext>
    </p:extLst>
  </p:cSld>
  <p:clrMapOvr>
    <a:masterClrMapping/>
  </p:clrMapOvr>
  <p:transition spd="slow">
    <p:cover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68622-F9E0-42E5-A8B7-A18D438C46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281281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5315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027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7935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162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3378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8450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564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375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232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65497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245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8982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387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508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805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8937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18017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436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786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1523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4889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0113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29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79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6295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729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584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216"/>
            </a:gs>
            <a:gs pos="100000">
              <a:srgbClr val="00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0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0F4742-8F7F-41F3-B05A-D38DA41E0CF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4949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" accel="100000" fill="hold">
                          <p:stCondLst>
                            <p:cond delay="90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07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077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07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07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31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0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5" Type="http://schemas.openxmlformats.org/officeDocument/2006/relationships/image" Target="../media/image64.png"/><Relationship Id="rId10" Type="http://schemas.openxmlformats.org/officeDocument/2006/relationships/image" Target="../media/image69.jpe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8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9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0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11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4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images.google.ru/imgres?imgurl=http://timer.od.ua/wp-content/uploads/2009/03/kuchma3.jpg&amp;imgrefurl=http://timer.od.ua/?p=7993&amp;usg=__PzFrhakJlMfoLy1r241bHbK4f0M=&amp;h=570&amp;w=440&amp;sz=47&amp;hl=ru&amp;start=2&amp;tbnid=TYZlEHokTQcetM:&amp;tbnh=134&amp;tbnw=103&amp;prev=/images?q=%D0%9B%D0%B5%D0%BE%D0%BD%D0%B8%D0%B4+%D0%9A%D1%83%D1%87%D0%BC%D0%B0&amp;gbv=2&amp;ndsp=20&amp;hl=ru&amp;sa=N&amp;newwindow=1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hyperlink" Target="http://images.google.ru/imgres?imgurl=http://i.i.ua/oboi/pic/5/2/50525.jpg&amp;imgrefurl=http://oboi.i.ua/user/595773/6/50525/&amp;usg=__0EsDgMU9WduiLZSjsov0BiOghcQ=&amp;h=338&amp;w=450&amp;sz=176&amp;hl=ru&amp;start=91&amp;tbnid=jYogmSvE8MB3FM:&amp;tbnh=95&amp;tbnw=127&amp;prev=/images?q=%D1%83%D0%BA%D1%80%D0%B0%D0%B8%D0%BD%D0%B0&amp;gbv=2&amp;ndsp=20&amp;hl=ru&amp;sa=N&amp;start=80&amp;newwindow=1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6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7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8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8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0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26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E:\робота 2024-2015\фон\sonyashnyky-ramka-ps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0" b="11893"/>
          <a:stretch>
            <a:fillRect/>
          </a:stretch>
        </p:blipFill>
        <p:spPr bwMode="auto">
          <a:xfrm>
            <a:off x="0" y="-2063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785786" y="857232"/>
            <a:ext cx="7958138" cy="162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6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Bookman Old Style"/>
              </a:rPr>
              <a:t>«</a:t>
            </a:r>
            <a:r>
              <a:rPr lang="ru-RU" sz="3600" b="1" kern="10" dirty="0" err="1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/>
              </a:rPr>
              <a:t>Мова</a:t>
            </a: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/>
              </a:rPr>
              <a:t> наша </a:t>
            </a:r>
            <a:r>
              <a:rPr lang="ru-RU" sz="3600" b="1" kern="10" dirty="0" err="1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/>
              </a:rPr>
              <a:t>солов’їна</a:t>
            </a: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Bookman Old Style"/>
              </a:rPr>
              <a:t>»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539750" y="11113"/>
            <a:ext cx="8604250" cy="134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4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600" b="1" kern="10" smtClean="0">
              <a:ln w="3175">
                <a:solidFill>
                  <a:srgbClr val="99CCFF"/>
                </a:solidFill>
                <a:round/>
                <a:headEnd/>
                <a:tailEnd/>
              </a:ln>
              <a:solidFill>
                <a:srgbClr val="333399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/>
            </a:endParaRPr>
          </a:p>
        </p:txBody>
      </p:sp>
      <p:sp>
        <p:nvSpPr>
          <p:cNvPr id="3077" name="WordArt 9"/>
          <p:cNvSpPr>
            <a:spLocks noChangeArrowheads="1" noChangeShapeType="1" noTextEdit="1"/>
          </p:cNvSpPr>
          <p:nvPr/>
        </p:nvSpPr>
        <p:spPr bwMode="auto">
          <a:xfrm>
            <a:off x="3524250" y="2857500"/>
            <a:ext cx="4238625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solidFill>
                  <a:srgbClr val="00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"Мова - це душа народу,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solidFill>
                  <a:srgbClr val="00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а народ без мови не народ!"</a:t>
            </a:r>
            <a:endParaRPr lang="uk-UA" sz="3600" b="1" i="1" kern="10" smtClean="0">
              <a:solidFill>
                <a:srgbClr val="000066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Bookman Old Style"/>
            </a:endParaRPr>
          </a:p>
        </p:txBody>
      </p:sp>
      <p:sp>
        <p:nvSpPr>
          <p:cNvPr id="4102" name="WordArt 10"/>
          <p:cNvSpPr>
            <a:spLocks noChangeArrowheads="1" noChangeShapeType="1" noTextEdit="1"/>
          </p:cNvSpPr>
          <p:nvPr/>
        </p:nvSpPr>
        <p:spPr bwMode="auto">
          <a:xfrm>
            <a:off x="5643563" y="4786313"/>
            <a:ext cx="1601787" cy="504825"/>
          </a:xfrm>
          <a:prstGeom prst="rect">
            <a:avLst/>
          </a:prstGeom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kern="10" dirty="0">
                <a:solidFill>
                  <a:srgbClr val="00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 pitchFamily="18" charset="0"/>
                <a:cs typeface="Arial"/>
              </a:rPr>
              <a:t>В. </a:t>
            </a:r>
            <a:r>
              <a:rPr lang="ru-RU" sz="3600" b="1" i="1" kern="10" dirty="0" err="1">
                <a:solidFill>
                  <a:srgbClr val="00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 pitchFamily="18" charset="0"/>
                <a:cs typeface="Arial"/>
              </a:rPr>
              <a:t>Сосюр</a:t>
            </a:r>
            <a:r>
              <a:rPr lang="ru-RU" sz="3600" b="1" i="1" kern="10" dirty="0" err="1">
                <a:solidFill>
                  <a:srgbClr val="0000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cs typeface="Arial"/>
              </a:rPr>
              <a:t>а</a:t>
            </a:r>
            <a:endParaRPr lang="ru-RU" sz="3600" b="1" i="1" kern="10" dirty="0">
              <a:solidFill>
                <a:srgbClr val="000066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9272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92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076700"/>
            <a:ext cx="5327650" cy="1384300"/>
          </a:xfrm>
        </p:spPr>
        <p:txBody>
          <a:bodyPr/>
          <a:lstStyle/>
          <a:p>
            <a:pPr eaLnBrk="1" hangingPunct="1">
              <a:defRPr/>
            </a:pPr>
            <a:r>
              <a:rPr lang="uk-UA" sz="8800" dirty="0" smtClean="0">
                <a:solidFill>
                  <a:srgbClr val="6600CC"/>
                </a:solidFill>
                <a:latin typeface="Times New Roman" pitchFamily="18" charset="0"/>
              </a:rPr>
              <a:t> незабутнє </a:t>
            </a:r>
            <a:endParaRPr lang="ru-RU" sz="8800" dirty="0" smtClean="0">
              <a:solidFill>
                <a:srgbClr val="6600CC"/>
              </a:solidFill>
              <a:latin typeface="Times New Roman" pitchFamily="18" charset="0"/>
            </a:endParaRPr>
          </a:p>
        </p:txBody>
      </p:sp>
      <p:pic>
        <p:nvPicPr>
          <p:cNvPr id="13316" name="image1185" descr="st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205038"/>
            <a:ext cx="3492500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6184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http://wiki.kspu.kr.ua/images/d/d2/18978_html_mf17ea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186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user\Мои документы\1275248387_5gnbzja2ixyfy0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7088" y="2133600"/>
            <a:ext cx="68421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uk-UA" sz="6000" b="1" i="1">
                <a:solidFill>
                  <a:srgbClr val="D1090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low Solid Italic" pitchFamily="82" charset="0"/>
              </a:rPr>
              <a:t>Дотримання норм літературної вимови – це культура мовлення</a:t>
            </a:r>
          </a:p>
        </p:txBody>
      </p:sp>
    </p:spTree>
    <p:extLst>
      <p:ext uri="{BB962C8B-B14F-4D97-AF65-F5344CB8AC3E}">
        <p14:creationId xmlns:p14="http://schemas.microsoft.com/office/powerpoint/2010/main" val="6064482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1"/>
            <a:ext cx="809158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3"/>
            <a:ext cx="35845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90" y="1556793"/>
            <a:ext cx="346233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8" y="2355850"/>
            <a:ext cx="36210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252" y="2276872"/>
            <a:ext cx="37496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62" y="2996952"/>
            <a:ext cx="22494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204" y="2892425"/>
            <a:ext cx="212725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8" y="3579986"/>
            <a:ext cx="28416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445" y="3579986"/>
            <a:ext cx="29686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246" y="4365104"/>
            <a:ext cx="21097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734" y="4365104"/>
            <a:ext cx="21097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32" y="5085184"/>
            <a:ext cx="28098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45" y="5054288"/>
            <a:ext cx="2938463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4696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6512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57004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30607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21" y="2276872"/>
            <a:ext cx="41703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87" y="2276872"/>
            <a:ext cx="329247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59" y="2852936"/>
            <a:ext cx="40481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560" y="2852935"/>
            <a:ext cx="37433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23" y="3501008"/>
            <a:ext cx="21209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300" y="3501008"/>
            <a:ext cx="23050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44" y="4192587"/>
            <a:ext cx="358457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85" y="4157517"/>
            <a:ext cx="38227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80" y="4797714"/>
            <a:ext cx="44624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91707"/>
            <a:ext cx="41084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8195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0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7"/>
            <a:ext cx="8516937" cy="140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33" y="985739"/>
            <a:ext cx="42735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95580"/>
            <a:ext cx="37560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16288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Відсутній із-за хвороби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6288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Відсутній через хворобу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669663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Притримуватися правил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67083" y="2710400"/>
            <a:ext cx="39848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Дотримуватися правил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933055"/>
            <a:ext cx="35477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Колишня назва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26012" y="3933054"/>
            <a:ext cx="2916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Бувша назва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472514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Цікаві </a:t>
            </a:r>
            <a:r>
              <a:rPr lang="uk-UA" sz="3200" b="1" kern="0" dirty="0" err="1">
                <a:solidFill>
                  <a:srgbClr val="990000"/>
                </a:solidFill>
                <a:latin typeface="Times New Roman" pitchFamily="18" charset="0"/>
              </a:rPr>
              <a:t>міроприємства</a:t>
            </a:r>
            <a:r>
              <a:rPr lang="uk-UA" sz="2800" b="1" kern="0" dirty="0">
                <a:solidFill>
                  <a:srgbClr val="990000"/>
                </a:solidFill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50986" y="4971365"/>
            <a:ext cx="3070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Цікаві заходи</a:t>
            </a:r>
          </a:p>
        </p:txBody>
      </p:sp>
    </p:spTree>
    <p:extLst>
      <p:ext uri="{BB962C8B-B14F-4D97-AF65-F5344CB8AC3E}">
        <p14:creationId xmlns:p14="http://schemas.microsoft.com/office/powerpoint/2010/main" val="36423718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  <p:bldP spid="8" grpId="0"/>
      <p:bldP spid="8" grpId="1"/>
      <p:bldP spid="9" grpId="0"/>
      <p:bldP spid="10" grpId="0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9"/>
            <a:ext cx="811584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3003" y="1484785"/>
            <a:ext cx="2606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Дякую вас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06799" y="1484784"/>
            <a:ext cx="2600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Дякую вам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3844" y="2194252"/>
            <a:ext cx="3700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У минулому році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06799" y="2194252"/>
            <a:ext cx="3403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Минулого року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0882" y="306896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Десять хвилин на шосту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96036" y="2912891"/>
            <a:ext cx="40515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П’ять годин  десять хвилин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96367" y="4365104"/>
            <a:ext cx="18003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Вгору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89970" y="4168402"/>
            <a:ext cx="164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Вверх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3135" y="5060925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 </a:t>
            </a:r>
            <a:r>
              <a:rPr lang="uk-UA" sz="3200" b="1" kern="0" dirty="0" err="1">
                <a:solidFill>
                  <a:srgbClr val="990000"/>
                </a:solidFill>
                <a:latin typeface="Times New Roman" pitchFamily="18" charset="0"/>
              </a:rPr>
              <a:t>зимку</a:t>
            </a:r>
            <a:endParaRPr lang="uk-UA" sz="3200" b="1" kern="0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61585" y="4949879"/>
            <a:ext cx="1928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</a:pPr>
            <a:r>
              <a:rPr lang="uk-UA" sz="3200" b="1" kern="0" dirty="0">
                <a:solidFill>
                  <a:srgbClr val="990000"/>
                </a:solidFill>
                <a:latin typeface="Times New Roman" pitchFamily="18" charset="0"/>
              </a:rPr>
              <a:t>Взимку</a:t>
            </a:r>
          </a:p>
        </p:txBody>
      </p:sp>
    </p:spTree>
    <p:extLst>
      <p:ext uri="{BB962C8B-B14F-4D97-AF65-F5344CB8AC3E}">
        <p14:creationId xmlns:p14="http://schemas.microsoft.com/office/powerpoint/2010/main" val="18699394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2" grpId="0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:\Documents and Settings\user\Мои документы\5065444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9056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робота 2024-2015\фон\2055648-7024b2c054201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80728"/>
            <a:ext cx="756084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800" b="1" dirty="0">
                <a:solidFill>
                  <a:srgbClr val="0000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ВІКТОРИНА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4800" b="1" dirty="0">
              <a:solidFill>
                <a:srgbClr val="0000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«Знавець мови» 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484" name="Picture 5" descr="http://umh.org.ua/upload/photos/319/original/mova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0724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Д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96975"/>
            <a:ext cx="1366838" cy="1428750"/>
          </a:xfrm>
          <a:prstGeom prst="rect">
            <a:avLst/>
          </a:prstGeom>
          <a:noFill/>
          <a:ln w="3175">
            <a:solidFill>
              <a:srgbClr val="2E02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7" descr="Т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44675"/>
            <a:ext cx="1296987" cy="977900"/>
          </a:xfrm>
          <a:prstGeom prst="rect">
            <a:avLst/>
          </a:prstGeom>
          <a:noFill/>
          <a:ln w="3175">
            <a:solidFill>
              <a:srgbClr val="2E02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С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125538"/>
            <a:ext cx="1800225" cy="1079500"/>
          </a:xfrm>
          <a:prstGeom prst="rect">
            <a:avLst/>
          </a:prstGeom>
          <a:noFill/>
          <a:ln w="9525">
            <a:solidFill>
              <a:srgbClr val="2E02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6" descr="Т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25538"/>
            <a:ext cx="1800225" cy="1065212"/>
          </a:xfrm>
          <a:prstGeom prst="rect">
            <a:avLst/>
          </a:prstGeom>
          <a:noFill/>
          <a:ln w="3175">
            <a:solidFill>
              <a:srgbClr val="2E02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8" descr="Д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0"/>
            <a:ext cx="2124075" cy="1414463"/>
          </a:xfrm>
          <a:prstGeom prst="rect">
            <a:avLst/>
          </a:prstGeom>
          <a:noFill/>
          <a:ln w="3175">
            <a:solidFill>
              <a:srgbClr val="2E02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WordArt 10"/>
          <p:cNvSpPr>
            <a:spLocks noChangeArrowheads="1" noChangeShapeType="1" noTextEdit="1"/>
          </p:cNvSpPr>
          <p:nvPr/>
        </p:nvSpPr>
        <p:spPr bwMode="auto">
          <a:xfrm>
            <a:off x="2843213" y="188913"/>
            <a:ext cx="3314700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smtClean="0">
                <a:solidFill>
                  <a:srgbClr val="2E02D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Українська мова</a:t>
            </a:r>
          </a:p>
        </p:txBody>
      </p:sp>
      <p:sp>
        <p:nvSpPr>
          <p:cNvPr id="21512" name="Line 11"/>
          <p:cNvSpPr>
            <a:spLocks noChangeShapeType="1"/>
          </p:cNvSpPr>
          <p:nvPr/>
        </p:nvSpPr>
        <p:spPr bwMode="auto">
          <a:xfrm flipH="1">
            <a:off x="2195513" y="476250"/>
            <a:ext cx="576262" cy="0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1513" name="Line 12"/>
          <p:cNvSpPr>
            <a:spLocks noChangeShapeType="1"/>
          </p:cNvSpPr>
          <p:nvPr/>
        </p:nvSpPr>
        <p:spPr bwMode="auto">
          <a:xfrm>
            <a:off x="6300788" y="549275"/>
            <a:ext cx="503237" cy="0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1514" name="Line 13"/>
          <p:cNvSpPr>
            <a:spLocks noChangeShapeType="1"/>
          </p:cNvSpPr>
          <p:nvPr/>
        </p:nvSpPr>
        <p:spPr bwMode="auto">
          <a:xfrm>
            <a:off x="3419475" y="836613"/>
            <a:ext cx="0" cy="288925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1515" name="Line 14"/>
          <p:cNvSpPr>
            <a:spLocks noChangeShapeType="1"/>
          </p:cNvSpPr>
          <p:nvPr/>
        </p:nvSpPr>
        <p:spPr bwMode="auto">
          <a:xfrm>
            <a:off x="5580063" y="836613"/>
            <a:ext cx="0" cy="288925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1516" name="WordArt 15"/>
          <p:cNvSpPr>
            <a:spLocks noChangeArrowheads="1" noChangeShapeType="1" noTextEdit="1"/>
          </p:cNvSpPr>
          <p:nvPr/>
        </p:nvSpPr>
        <p:spPr bwMode="auto">
          <a:xfrm>
            <a:off x="2268538" y="3211513"/>
            <a:ext cx="4679950" cy="2089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smtClean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Добре знання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smtClean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української мови -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smtClean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це обов'язок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smtClean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кожного громадянина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smtClean="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суверенної України!</a:t>
            </a:r>
            <a:endParaRPr lang="uk-UA" sz="3200" kern="10" smtClean="0">
              <a:solidFill>
                <a:srgbClr val="CC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1517" name="WordArt 16"/>
          <p:cNvSpPr>
            <a:spLocks noChangeArrowheads="1" noChangeShapeType="1" noTextEdit="1"/>
          </p:cNvSpPr>
          <p:nvPr/>
        </p:nvSpPr>
        <p:spPr bwMode="auto">
          <a:xfrm>
            <a:off x="882650" y="5387975"/>
            <a:ext cx="7704138" cy="9350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210195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Турбуйтеся про неї,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210195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удосконалюйте і збагачуйте свою мову!</a:t>
            </a:r>
            <a:endParaRPr lang="uk-UA" sz="3600" kern="10" smtClean="0">
              <a:solidFill>
                <a:srgbClr val="210195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1518" name="Picture 21" descr="C:\Documents and Settings\user\Мои документы\Докум 2014-15 нр\фото 14-15\фото бібл\фото  автправа\P5102432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2181225" cy="1636713"/>
          </a:xfrm>
          <a:prstGeom prst="rect">
            <a:avLst/>
          </a:prstGeom>
          <a:noFill/>
          <a:ln w="2222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20" descr="DSC003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0" t="20146" r="17375" b="22664"/>
          <a:stretch>
            <a:fillRect/>
          </a:stretch>
        </p:blipFill>
        <p:spPr bwMode="auto">
          <a:xfrm>
            <a:off x="1331913" y="1773238"/>
            <a:ext cx="1706562" cy="1109662"/>
          </a:xfrm>
          <a:prstGeom prst="rect">
            <a:avLst/>
          </a:prstGeom>
          <a:noFill/>
          <a:ln w="158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21" descr="DSC0040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1898650" cy="1423988"/>
          </a:xfrm>
          <a:prstGeom prst="rect">
            <a:avLst/>
          </a:prstGeom>
          <a:noFill/>
          <a:ln w="158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23" descr="&amp;Kcy;&amp;acy;&amp;rcy;&amp;tcy;&amp;icy;&amp;ncy;&amp;kcy;&amp;icy; &amp;pcy;&amp;ocy; &amp;zcy;&amp;acy;&amp;pcy;&amp;rcy;&amp;ocy;&amp;scy;&amp;ucy; &amp;lcy;&amp;iecy;&amp;scy;&amp;yacy; &amp;ucy;&amp;kcy;&amp;rcy;&amp;acy;&amp;yicy;&amp;ncy;&amp;kcy;&amp;acy;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292600"/>
            <a:ext cx="1547813" cy="1600200"/>
          </a:xfrm>
          <a:prstGeom prst="rect">
            <a:avLst/>
          </a:prstGeom>
          <a:noFill/>
          <a:ln w="158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22" name="AutoShape 25" descr="&amp;Kcy;&amp;acy;&amp;rcy;&amp;tcy;&amp;icy;&amp;ncy;&amp;kcy;&amp;icy; &amp;pcy;&amp;ocy; &amp;zcy;&amp;acy;&amp;pcy;&amp;rcy;&amp;ocy;&amp;scy;&amp;ucy; &amp;yacy;&amp;rcy;&amp;ocy;&amp;scy;&amp;lcy;&amp;acy;&amp;vcy; &amp;gcy;&amp;acy;&amp;lcy;&amp;acy;&amp;ncy;"/>
          <p:cNvSpPr>
            <a:spLocks noChangeAspect="1" noChangeArrowheads="1"/>
          </p:cNvSpPr>
          <p:nvPr/>
        </p:nvSpPr>
        <p:spPr bwMode="auto">
          <a:xfrm>
            <a:off x="3619500" y="2047875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1523" name="AutoShape 27" descr="&amp;Kcy;&amp;acy;&amp;rcy;&amp;tcy;&amp;icy;&amp;ncy;&amp;kcy;&amp;icy; &amp;pcy;&amp;ocy; &amp;zcy;&amp;acy;&amp;pcy;&amp;rcy;&amp;ocy;&amp;scy;&amp;ucy; &amp;yacy;&amp;rcy;&amp;ocy;&amp;scy;&amp;lcy;&amp;acy;&amp;vcy; &amp;gcy;&amp;acy;&amp;lcy;&amp;acy;&amp;ncy;"/>
          <p:cNvSpPr>
            <a:spLocks noChangeAspect="1" noChangeArrowheads="1"/>
          </p:cNvSpPr>
          <p:nvPr/>
        </p:nvSpPr>
        <p:spPr bwMode="auto">
          <a:xfrm>
            <a:off x="3619500" y="2047875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pic>
        <p:nvPicPr>
          <p:cNvPr id="21524" name="Picture 28" descr="Gala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636838"/>
            <a:ext cx="1158875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29" descr="images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14954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4721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064048" y="1441272"/>
            <a:ext cx="6277347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kern="10" dirty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9 листопада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kern="10" dirty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5400" b="1" i="1" kern="10" dirty="0" err="1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5400" b="1" i="1" kern="10" dirty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kern="10" dirty="0" err="1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писемності</a:t>
            </a:r>
            <a:r>
              <a:rPr lang="ru-RU" sz="5400" b="1" i="1" kern="10" dirty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i="1" kern="10" dirty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5400" b="1" i="1" kern="10" dirty="0" err="1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29159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мови</a:t>
            </a:r>
            <a:endParaRPr lang="ru-RU" sz="5400" b="1" i="1" kern="10" dirty="0">
              <a:ln w="19050">
                <a:solidFill>
                  <a:srgbClr val="002060"/>
                </a:solidFill>
                <a:round/>
                <a:headEnd/>
                <a:tailEnd/>
              </a:ln>
              <a:solidFill>
                <a:srgbClr val="29159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8" descr="http://cs621621.vk.me/v621621606/14cb9/iK4lMvnnE2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7" t="3127" r="5544" b="2290"/>
          <a:stretch>
            <a:fillRect/>
          </a:stretch>
        </p:blipFill>
        <p:spPr bwMode="auto">
          <a:xfrm>
            <a:off x="0" y="0"/>
            <a:ext cx="3525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1423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525" cy="3668713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7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9288"/>
            <a:ext cx="1152525" cy="3668712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2" descr="C:\Documents and Settings\user\Мои документы\PCvu6aVDN6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8358187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2073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3"/>
          <p:cNvSpPr>
            <a:spLocks noChangeArrowheads="1" noChangeShapeType="1" noTextEdit="1"/>
          </p:cNvSpPr>
          <p:nvPr/>
        </p:nvSpPr>
        <p:spPr bwMode="auto">
          <a:xfrm>
            <a:off x="1763713" y="260350"/>
            <a:ext cx="6767512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31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/>
              </a:rPr>
              <a:t>Кирило та Мефодій -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31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/>
              </a:rPr>
              <a:t>слов'янські вчителі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31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/>
              </a:rPr>
              <a:t>та просвітителі</a:t>
            </a:r>
            <a:endParaRPr lang="uk-UA" sz="3600" b="1" kern="10" smtClean="0">
              <a:ln w="3175">
                <a:solidFill>
                  <a:srgbClr val="99CCFF"/>
                </a:solidFill>
                <a:round/>
                <a:headEnd/>
                <a:tailEnd/>
              </a:ln>
              <a:solidFill>
                <a:srgbClr val="333399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/>
            </a:endParaRPr>
          </a:p>
        </p:txBody>
      </p:sp>
      <p:pic>
        <p:nvPicPr>
          <p:cNvPr id="23555" name="Picture 4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1314450" cy="3500438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5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838"/>
            <a:ext cx="1403350" cy="4221162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1476375" y="2349500"/>
            <a:ext cx="47513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3600" b="1" smtClean="0">
                <a:solidFill>
                  <a:srgbClr val="2E02D0"/>
                </a:solidFill>
                <a:latin typeface="Times New Roman" pitchFamily="18" charset="0"/>
              </a:rPr>
              <a:t>Творці слов’янської абетки, проповідники християнства, перші перекладачі грецьких духовних книг…</a:t>
            </a:r>
            <a:endParaRPr lang="ru-RU" sz="3600" b="1" smtClean="0">
              <a:solidFill>
                <a:srgbClr val="2E02D0"/>
              </a:solidFill>
              <a:latin typeface="Times New Roman" pitchFamily="18" charset="0"/>
            </a:endParaRPr>
          </a:p>
        </p:txBody>
      </p:sp>
      <p:sp>
        <p:nvSpPr>
          <p:cNvPr id="23558" name="AutoShape 11" descr="&amp;Kcy;&amp;acy;&amp;rcy;&amp;tcy;&amp;icy;&amp;ncy;&amp;kcy;&amp;icy; &amp;pcy;&amp;ocy; &amp;zcy;&amp;acy;&amp;pcy;&amp;rcy;&amp;ocy;&amp;scy;&amp;ucy; &amp;kcy;&amp;icy;&amp;rcy;&amp;icy;&amp;lcy;&amp;ocy; &amp;tcy;&amp;acy; &amp;mcy;&amp;iecy;&amp;fcy;&amp;ocy;&amp;dcy;&amp;iukcy;&amp;jcy;"/>
          <p:cNvSpPr>
            <a:spLocks noChangeAspect="1" noChangeArrowheads="1"/>
          </p:cNvSpPr>
          <p:nvPr/>
        </p:nvSpPr>
        <p:spPr bwMode="auto">
          <a:xfrm>
            <a:off x="3267075" y="1557338"/>
            <a:ext cx="26098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pic>
        <p:nvPicPr>
          <p:cNvPr id="23559" name="Picture 12" descr="KiriloMefodi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708275"/>
            <a:ext cx="2638425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6432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688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smtClean="0">
                <a:ln w="31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Haettenschweiler"/>
              </a:rPr>
              <a:t>Два різновиди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smtClean="0">
                <a:ln w="31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Haettenschweiler"/>
              </a:rPr>
              <a:t>писемних знаків</a:t>
            </a:r>
          </a:p>
        </p:txBody>
      </p:sp>
      <p:pic>
        <p:nvPicPr>
          <p:cNvPr id="24579" name="Picture 4" descr="Кирилиц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1439863" cy="2089150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AutoShape 5"/>
          <p:cNvSpPr>
            <a:spLocks noChangeArrowheads="1"/>
          </p:cNvSpPr>
          <p:nvPr/>
        </p:nvSpPr>
        <p:spPr bwMode="auto">
          <a:xfrm>
            <a:off x="4572000" y="1628775"/>
            <a:ext cx="1584325" cy="431800"/>
          </a:xfrm>
          <a:prstGeom prst="curvedDownArrow">
            <a:avLst>
              <a:gd name="adj1" fmla="val 73382"/>
              <a:gd name="adj2" fmla="val 146765"/>
              <a:gd name="adj3" fmla="val 33333"/>
            </a:avLst>
          </a:prstGeom>
          <a:solidFill>
            <a:srgbClr val="0000FF"/>
          </a:solidFill>
          <a:ln w="12700">
            <a:solidFill>
              <a:srgbClr val="EEE8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4581" name="AutoShape 6"/>
          <p:cNvSpPr>
            <a:spLocks noChangeArrowheads="1"/>
          </p:cNvSpPr>
          <p:nvPr/>
        </p:nvSpPr>
        <p:spPr bwMode="auto">
          <a:xfrm flipH="1">
            <a:off x="2916238" y="1628775"/>
            <a:ext cx="1655762" cy="431800"/>
          </a:xfrm>
          <a:prstGeom prst="curvedDownArrow">
            <a:avLst>
              <a:gd name="adj1" fmla="val 76691"/>
              <a:gd name="adj2" fmla="val 153382"/>
              <a:gd name="adj3" fmla="val 33454"/>
            </a:avLst>
          </a:prstGeom>
          <a:solidFill>
            <a:srgbClr val="0000FF"/>
          </a:solidFill>
          <a:ln w="12700">
            <a:solidFill>
              <a:srgbClr val="EEE8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4582" name="WordArt 7"/>
          <p:cNvSpPr>
            <a:spLocks noChangeArrowheads="1" noChangeShapeType="1" noTextEdit="1"/>
          </p:cNvSpPr>
          <p:nvPr/>
        </p:nvSpPr>
        <p:spPr bwMode="auto">
          <a:xfrm>
            <a:off x="1908175" y="2205038"/>
            <a:ext cx="2303463" cy="476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Haettenschweiler"/>
              </a:rPr>
              <a:t>Кирилиця</a:t>
            </a:r>
          </a:p>
        </p:txBody>
      </p:sp>
      <p:sp>
        <p:nvSpPr>
          <p:cNvPr id="24583" name="WordArt 8"/>
          <p:cNvSpPr>
            <a:spLocks noChangeArrowheads="1" noChangeShapeType="1" noTextEdit="1"/>
          </p:cNvSpPr>
          <p:nvPr/>
        </p:nvSpPr>
        <p:spPr bwMode="auto">
          <a:xfrm>
            <a:off x="5003800" y="2205038"/>
            <a:ext cx="2374900" cy="476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kern="1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Haettenschweiler"/>
              </a:rPr>
              <a:t>Глаголиця</a:t>
            </a:r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250825" y="2708275"/>
            <a:ext cx="4608513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210195"/>
                </a:solidFill>
                <a:latin typeface="Times New Roman" pitchFamily="18" charset="0"/>
              </a:rPr>
              <a:t>Оригінальна система слов</a:t>
            </a:r>
            <a:r>
              <a:rPr lang="uk-UA" sz="2400" b="1" smtClean="0">
                <a:solidFill>
                  <a:srgbClr val="210195"/>
                </a:solidFill>
                <a:latin typeface="Times New Roman" pitchFamily="18" charset="0"/>
                <a:cs typeface="Arial" charset="0"/>
              </a:rPr>
              <a:t>’янської писемності, складна творча переробка грецького алфавіту.                  Азбука кирилиці складалася з  43 літер, зокрема з 24 грецьких  і 19 оригінальних слов’янських знаків. Графіка такої азбуки була близькою грецькому та візантійському алфавіту.</a:t>
            </a: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4984750" y="28003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5003800" y="2924175"/>
            <a:ext cx="37449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5076825" y="2852738"/>
            <a:ext cx="388778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210195"/>
                </a:solidFill>
                <a:latin typeface="Times New Roman" pitchFamily="18" charset="0"/>
              </a:rPr>
              <a:t>Від </a:t>
            </a:r>
            <a:r>
              <a:rPr lang="uk-UA" sz="2400" b="1" smtClean="0">
                <a:solidFill>
                  <a:srgbClr val="210195"/>
                </a:solidFill>
                <a:latin typeface="Times New Roman" pitchFamily="18" charset="0"/>
                <a:cs typeface="Arial" charset="0"/>
              </a:rPr>
              <a:t>„глагол” – слово… Вважається давнішим письмом, але і досі не існує єдиної думки щодо походження.                          Азбука складалася з                 39 літер, які мали дуже складне накреслення у вигляді кружечків і петельок, з’єднаних між собою.</a:t>
            </a:r>
          </a:p>
        </p:txBody>
      </p:sp>
      <p:pic>
        <p:nvPicPr>
          <p:cNvPr id="24588" name="Picture 13" descr="g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260350"/>
            <a:ext cx="1368425" cy="1223963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4" descr="g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125538"/>
            <a:ext cx="1368425" cy="1295400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1338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user\Мои документы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228600"/>
            <a:ext cx="8510588" cy="679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b="1" i="1" smtClean="0">
                <a:solidFill>
                  <a:schemeClr val="bg1"/>
                </a:solidFill>
                <a:effectLst/>
                <a:latin typeface="Times New Roman" pitchFamily="18" charset="0"/>
              </a:rPr>
              <a:t>Абетка побажань</a:t>
            </a:r>
            <a:r>
              <a:rPr lang="uk-UA" sz="4000" smtClean="0">
                <a:effectLst/>
              </a:rPr>
              <a:t> </a:t>
            </a:r>
          </a:p>
        </p:txBody>
      </p:sp>
      <p:sp>
        <p:nvSpPr>
          <p:cNvPr id="30724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1625" y="1052513"/>
            <a:ext cx="8540750" cy="5805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А – активності творчої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Б – безхмарності небесної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В – віри розсудливої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Г – гумору неміряного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Ґ – ґречності щоденної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Д – достатку життєвого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Е – економії розумної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Є – єдності сімейної</a:t>
            </a:r>
            <a:r>
              <a:rPr lang="uk-UA" sz="3600" smtClean="0">
                <a:solidFill>
                  <a:srgbClr val="990000"/>
                </a:solidFill>
                <a:effectLst/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Ж – життя безкінечного </a:t>
            </a:r>
          </a:p>
          <a:p>
            <a:pPr>
              <a:lnSpc>
                <a:spcPct val="8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З – здоров’я безмежного </a:t>
            </a:r>
          </a:p>
        </p:txBody>
      </p:sp>
    </p:spTree>
    <p:extLst>
      <p:ext uri="{BB962C8B-B14F-4D97-AF65-F5344CB8AC3E}">
        <p14:creationId xmlns:p14="http://schemas.microsoft.com/office/powerpoint/2010/main" val="15495087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" decel="100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" decel="100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" decel="1000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" decel="1000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" decel="1000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" decel="1000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" decel="1000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" decel="100000" fill="hold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" decel="1000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" decel="1000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" accel="10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user\Мои документы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39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b="1" i="1" smtClean="0">
                <a:solidFill>
                  <a:schemeClr val="bg1"/>
                </a:solidFill>
                <a:effectLst/>
                <a:latin typeface="Times New Roman" pitchFamily="18" charset="0"/>
              </a:rPr>
              <a:t>Абетка побажань</a:t>
            </a:r>
            <a:r>
              <a:rPr lang="uk-UA" sz="4000" smtClean="0">
                <a:effectLst/>
              </a:rPr>
              <a:t> </a:t>
            </a:r>
          </a:p>
        </p:txBody>
      </p:sp>
      <p:sp>
        <p:nvSpPr>
          <p:cNvPr id="26628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765175"/>
            <a:ext cx="8540750" cy="6092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І – імені чистого.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Ї – їздити на курорти.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К – кохання доброго.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Л – людяності щирої.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М – мрії здійсненної.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Н – наснаги професійної.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О – обрію барвистого.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П – посмішки чуйної.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Р – радості всесильної.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С – спокою літнього.</a:t>
            </a:r>
            <a:r>
              <a:rPr lang="uk-UA" sz="3600" b="1" smtClean="0">
                <a:solidFill>
                  <a:srgbClr val="210195"/>
                </a:solidFill>
                <a:effectLst/>
                <a:latin typeface="Times New Roman" pitchFamily="18" charset="0"/>
              </a:rPr>
              <a:t> </a:t>
            </a:r>
            <a:br>
              <a:rPr lang="uk-UA" sz="3600" b="1" smtClean="0">
                <a:solidFill>
                  <a:srgbClr val="210195"/>
                </a:solidFill>
                <a:effectLst/>
                <a:latin typeface="Times New Roman" pitchFamily="18" charset="0"/>
              </a:rPr>
            </a:br>
            <a:endParaRPr lang="uk-UA" sz="3600" b="1" smtClean="0"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9258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user\Мои документы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39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b="1" i="1" smtClean="0">
                <a:solidFill>
                  <a:schemeClr val="bg1"/>
                </a:solidFill>
                <a:effectLst/>
                <a:latin typeface="Times New Roman" pitchFamily="18" charset="0"/>
              </a:rPr>
              <a:t>Абетка побажань</a:t>
            </a:r>
            <a:r>
              <a:rPr lang="uk-UA" sz="4000" smtClean="0">
                <a:effectLst/>
              </a:rPr>
              <a:t> </a:t>
            </a:r>
          </a:p>
        </p:txBody>
      </p:sp>
      <p:sp>
        <p:nvSpPr>
          <p:cNvPr id="27652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765175"/>
            <a:ext cx="8540750" cy="6092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Т – теплоти родинної.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У – успіху великого.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Ф – фантазії гармонійної.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Х – хліба цілющого.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Ц – царини домашньої.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Ч – чарівності приємної.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Ш – широти духовної.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Щ – щастя невичерпного.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Ю – юності сердечної. </a:t>
            </a:r>
          </a:p>
          <a:p>
            <a:pPr>
              <a:lnSpc>
                <a:spcPct val="90000"/>
              </a:lnSpc>
            </a:pPr>
            <a:r>
              <a:rPr lang="uk-UA" sz="3600" b="1" smtClean="0">
                <a:solidFill>
                  <a:srgbClr val="990000"/>
                </a:solidFill>
                <a:effectLst/>
                <a:latin typeface="Times New Roman" pitchFamily="18" charset="0"/>
              </a:rPr>
              <a:t>Я – ясності майбутньої. </a:t>
            </a:r>
          </a:p>
        </p:txBody>
      </p:sp>
    </p:spTree>
    <p:extLst>
      <p:ext uri="{BB962C8B-B14F-4D97-AF65-F5344CB8AC3E}">
        <p14:creationId xmlns:p14="http://schemas.microsoft.com/office/powerpoint/2010/main" val="8415823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13099431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30" y="9736"/>
            <a:ext cx="4032126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1264087991_sajd_listven_vincaminor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257" y="-26654"/>
            <a:ext cx="446405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507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4032126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0438"/>
            <a:ext cx="4392612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5576" y="2346276"/>
            <a:ext cx="79930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</a:rPr>
              <a:t>Мова </a:t>
            </a:r>
            <a:endParaRPr lang="uk-UA" sz="7200" b="1" dirty="0" smtClean="0">
              <a:ln>
                <a:solidFill>
                  <a:sysClr val="windowText" lastClr="000000"/>
                </a:solidFill>
              </a:ln>
              <a:solidFill>
                <a:srgbClr val="9900CC"/>
              </a:solidFill>
            </a:endParaRPr>
          </a:p>
          <a:p>
            <a:pPr algn="ctr"/>
            <a:r>
              <a:rPr lang="uk-UA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</a:rPr>
              <a:t>кольорова</a:t>
            </a:r>
            <a:endParaRPr lang="ru-RU" sz="72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233429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6018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3716338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uk-UA" sz="8000" smtClean="0">
                <a:solidFill>
                  <a:srgbClr val="FF6600"/>
                </a:solidFill>
                <a:latin typeface="Times New Roman" pitchFamily="18" charset="0"/>
              </a:rPr>
              <a:t>Гроза травнева</a:t>
            </a:r>
            <a:endParaRPr lang="ru-RU" sz="8000" smtClean="0">
              <a:solidFill>
                <a:srgbClr val="FF66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7862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20101121202422_img_0800"/>
          <p:cNvPicPr>
            <a:picLocks noGrp="1" noChangeAspect="1" noChangeArrowheads="1"/>
          </p:cNvPicPr>
          <p:nvPr>
            <p:ph type="body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4"/>
          <a:stretch/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8000" smtClean="0">
                <a:solidFill>
                  <a:srgbClr val="0000FF"/>
                </a:solidFill>
                <a:latin typeface="Times New Roman" pitchFamily="18" charset="0"/>
              </a:rPr>
              <a:t>Тиша вечорова</a:t>
            </a:r>
            <a:endParaRPr lang="ru-RU" sz="800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416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n16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04813"/>
            <a:ext cx="8229600" cy="2160587"/>
          </a:xfrm>
        </p:spPr>
        <p:txBody>
          <a:bodyPr/>
          <a:lstStyle/>
          <a:p>
            <a:pPr eaLnBrk="1" hangingPunct="1">
              <a:defRPr/>
            </a:pPr>
            <a:r>
              <a:rPr lang="uk-UA" sz="8000" smtClean="0">
                <a:solidFill>
                  <a:srgbClr val="FF6600"/>
                </a:solidFill>
              </a:rPr>
              <a:t>   </a:t>
            </a:r>
            <a:r>
              <a:rPr lang="uk-UA" sz="8000" smtClean="0">
                <a:solidFill>
                  <a:srgbClr val="6600FF"/>
                </a:solidFill>
              </a:rPr>
              <a:t>Літ минулих</a:t>
            </a:r>
            <a:br>
              <a:rPr lang="uk-UA" sz="8000" smtClean="0">
                <a:solidFill>
                  <a:srgbClr val="6600FF"/>
                </a:solidFill>
              </a:rPr>
            </a:br>
            <a:r>
              <a:rPr lang="uk-UA" sz="8000" smtClean="0">
                <a:solidFill>
                  <a:srgbClr val="6600FF"/>
                </a:solidFill>
              </a:rPr>
              <a:t>        повість</a:t>
            </a:r>
            <a:endParaRPr lang="ru-RU" sz="8000" smtClean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702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CAQBLO6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1800225" cy="1152525"/>
          </a:xfrm>
          <a:prstGeom prst="rect">
            <a:avLst/>
          </a:prstGeom>
          <a:noFill/>
          <a:ln w="9525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5" descr="kuchma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04813"/>
            <a:ext cx="1489075" cy="1871662"/>
          </a:xfrm>
          <a:prstGeom prst="rect">
            <a:avLst/>
          </a:prstGeom>
          <a:noFill/>
          <a:ln w="9525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WordArt 2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5761038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 cap="rnd">
                  <a:solidFill>
                    <a:srgbClr val="4D4D4D"/>
                  </a:solidFill>
                  <a:prstDash val="sysDot"/>
                  <a:round/>
                  <a:headEnd/>
                  <a:tailEnd/>
                </a:ln>
                <a:solidFill>
                  <a:srgbClr val="210195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9 листопада 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 cap="rnd">
                  <a:solidFill>
                    <a:srgbClr val="4D4D4D"/>
                  </a:solidFill>
                  <a:prstDash val="sysDot"/>
                  <a:round/>
                  <a:headEnd/>
                  <a:tailEnd/>
                </a:ln>
                <a:solidFill>
                  <a:srgbClr val="210195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День української писемності та мови</a:t>
            </a:r>
            <a:endParaRPr lang="uk-UA" sz="3600" b="1" kern="10" smtClean="0">
              <a:ln w="19050" cap="rnd">
                <a:solidFill>
                  <a:srgbClr val="4D4D4D"/>
                </a:solidFill>
                <a:prstDash val="sysDot"/>
                <a:round/>
                <a:headEnd/>
                <a:tailEnd/>
              </a:ln>
              <a:solidFill>
                <a:srgbClr val="210195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/>
            </a:endParaRPr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285750" y="2492375"/>
            <a:ext cx="6015038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FFFFFF"/>
                </a:solidFill>
              </a:rPr>
              <a:t>         </a:t>
            </a:r>
            <a:endParaRPr lang="ru-RU" sz="2000" b="1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46"/>
                </a:solidFill>
                <a:latin typeface="Times New Roman" pitchFamily="18" charset="0"/>
                <a:cs typeface="Times New Roman" pitchFamily="18" charset="0"/>
              </a:rPr>
              <a:t>  „Про День </a:t>
            </a:r>
            <a:r>
              <a:rPr lang="uk-UA" sz="2000" b="1" smtClean="0">
                <a:solidFill>
                  <a:srgbClr val="000046"/>
                </a:solidFill>
                <a:latin typeface="Times New Roman" pitchFamily="18" charset="0"/>
                <a:cs typeface="Times New Roman" pitchFamily="18" charset="0"/>
              </a:rPr>
              <a:t>української писемності та мови</a:t>
            </a:r>
            <a:r>
              <a:rPr lang="ru-RU" sz="2000" b="1" smtClean="0">
                <a:solidFill>
                  <a:srgbClr val="000046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sz="2000" b="1" smtClean="0">
                <a:solidFill>
                  <a:srgbClr val="00004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000" b="1" smtClean="0">
                <a:solidFill>
                  <a:srgbClr val="00004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„Установити в Україні День української писемності та мови,  який відзначати щорічно          9 листопада в день вшанування пам’яті                           Преподобного Нестора Літописця”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46"/>
                </a:solidFill>
              </a:rPr>
              <a:t>                                                    </a:t>
            </a:r>
            <a:endParaRPr lang="en-US" sz="2000" b="1" smtClean="0">
              <a:solidFill>
                <a:srgbClr val="000046"/>
              </a:solidFill>
              <a:cs typeface="Arial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sz="2000" b="1" smtClean="0">
              <a:solidFill>
                <a:srgbClr val="000046"/>
              </a:solidFill>
            </a:endParaRPr>
          </a:p>
        </p:txBody>
      </p:sp>
      <p:pic>
        <p:nvPicPr>
          <p:cNvPr id="5126" name="Picture 7" descr="50525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412875"/>
            <a:ext cx="1471612" cy="884238"/>
          </a:xfrm>
          <a:prstGeom prst="rect">
            <a:avLst/>
          </a:prstGeom>
          <a:noFill/>
          <a:ln w="9525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TextBox 1"/>
          <p:cNvSpPr txBox="1">
            <a:spLocks noChangeArrowheads="1"/>
          </p:cNvSpPr>
          <p:nvPr/>
        </p:nvSpPr>
        <p:spPr bwMode="auto">
          <a:xfrm>
            <a:off x="3276600" y="2420938"/>
            <a:ext cx="22209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Указ № 1241/97</a:t>
            </a:r>
            <a:endParaRPr lang="ru-RU" smtClean="0">
              <a:solidFill>
                <a:srgbClr val="FFFFFF"/>
              </a:solidFill>
            </a:endParaRPr>
          </a:p>
        </p:txBody>
      </p:sp>
      <p:pic>
        <p:nvPicPr>
          <p:cNvPr id="5128" name="Picture 13" descr="E:\робота 2024-2015\малюнки\малюнки Україна\1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85850"/>
            <a:ext cx="2519363" cy="163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14" descr="E:\робота 2024-2015\малюнки\малюнки Україна\SAZh1PBm7x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1"/>
          <a:stretch>
            <a:fillRect/>
          </a:stretch>
        </p:blipFill>
        <p:spPr bwMode="auto">
          <a:xfrm>
            <a:off x="6300788" y="4651375"/>
            <a:ext cx="2374900" cy="203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://ts4.mm.bing.net/th?id=HN.608002983879706926&amp;pid=1.7"/>
          <p:cNvPicPr>
            <a:picLocks noChangeAspect="1" noChangeArrowheads="1"/>
          </p:cNvPicPr>
          <p:nvPr/>
        </p:nvPicPr>
        <p:blipFill>
          <a:blip r:embed="rId9" cstate="print">
            <a:extLst/>
          </a:blip>
          <a:srcRect/>
          <a:stretch>
            <a:fillRect/>
          </a:stretch>
        </p:blipFill>
        <p:spPr bwMode="auto">
          <a:xfrm>
            <a:off x="331177" y="4510738"/>
            <a:ext cx="2472454" cy="23396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31" name="Picture 12" descr="DSC0038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2420938"/>
            <a:ext cx="2690812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DSC0040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581525"/>
            <a:ext cx="295275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522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hildren_reading_0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25538"/>
            <a:ext cx="4608513" cy="410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smtClean="0">
                <a:solidFill>
                  <a:srgbClr val="0000FF"/>
                </a:solidFill>
              </a:rPr>
              <a:t>  Вічно юна мудрість</a:t>
            </a:r>
            <a:endParaRPr lang="ru-RU" sz="6000" smtClean="0">
              <a:solidFill>
                <a:srgbClr val="0000FF"/>
              </a:solidFill>
            </a:endParaRP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420938"/>
            <a:ext cx="4321175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0772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kobzar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088" y="188913"/>
            <a:ext cx="4341812" cy="6408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95738" y="3429000"/>
            <a:ext cx="5399087" cy="431800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smtClean="0">
                <a:solidFill>
                  <a:srgbClr val="FF0000"/>
                </a:solidFill>
              </a:rPr>
              <a:t>     </a:t>
            </a:r>
            <a:r>
              <a:rPr lang="uk-UA" sz="6000" smtClean="0">
                <a:solidFill>
                  <a:srgbClr val="9900CC"/>
                </a:solidFill>
              </a:rPr>
              <a:t>Сива наша </a:t>
            </a:r>
            <a:br>
              <a:rPr lang="uk-UA" sz="6000" smtClean="0">
                <a:solidFill>
                  <a:srgbClr val="9900CC"/>
                </a:solidFill>
              </a:rPr>
            </a:br>
            <a:r>
              <a:rPr lang="uk-UA" sz="6000" smtClean="0">
                <a:solidFill>
                  <a:srgbClr val="9900CC"/>
                </a:solidFill>
              </a:rPr>
              <a:t>       совість</a:t>
            </a:r>
            <a:endParaRPr lang="ru-RU" sz="6000" smtClean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6891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user\Мои документы\2_074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1"/>
          <a:stretch>
            <a:fillRect/>
          </a:stretch>
        </p:blipFill>
        <p:spPr bwMode="auto">
          <a:xfrm>
            <a:off x="0" y="0"/>
            <a:ext cx="91440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3592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unnam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679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sz="4800" b="1" smtClean="0">
                <a:solidFill>
                  <a:schemeClr val="bg1"/>
                </a:solidFill>
                <a:effectLst/>
                <a:latin typeface="Times New Roman" pitchFamily="18" charset="0"/>
              </a:rPr>
              <a:t>З роду і до роду …</a:t>
            </a:r>
          </a:p>
        </p:txBody>
      </p:sp>
    </p:spTree>
    <p:extLst>
      <p:ext uri="{BB962C8B-B14F-4D97-AF65-F5344CB8AC3E}">
        <p14:creationId xmlns:p14="http://schemas.microsoft.com/office/powerpoint/2010/main" val="27793783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user\Мои документы\ukraine_by_amri_13-d7v83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316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9288"/>
            <a:ext cx="1152525" cy="3668712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7" descr="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525" cy="3668713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2" descr="C:\Documents and Settings\user\Мои документы\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387725"/>
            <a:ext cx="3929062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3" descr="C:\Documents and Settings\user\Мои документы\загружено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0"/>
            <a:ext cx="3929062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C:\Documents and Settings\user\Мои документы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3937000"/>
            <a:ext cx="4164012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5" descr="C:\Documents and Settings\user\Мои документы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0"/>
            <a:ext cx="42640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6" descr="C:\Documents and Settings\user\Мои документы\images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166938"/>
            <a:ext cx="413861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0409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user\Мои документы\ZE79OttwA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75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6599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Картинки по запросу Громи Перуна, Велеса поля,  Софія Київсь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8195" name="AutoShape 4" descr="https://encrypted-tbn2.gstatic.com/images?q=tbn:ANd9GcT-eTaeovxAGLAw4TF9VtX9KMVjH1AFa_cvwO9hRmxqCqNLFeOMF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8196" name="AutoShape 6" descr="https://upload.wikimedia.org/wikipedia/commons/5/53/Chr%C3%A1m_svat%C3%A9_Sofie_(Kyjev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pic>
        <p:nvPicPr>
          <p:cNvPr id="8197" name="Picture 1" descr="C:\Documents and Settings\user\Мои документы\загруже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213" y="0"/>
            <a:ext cx="6046787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Цве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525" cy="3668713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Цве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9288"/>
            <a:ext cx="1152525" cy="3668712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2" descr="C:\Documents and Settings\user\Мои документы\загружено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0"/>
            <a:ext cx="3776662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3" descr="C:\Documents and Settings\user\Мои документы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4086225"/>
            <a:ext cx="48577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4" descr="C:\Documents and Settings\user\Мои документы\119032803_1_644x461_portret-tarasa-shevchenko-v-nalichii-ki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928938"/>
            <a:ext cx="342900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756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Documents and Settings\user\Мои документы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627313" y="5589588"/>
            <a:ext cx="6516687" cy="1268412"/>
          </a:xfrm>
          <a:prstGeom prst="rect">
            <a:avLst/>
          </a:prstGeom>
          <a:solidFill>
            <a:srgbClr val="FFFF00"/>
          </a:solidFill>
          <a:ln w="12700" algn="ctr">
            <a:solidFill>
              <a:srgbClr val="CC0000"/>
            </a:solidFill>
            <a:round/>
            <a:headEnd type="oval" w="med" len="med"/>
            <a:tailEnd type="stealth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6600" b="1" i="1" smtClean="0">
                <a:solidFill>
                  <a:srgbClr val="210195"/>
                </a:solidFill>
                <a:latin typeface="Times New Roman" pitchFamily="18" charset="0"/>
                <a:cs typeface="Times New Roman" pitchFamily="18" charset="0"/>
              </a:rPr>
              <a:t>Пісня   об’єднує!</a:t>
            </a:r>
            <a:endParaRPr lang="ru-RU" sz="6600" b="1" i="1" smtClean="0">
              <a:solidFill>
                <a:srgbClr val="21019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6199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Мои документы\coc6-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10"/>
          <p:cNvSpPr>
            <a:spLocks noChangeArrowheads="1" noChangeShapeType="1" noTextEdit="1"/>
          </p:cNvSpPr>
          <p:nvPr/>
        </p:nvSpPr>
        <p:spPr bwMode="auto">
          <a:xfrm>
            <a:off x="642938" y="1285875"/>
            <a:ext cx="7215187" cy="2928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i="1" kern="10" smtClean="0">
                <a:solidFill>
                  <a:srgbClr val="C2F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Мово!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i="1" kern="10" smtClean="0">
                <a:solidFill>
                  <a:srgbClr val="C2F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Душа голосна України!</a:t>
            </a:r>
          </a:p>
        </p:txBody>
      </p:sp>
    </p:spTree>
    <p:extLst>
      <p:ext uri="{BB962C8B-B14F-4D97-AF65-F5344CB8AC3E}">
        <p14:creationId xmlns:p14="http://schemas.microsoft.com/office/powerpoint/2010/main" val="30352229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Картинки по запросу Громи Перуна, Велеса поля,  Софія Київсь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1267" name="AutoShape 4" descr="https://encrypted-tbn2.gstatic.com/images?q=tbn:ANd9GcT-eTaeovxAGLAw4TF9VtX9KMVjH1AFa_cvwO9hRmxqCqNLFeOMF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1268" name="AutoShape 6" descr="https://upload.wikimedia.org/wikipedia/commons/5/53/Chr%C3%A1m_svat%C3%A9_Sofie_(Kyjev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1269" name="AutoShape 8" descr="https://upload.wikimedia.org/wikipedia/commons/thumb/5/53/Chr%C3%A1m_svat%C3%A9_Sofie_%28Kyjev%29.jpg/250px-Chr%C3%A1m_svat%C3%A9_Sofie_%28Kyjev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pic>
        <p:nvPicPr>
          <p:cNvPr id="11270" name="Picture 10" descr="C:\Documents and Settings\user\Мои документы\80199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188913"/>
            <a:ext cx="277018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1" descr="C:\Documents and Settings\user\Мои документы\SsqB1eHH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375"/>
            <a:ext cx="3856038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7" descr="Цве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9288"/>
            <a:ext cx="1152525" cy="3668712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7" descr="Цве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525" cy="3668713"/>
          </a:xfrm>
          <a:prstGeom prst="rect">
            <a:avLst/>
          </a:prstGeom>
          <a:noFill/>
          <a:ln w="12700">
            <a:solidFill>
              <a:srgbClr val="EEE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9" descr="C:\Documents and Settings\user\Мои документы\Chrám_svaté_Sofie_(Kyjev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928938"/>
            <a:ext cx="523875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5368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5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7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8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9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0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2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3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4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5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6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7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8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9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CC0000"/>
          </a:solidFill>
          <a:prstDash val="solid"/>
          <a:round/>
          <a:headEnd type="oval" w="med" len="med"/>
          <a:tailEnd type="stealth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440</Words>
  <Application>Microsoft Office PowerPoint</Application>
  <PresentationFormat>Экран (4:3)</PresentationFormat>
  <Paragraphs>98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28</vt:i4>
      </vt:variant>
      <vt:variant>
        <vt:lpstr>Заголовки слайдов</vt:lpstr>
      </vt:variant>
      <vt:variant>
        <vt:i4>34</vt:i4>
      </vt:variant>
    </vt:vector>
  </HeadingPairs>
  <TitlesOfParts>
    <vt:vector size="62" baseType="lpstr">
      <vt:lpstr>Облака</vt:lpstr>
      <vt:lpstr>1_Облака</vt:lpstr>
      <vt:lpstr>2_Облака</vt:lpstr>
      <vt:lpstr>3_Облака</vt:lpstr>
      <vt:lpstr>5_Облака</vt:lpstr>
      <vt:lpstr>6_Облака</vt:lpstr>
      <vt:lpstr>7_Облака</vt:lpstr>
      <vt:lpstr>8_Облака</vt:lpstr>
      <vt:lpstr>9_Облака</vt:lpstr>
      <vt:lpstr>10_Облака</vt:lpstr>
      <vt:lpstr>11_Облака</vt:lpstr>
      <vt:lpstr>12_Облака</vt:lpstr>
      <vt:lpstr>13_Облака</vt:lpstr>
      <vt:lpstr>14_Облака</vt:lpstr>
      <vt:lpstr>15_Облака</vt:lpstr>
      <vt:lpstr>16_Облака</vt:lpstr>
      <vt:lpstr>17_Облака</vt:lpstr>
      <vt:lpstr>18_Облака</vt:lpstr>
      <vt:lpstr>19_Облака</vt:lpstr>
      <vt:lpstr>20_Облака</vt:lpstr>
      <vt:lpstr>22_Облака</vt:lpstr>
      <vt:lpstr>23_Облака</vt:lpstr>
      <vt:lpstr>24_Облака</vt:lpstr>
      <vt:lpstr>25_Облака</vt:lpstr>
      <vt:lpstr>26_Облака</vt:lpstr>
      <vt:lpstr>27_Облака</vt:lpstr>
      <vt:lpstr>28_Облака</vt:lpstr>
      <vt:lpstr>29_Облака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незабутнє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Абетка побажань </vt:lpstr>
      <vt:lpstr>Абетка побажань </vt:lpstr>
      <vt:lpstr>Абетка побажань </vt:lpstr>
      <vt:lpstr>Презентация PowerPoint</vt:lpstr>
      <vt:lpstr>Гроза травнева</vt:lpstr>
      <vt:lpstr>Тиша вечорова</vt:lpstr>
      <vt:lpstr>   Літ минулих         повість</vt:lpstr>
      <vt:lpstr>  Вічно юна мудрість</vt:lpstr>
      <vt:lpstr>     Сива наша         совість</vt:lpstr>
      <vt:lpstr>Презентация PowerPoint</vt:lpstr>
      <vt:lpstr>З роду і до роду 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БНВО-35</dc:creator>
  <cp:lastModifiedBy>БНВО-35</cp:lastModifiedBy>
  <cp:revision>12</cp:revision>
  <dcterms:created xsi:type="dcterms:W3CDTF">2017-11-07T07:02:58Z</dcterms:created>
  <dcterms:modified xsi:type="dcterms:W3CDTF">2018-04-11T05:56:26Z</dcterms:modified>
</cp:coreProperties>
</file>