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7" r:id="rId2"/>
    <p:sldId id="261" r:id="rId3"/>
    <p:sldId id="258" r:id="rId4"/>
    <p:sldId id="266" r:id="rId5"/>
    <p:sldId id="283" r:id="rId6"/>
    <p:sldId id="278" r:id="rId7"/>
    <p:sldId id="284" r:id="rId8"/>
    <p:sldId id="287" r:id="rId9"/>
    <p:sldId id="282" r:id="rId10"/>
    <p:sldId id="264" r:id="rId11"/>
    <p:sldId id="274" r:id="rId12"/>
    <p:sldId id="267" r:id="rId13"/>
    <p:sldId id="275" r:id="rId14"/>
    <p:sldId id="268" r:id="rId15"/>
    <p:sldId id="276" r:id="rId16"/>
    <p:sldId id="263" r:id="rId17"/>
    <p:sldId id="277" r:id="rId18"/>
    <p:sldId id="26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94660"/>
  </p:normalViewPr>
  <p:slideViewPr>
    <p:cSldViewPr>
      <p:cViewPr varScale="1">
        <p:scale>
          <a:sx n="77" d="100"/>
          <a:sy n="77" d="100"/>
        </p:scale>
        <p:origin x="66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62478E6-14B5-4FDF-8A5B-5E3E897E8D31}" type="datetimeFigureOut">
              <a:rPr lang="ru-RU" smtClean="0"/>
              <a:t>10.10.2018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87BCBEF-5629-48D7-98A3-0F31C5EF848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4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4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7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4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«В человеке всё должно быть прекрасно: и лицо, и одежда, и душа, и мысли…»</a:t>
            </a:r>
            <a:b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                    А.П. Чехов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916460"/>
            <a:ext cx="8100392" cy="11079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66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3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66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МІС ВЕСНА-2018</a:t>
            </a:r>
            <a:endParaRPr lang="ru-RU" sz="6600"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352330"/>
            <a:ext cx="3707904" cy="2467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8722"/>
            <a:ext cx="3506754" cy="1963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 фанфар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62599" y="751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37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7560" y="28600"/>
            <a:ext cx="7896439" cy="1143000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КОНКУРС № 4</a:t>
            </a:r>
            <a:endParaRPr lang="ru-RU" sz="6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8729" y="2979995"/>
            <a:ext cx="714699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600" b="1" i="1" dirty="0" smtClean="0">
                <a:ln w="1905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Я ЗБИРАЮСЬ </a:t>
            </a:r>
          </a:p>
          <a:p>
            <a:pPr algn="ctr"/>
            <a:r>
              <a:rPr lang="uk-UA" sz="6600" b="1" i="1" dirty="0" smtClean="0">
                <a:ln w="1905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НА ВЕЧІРКУ</a:t>
            </a:r>
            <a:endParaRPr lang="ru-RU" sz="6600" b="1" i="1" cap="none" spc="0" dirty="0">
              <a:ln w="1905">
                <a:solidFill>
                  <a:schemeClr val="accent1">
                    <a:lumMod val="75000"/>
                  </a:schemeClr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861048"/>
            <a:ext cx="226695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8" r="17481"/>
          <a:stretch/>
        </p:blipFill>
        <p:spPr bwMode="auto">
          <a:xfrm>
            <a:off x="971600" y="33387"/>
            <a:ext cx="1871424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204073"/>
            <a:ext cx="3019425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6013" y="1157288"/>
            <a:ext cx="3019425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6 вечер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2000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1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5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uk-UA" sz="67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вечірка в стилі </a:t>
            </a:r>
            <a:r>
              <a:rPr lang="uk-UA" sz="6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67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67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РОК</a:t>
            </a:r>
            <a:endParaRPr lang="ru-RU" sz="6700" b="1" i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0797"/>
            <a:ext cx="9144000" cy="5247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ок Наташ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9632" y="344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5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00808"/>
          </a:xfrm>
        </p:spPr>
        <p:txBody>
          <a:bodyPr>
            <a:normAutofit/>
          </a:bodyPr>
          <a:lstStyle/>
          <a:p>
            <a:r>
              <a:rPr lang="ru-RU" sz="6000" b="1" dirty="0" err="1" smtClean="0">
                <a:latin typeface="Arial" pitchFamily="34" charset="0"/>
                <a:cs typeface="Arial" pitchFamily="34" charset="0"/>
              </a:rPr>
              <a:t>вечірка</a:t>
            </a:r>
            <a:r>
              <a:rPr lang="ru-RU" sz="6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6000" b="1" dirty="0">
                <a:latin typeface="Arial" pitchFamily="34" charset="0"/>
                <a:cs typeface="Arial" pitchFamily="34" charset="0"/>
              </a:rPr>
              <a:t>в </a:t>
            </a:r>
            <a:r>
              <a:rPr lang="ru-RU" sz="6000" b="1" dirty="0" err="1" smtClean="0">
                <a:latin typeface="Arial" pitchFamily="34" charset="0"/>
                <a:cs typeface="Arial" pitchFamily="34" charset="0"/>
              </a:rPr>
              <a:t>стилі</a:t>
            </a:r>
            <a:r>
              <a:rPr lang="ru-RU" sz="6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sz="6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6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ЧИКАГО</a:t>
            </a:r>
            <a:endParaRPr lang="ru-RU" sz="6000" b="1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1775532"/>
            <a:ext cx="9127232" cy="508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чикаго Кат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9632" y="2095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1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818072" cy="1844824"/>
          </a:xfrm>
        </p:spPr>
        <p:txBody>
          <a:bodyPr>
            <a:normAutofit/>
          </a:bodyPr>
          <a:lstStyle/>
          <a:p>
            <a:pPr algn="ctr"/>
            <a:r>
              <a:rPr lang="uk-UA" sz="6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67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вечірка в стилі</a:t>
            </a:r>
            <a:r>
              <a:rPr lang="uk-UA" sz="6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uk-UA" sz="6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uk-UA" sz="67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80 –х років</a:t>
            </a:r>
            <a:endParaRPr lang="ru-RU" sz="67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57471"/>
            <a:ext cx="7704856" cy="513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80-іе Даш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9386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3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6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72816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Arial" pitchFamily="34" charset="0"/>
                <a:cs typeface="Arial" pitchFamily="34" charset="0"/>
              </a:rPr>
              <a:t>ВЕЧІРКА В СТИЛІ </a:t>
            </a:r>
            <a:r>
              <a:rPr lang="ru-RU" sz="6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СТИЛЯГИ</a:t>
            </a:r>
            <a:endParaRPr lang="ru-RU" sz="60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5157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stilyagi Кристи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5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760"/>
            <a:ext cx="9014400" cy="1603295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ВЕЧІРКА В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dirty="0" smtClean="0">
                <a:latin typeface="Arial" pitchFamily="34" charset="0"/>
                <a:cs typeface="Arial" pitchFamily="34" charset="0"/>
              </a:rPr>
            </a:br>
            <a:r>
              <a:rPr lang="uk-UA" sz="60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НАРОДНОМУ</a:t>
            </a:r>
            <a:r>
              <a:rPr lang="uk-UA" sz="6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СТИЛІ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1865445"/>
            <a:ext cx="9144000" cy="4992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украинская песня Лиз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1665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65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0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840" y="120402"/>
            <a:ext cx="8218160" cy="162611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uk-UA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uk-UA" sz="7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КОНКУРС  № 5</a:t>
            </a:r>
            <a:br>
              <a:rPr lang="uk-UA" sz="73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uk-UA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967335"/>
            <a:ext cx="87170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905"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ГОСПОДАРОЧКА</a:t>
            </a:r>
            <a:endParaRPr lang="ru-RU" sz="7200" b="1" dirty="0">
              <a:ln w="1905">
                <a:solidFill>
                  <a:schemeClr val="accent1">
                    <a:lumMod val="75000"/>
                  </a:schemeClr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85" y="0"/>
            <a:ext cx="1941952" cy="302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115328"/>
            <a:ext cx="3930996" cy="2615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32" y="4051297"/>
            <a:ext cx="2273724" cy="2828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880188"/>
            <a:ext cx="3056756" cy="2144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7 господар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22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uk-UA" sz="7200" b="1" i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ДЕФІЛЕ</a:t>
            </a:r>
            <a:endParaRPr lang="ru-RU" sz="7200" b="1" i="1" dirty="0">
              <a:ln>
                <a:solidFill>
                  <a:srgbClr val="0070C0"/>
                </a:solidFill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54945"/>
            <a:ext cx="9144001" cy="5420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2 выход учасни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62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3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857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708392" cy="1808704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6000" b="1" dirty="0" smtClean="0">
                <a:ln/>
                <a:solidFill>
                  <a:schemeClr val="accent3"/>
                </a:solidFill>
                <a:effectLst/>
                <a:latin typeface="Arial" pitchFamily="34" charset="0"/>
                <a:cs typeface="Arial" pitchFamily="34" charset="0"/>
              </a:rPr>
              <a:t>        </a:t>
            </a:r>
            <a:r>
              <a:rPr lang="uk-UA" sz="4800" b="1" dirty="0" smtClean="0">
                <a:ln/>
                <a:solidFill>
                  <a:schemeClr val="accent3"/>
                </a:solidFill>
                <a:effectLst/>
                <a:latin typeface="Arial" pitchFamily="34" charset="0"/>
                <a:cs typeface="Arial" pitchFamily="34" charset="0"/>
              </a:rPr>
              <a:t>КОНКУРС № 1 </a:t>
            </a:r>
            <a:br>
              <a:rPr lang="uk-UA" sz="4800" b="1" dirty="0" smtClean="0">
                <a:ln/>
                <a:solidFill>
                  <a:schemeClr val="accent3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uk-UA" sz="5400" b="1" dirty="0" smtClean="0">
                <a:ln/>
                <a:solidFill>
                  <a:schemeClr val="accent3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lang="uk-UA" sz="6000" b="1" dirty="0" smtClean="0">
                <a:ln>
                  <a:solidFill>
                    <a:srgbClr val="002060"/>
                  </a:solidFill>
                </a:ln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«</a:t>
            </a:r>
            <a:r>
              <a:rPr lang="uk-UA" sz="60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ВІЗІТНА КАРТКА</a:t>
            </a:r>
            <a:r>
              <a:rPr lang="uk-UA" sz="6000" b="1" dirty="0" smtClean="0">
                <a:ln>
                  <a:solidFill>
                    <a:srgbClr val="002060"/>
                  </a:solidFill>
                </a:ln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» </a:t>
            </a:r>
            <a:endParaRPr lang="ru-RU" sz="6000" b="1" dirty="0">
              <a:ln>
                <a:solidFill>
                  <a:srgbClr val="002060"/>
                </a:solidFill>
              </a:ln>
              <a:solidFill>
                <a:schemeClr val="accent3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20137553">
            <a:off x="129599" y="2469543"/>
            <a:ext cx="3514978" cy="1446550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Я - очами </a:t>
            </a:r>
            <a:r>
              <a:rPr lang="ru-RU" sz="4400" b="1" dirty="0" err="1" smtClean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викладачів</a:t>
            </a:r>
            <a:endParaRPr lang="ru-RU" sz="4400" b="1" dirty="0">
              <a:ln w="1905">
                <a:solidFill>
                  <a:srgbClr val="FF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881609">
            <a:off x="5159328" y="3532801"/>
            <a:ext cx="3577872" cy="1446550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Я - очами </a:t>
            </a:r>
            <a:r>
              <a:rPr lang="ru-RU" sz="4400" b="1" dirty="0" err="1" smtClean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батьків</a:t>
            </a:r>
            <a:endParaRPr lang="ru-RU" sz="4400" b="1" dirty="0">
              <a:ln w="1905">
                <a:solidFill>
                  <a:srgbClr val="FF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07786" y="5811194"/>
            <a:ext cx="4359173" cy="769441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4400" b="1" dirty="0" smtClean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Я – </a:t>
            </a:r>
            <a:r>
              <a:rPr lang="ru-RU" sz="4400" b="1" dirty="0" err="1" smtClean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справжня</a:t>
            </a:r>
            <a:endParaRPr lang="ru-RU" sz="4400" b="1" dirty="0">
              <a:ln w="1905">
                <a:solidFill>
                  <a:srgbClr val="FF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236950" flipV="1">
            <a:off x="1820102" y="4356787"/>
            <a:ext cx="2911119" cy="1446550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Я - очами </a:t>
            </a:r>
            <a:r>
              <a:rPr lang="ru-RU" sz="4400" b="1" dirty="0" err="1" smtClean="0">
                <a:ln w="1905">
                  <a:solidFill>
                    <a:srgbClr val="FF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друзів</a:t>
            </a:r>
            <a:endParaRPr lang="ru-RU" sz="4400" b="1" dirty="0">
              <a:ln w="1905">
                <a:solidFill>
                  <a:srgbClr val="FF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1" t="9482" b="12296"/>
          <a:stretch/>
        </p:blipFill>
        <p:spPr bwMode="auto">
          <a:xfrm>
            <a:off x="6152" y="764704"/>
            <a:ext cx="1786709" cy="1676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92" b="12707"/>
          <a:stretch/>
        </p:blipFill>
        <p:spPr bwMode="auto">
          <a:xfrm>
            <a:off x="0" y="4745755"/>
            <a:ext cx="1752600" cy="204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9" b="6730"/>
          <a:stretch/>
        </p:blipFill>
        <p:spPr bwMode="auto">
          <a:xfrm>
            <a:off x="6595823" y="1624256"/>
            <a:ext cx="2468039" cy="1759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345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820"/>
            <a:ext cx="8951160" cy="1688996"/>
          </a:xfrm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КОНКУРС №2</a:t>
            </a: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5400" b="1" i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ВАСІЛІСА ПРЕМУДРА</a:t>
            </a:r>
            <a:endParaRPr lang="ru-RU" sz="5400" b="1" i="1" dirty="0">
              <a:ln w="19050">
                <a:solidFill>
                  <a:srgbClr val="00206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0" b="4447"/>
          <a:stretch/>
        </p:blipFill>
        <p:spPr bwMode="auto">
          <a:xfrm>
            <a:off x="181412" y="2225432"/>
            <a:ext cx="7049556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9" b="6555"/>
          <a:stretch/>
        </p:blipFill>
        <p:spPr bwMode="auto">
          <a:xfrm>
            <a:off x="7236296" y="2205256"/>
            <a:ext cx="1640904" cy="231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4 Умни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528" y="2522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79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042400" cy="81597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    КОНКУРС </a:t>
            </a:r>
            <a:r>
              <a:rPr lang="ru-RU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№3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83467"/>
            <a:ext cx="8388423" cy="5920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5 сюрприз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576" y="1738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34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78"/>
            <a:ext cx="5760639" cy="685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Марина Цветаева - Мне нравится что вы больны не мной (minu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59632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85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064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791"/>
            <a:ext cx="9144000" cy="6889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101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91" y="0"/>
            <a:ext cx="915578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027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921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1715</TotalTime>
  <Words>53</Words>
  <Application>Microsoft Office PowerPoint</Application>
  <PresentationFormat>Экран (4:3)</PresentationFormat>
  <Paragraphs>20</Paragraphs>
  <Slides>18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Century Gothic</vt:lpstr>
      <vt:lpstr>Courier New</vt:lpstr>
      <vt:lpstr>Palatino Linotype</vt:lpstr>
      <vt:lpstr>Исполнительная</vt:lpstr>
      <vt:lpstr>       «В человеке всё должно быть прекрасно: и лицо, и одежда, и душа, и мысли…»                                                     А.П. Чехов</vt:lpstr>
      <vt:lpstr>        КОНКУРС № 1    «ВІЗІТНА КАРТКА» </vt:lpstr>
      <vt:lpstr>         КОНКУРС №2 ВАСІЛІСА ПРЕМУДРА</vt:lpstr>
      <vt:lpstr>          КОНКУРС №3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КОНКУРС № 4</vt:lpstr>
      <vt:lpstr>вечірка в стилі    РОК</vt:lpstr>
      <vt:lpstr>вечірка в стилі   ЧИКАГО</vt:lpstr>
      <vt:lpstr> вечірка в стилі 80 –х років</vt:lpstr>
      <vt:lpstr>ВЕЧІРКА В СТИЛІ СТИЛЯГИ</vt:lpstr>
      <vt:lpstr>ВЕЧІРКА В  НАРОДНОМУ СТИЛІ</vt:lpstr>
      <vt:lpstr> КОНКУРС  № 5  </vt:lpstr>
      <vt:lpstr>ДЕФІЛЕ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Пользователь</cp:lastModifiedBy>
  <cp:revision>85</cp:revision>
  <dcterms:created xsi:type="dcterms:W3CDTF">2018-01-16T16:55:56Z</dcterms:created>
  <dcterms:modified xsi:type="dcterms:W3CDTF">2018-10-10T16:05:00Z</dcterms:modified>
</cp:coreProperties>
</file>