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embeddedFontLst>
    <p:embeddedFont>
      <p:font typeface="Lato" charset="0"/>
      <p:regular r:id="rId13"/>
      <p:bold r:id="rId14"/>
      <p:italic r:id="rId15"/>
      <p:boldItalic r:id="rId16"/>
    </p:embeddedFont>
    <p:embeddedFont>
      <p:font typeface="Raleway" charset="0"/>
      <p:regular r:id="rId17"/>
      <p:bold r:id="rId18"/>
      <p:italic r:id="rId19"/>
      <p:boldItalic r:id="rId20"/>
    </p:embeddedFont>
    <p:embeddedFont>
      <p:font typeface="Pacifico" charset="-52"/>
      <p:regular r:id="rId21"/>
    </p:embeddedFont>
  </p:embeddedFont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5pPr>
    <a:lvl6pPr marL="22860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6pPr>
    <a:lvl7pPr marL="27432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7pPr>
    <a:lvl8pPr marL="32004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8pPr>
    <a:lvl9pPr marL="3657600" algn="l" defTabSz="914400" rtl="0" eaLnBrk="1" latinLnBrk="0" hangingPunct="1">
      <a:defRPr sz="1400" kern="1200">
        <a:solidFill>
          <a:srgbClr val="000000"/>
        </a:solidFill>
        <a:latin typeface="Arial" charset="0"/>
        <a:ea typeface="+mn-ea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6A11D5A6-B23C-4DFC-8EEA-3C7C2DF34406}">
  <a:tblStyle styleId="{6A11D5A6-B23C-4DFC-8EEA-3C7C2DF3440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-564" y="-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hape 3"/>
          <p:cNvSpPr>
            <a:spLocks noGrp="1" noRo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120000 w 120000"/>
              <a:gd name="T3" fmla="*/ 120000 h 120000"/>
            </a:gdLst>
            <a:ahLst/>
            <a:cxnLst>
              <a:cxn ang="0">
                <a:pos x="0" y="0"/>
              </a:cxn>
              <a:cxn ang="0">
                <a:pos x="120000" y="0"/>
              </a:cxn>
              <a:cxn ang="0">
                <a:pos x="120000" y="120000"/>
              </a:cxn>
              <a:cxn ang="0">
                <a:pos x="0" y="120000"/>
              </a:cxn>
            </a:cxnLst>
            <a:rect l="T0" t="T1" r="T2" b="T3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315" name="Shape 4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2984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hape 83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5362" name="Shape 84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hape 136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33794" name="Shape 137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hape 89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7410" name="Shape 90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hape 95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19458" name="Shape 96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hape 101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21506" name="Shape 102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hape 107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23554" name="Shape 108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hape 113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25602" name="Shape 114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hape 119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27650" name="Shape 120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hape 125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29698" name="Shape 126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hape 131"/>
          <p:cNvSpPr>
            <a:spLocks noGrp="1" noRot="1"/>
          </p:cNvSpPr>
          <p:nvPr>
            <p:ph type="sldImg" idx="2"/>
          </p:nvPr>
        </p:nvSpPr>
        <p:spPr>
          <a:noFill/>
          <a:ln>
            <a:headEnd/>
            <a:tailEnd/>
          </a:ln>
        </p:spPr>
      </p:sp>
      <p:sp>
        <p:nvSpPr>
          <p:cNvPr id="31746" name="Shape 132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100"/>
            </a:pPr>
            <a:endParaRPr lang="ru-RU" sz="110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">
    <p:bg>
      <p:bgPr>
        <a:solidFill>
          <a:schemeClr val="tx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"/>
          <p:cNvSpPr>
            <a:spLocks noChangeArrowheads="1"/>
          </p:cNvSpPr>
          <p:nvPr/>
        </p:nvSpPr>
        <p:spPr bwMode="auto">
          <a:xfrm>
            <a:off x="0" y="0"/>
            <a:ext cx="9144000" cy="4873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endParaRPr lang="ru-RU"/>
          </a:p>
        </p:txBody>
      </p:sp>
      <p:grpSp>
        <p:nvGrpSpPr>
          <p:cNvPr id="5" name="Shape 11"/>
          <p:cNvGrpSpPr>
            <a:grpSpLocks/>
          </p:cNvGrpSpPr>
          <p:nvPr/>
        </p:nvGrpSpPr>
        <p:grpSpPr bwMode="auto">
          <a:xfrm>
            <a:off x="830263" y="1190625"/>
            <a:ext cx="746125" cy="46038"/>
            <a:chOff x="4580561" y="2589004"/>
            <a:chExt cx="1064464" cy="25200"/>
          </a:xfrm>
        </p:grpSpPr>
        <p:sp>
          <p:nvSpPr>
            <p:cNvPr id="6" name="Shape 12"/>
            <p:cNvSpPr/>
            <p:nvPr/>
          </p:nvSpPr>
          <p:spPr>
            <a:xfrm rot="-5400000">
              <a:off x="5366309" y="2335487"/>
              <a:ext cx="25200" cy="5322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Shape 13"/>
            <p:cNvSpPr>
              <a:spLocks noChangeArrowheads="1"/>
            </p:cNvSpPr>
            <p:nvPr/>
          </p:nvSpPr>
          <p:spPr bwMode="auto"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</p:grpSp>
      <p:sp>
        <p:nvSpPr>
          <p:cNvPr id="14" name="Shape 14"/>
          <p:cNvSpPr txBox="1">
            <a:spLocks noGrp="1"/>
          </p:cNvSpPr>
          <p:nvPr>
            <p:ph type="ctrTitle"/>
          </p:nvPr>
        </p:nvSpPr>
        <p:spPr>
          <a:xfrm>
            <a:off x="729450" y="1322450"/>
            <a:ext cx="7688100" cy="16647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ubTitle" idx="1"/>
          </p:nvPr>
        </p:nvSpPr>
        <p:spPr>
          <a:xfrm>
            <a:off x="729627" y="3172900"/>
            <a:ext cx="7688100" cy="541200"/>
          </a:xfrm>
          <a:prstGeom prst="rect">
            <a:avLst/>
          </a:prstGeom>
        </p:spPr>
        <p:txBody>
          <a:bodyPr spcFirstLastPara="1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8" name="Shape 16"/>
          <p:cNvSpPr txBox="1">
            <a:spLocks noGrp="1"/>
          </p:cNvSpPr>
          <p:nvPr>
            <p:ph type="sldNum" idx="10"/>
          </p:nvPr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charset="0"/>
              <a:buNone/>
              <a:defRPr sz="1000">
                <a:solidFill>
                  <a:schemeClr val="accent1"/>
                </a:solidFill>
                <a:latin typeface="Lato" charset="0"/>
                <a:sym typeface="Lato" charset="0"/>
              </a:defRPr>
            </a:lvl1pPr>
          </a:lstStyle>
          <a:p>
            <a:fld id="{FD53F4CD-A823-479D-89E1-4F360526A4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ig number">
  <p:cSld name="BIG_NUMBER">
    <p:bg>
      <p:bgPr>
        <a:solidFill>
          <a:schemeClr val="tx1"/>
        </a:solidFill>
        <a:effectLst/>
      </p:bgPr>
    </p:bg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Shape 74"/>
          <p:cNvGrpSpPr>
            <a:grpSpLocks/>
          </p:cNvGrpSpPr>
          <p:nvPr/>
        </p:nvGrpSpPr>
        <p:grpSpPr bwMode="auto">
          <a:xfrm>
            <a:off x="830263" y="4168775"/>
            <a:ext cx="746125" cy="46038"/>
            <a:chOff x="4580561" y="2589004"/>
            <a:chExt cx="1064464" cy="25200"/>
          </a:xfrm>
        </p:grpSpPr>
        <p:sp>
          <p:nvSpPr>
            <p:cNvPr id="5" name="Shape 75"/>
            <p:cNvSpPr>
              <a:spLocks noChangeArrowheads="1"/>
            </p:cNvSpPr>
            <p:nvPr/>
          </p:nvSpPr>
          <p:spPr bwMode="auto"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  <p:sp>
          <p:nvSpPr>
            <p:cNvPr id="6" name="Shape 76"/>
            <p:cNvSpPr>
              <a:spLocks noChangeArrowheads="1"/>
            </p:cNvSpPr>
            <p:nvPr/>
          </p:nvSpPr>
          <p:spPr bwMode="auto"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</p:grpSp>
      <p:sp>
        <p:nvSpPr>
          <p:cNvPr id="77" name="Shape 77"/>
          <p:cNvSpPr txBox="1">
            <a:spLocks noGrp="1"/>
          </p:cNvSpPr>
          <p:nvPr>
            <p:ph type="title"/>
          </p:nvPr>
        </p:nvSpPr>
        <p:spPr>
          <a:xfrm>
            <a:off x="729450" y="733950"/>
            <a:ext cx="7688400" cy="12447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rPr lang="ru-RU"/>
              <a:t>Образец заголовка</a:t>
            </a:r>
            <a:endParaRPr/>
          </a:p>
        </p:txBody>
      </p:sp>
      <p:sp>
        <p:nvSpPr>
          <p:cNvPr id="78" name="Shape 78"/>
          <p:cNvSpPr txBox="1">
            <a:spLocks noGrp="1"/>
          </p:cNvSpPr>
          <p:nvPr>
            <p:ph type="body" idx="1"/>
          </p:nvPr>
        </p:nvSpPr>
        <p:spPr>
          <a:xfrm>
            <a:off x="729450" y="2272888"/>
            <a:ext cx="7688400" cy="1580400"/>
          </a:xfrm>
          <a:prstGeom prst="rect">
            <a:avLst/>
          </a:prstGeom>
        </p:spPr>
        <p:txBody>
          <a:bodyPr spcFirstLastPara="1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300"/>
              <a:buChar char="●"/>
              <a:defRPr>
                <a:solidFill>
                  <a:schemeClr val="lt1"/>
                </a:solidFill>
              </a:defRPr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●"/>
              <a:defRPr>
                <a:solidFill>
                  <a:schemeClr val="lt1"/>
                </a:solidFill>
              </a:defRPr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100"/>
              <a:buChar char="○"/>
              <a:defRPr>
                <a:solidFill>
                  <a:schemeClr val="lt1"/>
                </a:solidFill>
              </a:defRPr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1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7" name="Shape 79"/>
          <p:cNvSpPr txBox="1">
            <a:spLocks noGrp="1"/>
          </p:cNvSpPr>
          <p:nvPr>
            <p:ph type="sldNum" idx="10"/>
          </p:nvPr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charset="0"/>
              <a:buNone/>
              <a:defRPr sz="1000">
                <a:solidFill>
                  <a:srgbClr val="FFFFFF"/>
                </a:solidFill>
                <a:latin typeface="Lato" charset="0"/>
                <a:sym typeface="Lato" charset="0"/>
              </a:defRPr>
            </a:lvl1pPr>
          </a:lstStyle>
          <a:p>
            <a:fld id="{54520E85-A40E-43C4-9888-A21BEE8B176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header" type="secHead">
  <p:cSld name="SECTION_HEADER">
    <p:bg>
      <p:bgPr>
        <a:solidFill>
          <a:schemeClr val="tx1"/>
        </a:solidFill>
        <a:effectLst/>
      </p:bgPr>
    </p:bg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18"/>
          <p:cNvGrpSpPr>
            <a:grpSpLocks/>
          </p:cNvGrpSpPr>
          <p:nvPr/>
        </p:nvGrpSpPr>
        <p:grpSpPr bwMode="auto">
          <a:xfrm>
            <a:off x="830263" y="1190625"/>
            <a:ext cx="746125" cy="46038"/>
            <a:chOff x="4580561" y="2589004"/>
            <a:chExt cx="1064464" cy="25200"/>
          </a:xfrm>
        </p:grpSpPr>
        <p:sp>
          <p:nvSpPr>
            <p:cNvPr id="4" name="Shape 19"/>
            <p:cNvSpPr>
              <a:spLocks noChangeArrowheads="1"/>
            </p:cNvSpPr>
            <p:nvPr/>
          </p:nvSpPr>
          <p:spPr bwMode="auto"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  <p:sp>
          <p:nvSpPr>
            <p:cNvPr id="5" name="Shape 20"/>
            <p:cNvSpPr>
              <a:spLocks noChangeArrowheads="1"/>
            </p:cNvSpPr>
            <p:nvPr/>
          </p:nvSpPr>
          <p:spPr bwMode="auto"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</p:grpSp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729450" y="1322450"/>
            <a:ext cx="7688400" cy="15186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" name="Shape 22"/>
          <p:cNvSpPr txBox="1">
            <a:spLocks noGrp="1"/>
          </p:cNvSpPr>
          <p:nvPr>
            <p:ph type="sldNum" idx="10"/>
          </p:nvPr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charset="0"/>
              <a:buNone/>
              <a:defRPr sz="1000">
                <a:solidFill>
                  <a:srgbClr val="FFFFFF"/>
                </a:solidFill>
                <a:latin typeface="Lato" charset="0"/>
                <a:sym typeface="Lato" charset="0"/>
              </a:defRPr>
            </a:lvl1pPr>
          </a:lstStyle>
          <a:p>
            <a:fld id="{D3650710-5436-4019-8546-63A4D5A95A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body" type="tx">
  <p:cSld name="TITLE_AND_BODY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4"/>
          <p:cNvSpPr>
            <a:spLocks noChangeArrowheads="1"/>
          </p:cNvSpPr>
          <p:nvPr/>
        </p:nvSpPr>
        <p:spPr bwMode="auto">
          <a:xfrm>
            <a:off x="0" y="0"/>
            <a:ext cx="9144000" cy="48736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endParaRPr lang="ru-RU"/>
          </a:p>
        </p:txBody>
      </p:sp>
      <p:grpSp>
        <p:nvGrpSpPr>
          <p:cNvPr id="5" name="Shape 25"/>
          <p:cNvGrpSpPr>
            <a:grpSpLocks/>
          </p:cNvGrpSpPr>
          <p:nvPr/>
        </p:nvGrpSpPr>
        <p:grpSpPr bwMode="auto">
          <a:xfrm>
            <a:off x="830263" y="1190625"/>
            <a:ext cx="746125" cy="46038"/>
            <a:chOff x="4580561" y="2589004"/>
            <a:chExt cx="1064464" cy="25200"/>
          </a:xfrm>
        </p:grpSpPr>
        <p:sp>
          <p:nvSpPr>
            <p:cNvPr id="6" name="Shape 26"/>
            <p:cNvSpPr/>
            <p:nvPr/>
          </p:nvSpPr>
          <p:spPr>
            <a:xfrm rot="-5400000">
              <a:off x="5366309" y="2335487"/>
              <a:ext cx="25200" cy="5322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Shape 27"/>
            <p:cNvSpPr>
              <a:spLocks noChangeArrowheads="1"/>
            </p:cNvSpPr>
            <p:nvPr/>
          </p:nvSpPr>
          <p:spPr bwMode="auto"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</p:grpSp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700" cy="5352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29" name="Shape 29"/>
          <p:cNvSpPr txBox="1">
            <a:spLocks noGrp="1"/>
          </p:cNvSpPr>
          <p:nvPr>
            <p:ph type="body" idx="1"/>
          </p:nvPr>
        </p:nvSpPr>
        <p:spPr>
          <a:xfrm>
            <a:off x="729450" y="2078875"/>
            <a:ext cx="7688700" cy="2261100"/>
          </a:xfrm>
          <a:prstGeom prst="rect">
            <a:avLst/>
          </a:prstGeom>
        </p:spPr>
        <p:txBody>
          <a:bodyPr spcFirstLastPara="1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8" name="Shape 30"/>
          <p:cNvSpPr txBox="1">
            <a:spLocks noGrp="1"/>
          </p:cNvSpPr>
          <p:nvPr>
            <p:ph type="sldNum" idx="10"/>
          </p:nvPr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charset="0"/>
              <a:buNone/>
              <a:defRPr sz="1000">
                <a:solidFill>
                  <a:schemeClr val="accent1"/>
                </a:solidFill>
                <a:latin typeface="Lato" charset="0"/>
                <a:sym typeface="Lato" charset="0"/>
              </a:defRPr>
            </a:lvl1pPr>
          </a:lstStyle>
          <a:p>
            <a:fld id="{161092EE-C6D3-48D3-87B3-1DFF15C701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wo columns" type="twoColTx">
  <p:cSld name="TITLE_AND_TWO_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32"/>
          <p:cNvSpPr>
            <a:spLocks noChangeArrowheads="1"/>
          </p:cNvSpPr>
          <p:nvPr/>
        </p:nvSpPr>
        <p:spPr bwMode="auto">
          <a:xfrm>
            <a:off x="0" y="0"/>
            <a:ext cx="9144000" cy="48736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endParaRPr lang="ru-RU"/>
          </a:p>
        </p:txBody>
      </p:sp>
      <p:grpSp>
        <p:nvGrpSpPr>
          <p:cNvPr id="6" name="Shape 33"/>
          <p:cNvGrpSpPr>
            <a:grpSpLocks/>
          </p:cNvGrpSpPr>
          <p:nvPr/>
        </p:nvGrpSpPr>
        <p:grpSpPr bwMode="auto">
          <a:xfrm>
            <a:off x="830263" y="1190625"/>
            <a:ext cx="746125" cy="46038"/>
            <a:chOff x="4580561" y="2589004"/>
            <a:chExt cx="1064464" cy="25200"/>
          </a:xfrm>
        </p:grpSpPr>
        <p:sp>
          <p:nvSpPr>
            <p:cNvPr id="7" name="Shape 34"/>
            <p:cNvSpPr/>
            <p:nvPr/>
          </p:nvSpPr>
          <p:spPr>
            <a:xfrm rot="-5400000">
              <a:off x="5366309" y="2335487"/>
              <a:ext cx="25200" cy="5322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35"/>
            <p:cNvSpPr>
              <a:spLocks noChangeArrowheads="1"/>
            </p:cNvSpPr>
            <p:nvPr/>
          </p:nvSpPr>
          <p:spPr bwMode="auto"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</p:grpSp>
      <p:sp>
        <p:nvSpPr>
          <p:cNvPr id="36" name="Shape 36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body" idx="1"/>
          </p:nvPr>
        </p:nvSpPr>
        <p:spPr>
          <a:xfrm>
            <a:off x="729325" y="2078875"/>
            <a:ext cx="3774300" cy="2261100"/>
          </a:xfrm>
          <a:prstGeom prst="rect">
            <a:avLst/>
          </a:prstGeom>
        </p:spPr>
        <p:txBody>
          <a:bodyPr spcFirstLastPara="1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body" idx="2"/>
          </p:nvPr>
        </p:nvSpPr>
        <p:spPr>
          <a:xfrm>
            <a:off x="4643604" y="2078875"/>
            <a:ext cx="3774300" cy="2261100"/>
          </a:xfrm>
          <a:prstGeom prst="rect">
            <a:avLst/>
          </a:prstGeom>
        </p:spPr>
        <p:txBody>
          <a:bodyPr spcFirstLastPara="1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" name="Shape 39"/>
          <p:cNvSpPr txBox="1">
            <a:spLocks noGrp="1"/>
          </p:cNvSpPr>
          <p:nvPr>
            <p:ph type="sldNum" idx="10"/>
          </p:nvPr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charset="0"/>
              <a:buNone/>
              <a:defRPr sz="1000">
                <a:solidFill>
                  <a:schemeClr val="accent1"/>
                </a:solidFill>
                <a:latin typeface="Lato" charset="0"/>
                <a:sym typeface="Lato" charset="0"/>
              </a:defRPr>
            </a:lvl1pPr>
          </a:lstStyle>
          <a:p>
            <a:fld id="{5C137285-F1A8-4C8A-9D74-C6824F6684D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only" type="titleOnly">
  <p:cSld name="TITLE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1"/>
          <p:cNvSpPr>
            <a:spLocks noChangeArrowheads="1"/>
          </p:cNvSpPr>
          <p:nvPr/>
        </p:nvSpPr>
        <p:spPr bwMode="auto">
          <a:xfrm>
            <a:off x="0" y="0"/>
            <a:ext cx="9144000" cy="48736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endParaRPr lang="ru-RU"/>
          </a:p>
        </p:txBody>
      </p:sp>
      <p:grpSp>
        <p:nvGrpSpPr>
          <p:cNvPr id="4" name="Shape 42"/>
          <p:cNvGrpSpPr>
            <a:grpSpLocks/>
          </p:cNvGrpSpPr>
          <p:nvPr/>
        </p:nvGrpSpPr>
        <p:grpSpPr bwMode="auto">
          <a:xfrm>
            <a:off x="830263" y="1190625"/>
            <a:ext cx="746125" cy="46038"/>
            <a:chOff x="4580561" y="2589004"/>
            <a:chExt cx="1064464" cy="25200"/>
          </a:xfrm>
        </p:grpSpPr>
        <p:sp>
          <p:nvSpPr>
            <p:cNvPr id="5" name="Shape 43"/>
            <p:cNvSpPr/>
            <p:nvPr/>
          </p:nvSpPr>
          <p:spPr>
            <a:xfrm rot="-5400000">
              <a:off x="5366309" y="2335487"/>
              <a:ext cx="25200" cy="5322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" name="Shape 44"/>
            <p:cNvSpPr>
              <a:spLocks noChangeArrowheads="1"/>
            </p:cNvSpPr>
            <p:nvPr/>
          </p:nvSpPr>
          <p:spPr bwMode="auto"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</p:grpSp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729450" y="1318650"/>
            <a:ext cx="7688400" cy="5352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7" name="Shape 46"/>
          <p:cNvSpPr txBox="1">
            <a:spLocks noGrp="1"/>
          </p:cNvSpPr>
          <p:nvPr>
            <p:ph type="sldNum" idx="10"/>
          </p:nvPr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charset="0"/>
              <a:buNone/>
              <a:defRPr sz="1000">
                <a:solidFill>
                  <a:schemeClr val="accent1"/>
                </a:solidFill>
                <a:latin typeface="Lato" charset="0"/>
                <a:sym typeface="Lato" charset="0"/>
              </a:defRPr>
            </a:lvl1pPr>
          </a:lstStyle>
          <a:p>
            <a:fld id="{E5A5471F-6A73-47F3-A588-BBBE3F5C15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One column text">
  <p:cSld name="ONE_COLUMN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48"/>
          <p:cNvSpPr>
            <a:spLocks noChangeArrowheads="1"/>
          </p:cNvSpPr>
          <p:nvPr/>
        </p:nvSpPr>
        <p:spPr bwMode="auto">
          <a:xfrm>
            <a:off x="0" y="0"/>
            <a:ext cx="9144000" cy="487363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endParaRPr lang="ru-RU"/>
          </a:p>
        </p:txBody>
      </p:sp>
      <p:grpSp>
        <p:nvGrpSpPr>
          <p:cNvPr id="5" name="Shape 49"/>
          <p:cNvGrpSpPr>
            <a:grpSpLocks/>
          </p:cNvGrpSpPr>
          <p:nvPr/>
        </p:nvGrpSpPr>
        <p:grpSpPr bwMode="auto">
          <a:xfrm>
            <a:off x="830263" y="1190625"/>
            <a:ext cx="746125" cy="46038"/>
            <a:chOff x="4580561" y="2589004"/>
            <a:chExt cx="1064464" cy="25200"/>
          </a:xfrm>
        </p:grpSpPr>
        <p:sp>
          <p:nvSpPr>
            <p:cNvPr id="6" name="Shape 50"/>
            <p:cNvSpPr/>
            <p:nvPr/>
          </p:nvSpPr>
          <p:spPr>
            <a:xfrm rot="-5400000">
              <a:off x="5366309" y="2335487"/>
              <a:ext cx="25200" cy="5322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" name="Shape 51"/>
            <p:cNvSpPr>
              <a:spLocks noChangeArrowheads="1"/>
            </p:cNvSpPr>
            <p:nvPr/>
          </p:nvSpPr>
          <p:spPr bwMode="auto"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</p:grpSp>
      <p:sp>
        <p:nvSpPr>
          <p:cNvPr id="52" name="Shape 52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3815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body" idx="1"/>
          </p:nvPr>
        </p:nvSpPr>
        <p:spPr>
          <a:xfrm>
            <a:off x="721225" y="2781725"/>
            <a:ext cx="3300900" cy="1597500"/>
          </a:xfrm>
          <a:prstGeom prst="rect">
            <a:avLst/>
          </a:prstGeom>
        </p:spPr>
        <p:txBody>
          <a:bodyPr spcFirstLastPara="1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8" name="Shape 54"/>
          <p:cNvSpPr txBox="1">
            <a:spLocks noGrp="1"/>
          </p:cNvSpPr>
          <p:nvPr>
            <p:ph type="sldNum" idx="10"/>
          </p:nvPr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charset="0"/>
              <a:buNone/>
              <a:defRPr sz="1000">
                <a:solidFill>
                  <a:schemeClr val="accent1"/>
                </a:solidFill>
                <a:latin typeface="Lato" charset="0"/>
                <a:sym typeface="Lato" charset="0"/>
              </a:defRPr>
            </a:lvl1pPr>
          </a:lstStyle>
          <a:p>
            <a:fld id="{22F18420-BBF4-40F5-8A0A-754BA35908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Main point">
  <p:cSld name="MAIN_POINT">
    <p:bg>
      <p:bgPr>
        <a:solidFill>
          <a:schemeClr val="accent3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Shape 56"/>
          <p:cNvGrpSpPr>
            <a:grpSpLocks/>
          </p:cNvGrpSpPr>
          <p:nvPr/>
        </p:nvGrpSpPr>
        <p:grpSpPr bwMode="auto">
          <a:xfrm>
            <a:off x="830263" y="4168775"/>
            <a:ext cx="746125" cy="46038"/>
            <a:chOff x="4580561" y="2589004"/>
            <a:chExt cx="1064464" cy="25200"/>
          </a:xfrm>
        </p:grpSpPr>
        <p:sp>
          <p:nvSpPr>
            <p:cNvPr id="4" name="Shape 57"/>
            <p:cNvSpPr>
              <a:spLocks noChangeArrowheads="1"/>
            </p:cNvSpPr>
            <p:nvPr/>
          </p:nvSpPr>
          <p:spPr bwMode="auto">
            <a:xfrm rot="-5400000">
              <a:off x="5366325" y="2335504"/>
              <a:ext cx="25200" cy="5322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  <p:sp>
          <p:nvSpPr>
            <p:cNvPr id="5" name="Shape 58"/>
            <p:cNvSpPr>
              <a:spLocks noChangeArrowheads="1"/>
            </p:cNvSpPr>
            <p:nvPr/>
          </p:nvSpPr>
          <p:spPr bwMode="auto"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</p:grpSp>
      <p:sp>
        <p:nvSpPr>
          <p:cNvPr id="59" name="Shape 59"/>
          <p:cNvSpPr txBox="1">
            <a:spLocks noGrp="1"/>
          </p:cNvSpPr>
          <p:nvPr>
            <p:ph type="title"/>
          </p:nvPr>
        </p:nvSpPr>
        <p:spPr>
          <a:xfrm>
            <a:off x="729450" y="864300"/>
            <a:ext cx="7021200" cy="2985000"/>
          </a:xfrm>
          <a:prstGeom prst="rect">
            <a:avLst/>
          </a:prstGeom>
        </p:spPr>
        <p:txBody>
          <a:bodyPr spcFirstLastPara="1" anchor="ctr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6" name="Shape 60"/>
          <p:cNvSpPr txBox="1">
            <a:spLocks noGrp="1"/>
          </p:cNvSpPr>
          <p:nvPr>
            <p:ph type="sldNum" idx="10"/>
          </p:nvPr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charset="0"/>
              <a:buNone/>
              <a:defRPr sz="1000">
                <a:solidFill>
                  <a:srgbClr val="FFFFFF"/>
                </a:solidFill>
                <a:latin typeface="Lato" charset="0"/>
                <a:sym typeface="Lato" charset="0"/>
              </a:defRPr>
            </a:lvl1pPr>
          </a:lstStyle>
          <a:p>
            <a:fld id="{DB5B7167-81F1-4305-94A1-E10D615739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title and description">
  <p:cSld name="SECTION_TITLE_AND_DESCRIPTION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62"/>
          <p:cNvSpPr>
            <a:spLocks noChangeArrowheads="1"/>
          </p:cNvSpPr>
          <p:nvPr/>
        </p:nvSpPr>
        <p:spPr bwMode="auto">
          <a:xfrm>
            <a:off x="0" y="0"/>
            <a:ext cx="4572000" cy="51435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>
              <a:buClr>
                <a:srgbClr val="000000"/>
              </a:buClr>
              <a:buFont typeface="Arial" charset="0"/>
              <a:buNone/>
            </a:pPr>
            <a:endParaRPr lang="ru-RU"/>
          </a:p>
        </p:txBody>
      </p:sp>
      <p:grpSp>
        <p:nvGrpSpPr>
          <p:cNvPr id="6" name="Shape 63"/>
          <p:cNvGrpSpPr>
            <a:grpSpLocks/>
          </p:cNvGrpSpPr>
          <p:nvPr/>
        </p:nvGrpSpPr>
        <p:grpSpPr bwMode="auto">
          <a:xfrm>
            <a:off x="830263" y="1190625"/>
            <a:ext cx="746125" cy="46038"/>
            <a:chOff x="4580561" y="2589004"/>
            <a:chExt cx="1064464" cy="25200"/>
          </a:xfrm>
        </p:grpSpPr>
        <p:sp>
          <p:nvSpPr>
            <p:cNvPr id="7" name="Shape 64"/>
            <p:cNvSpPr/>
            <p:nvPr/>
          </p:nvSpPr>
          <p:spPr>
            <a:xfrm rot="-5400000">
              <a:off x="5366309" y="2335487"/>
              <a:ext cx="25200" cy="5322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spcFirstLastPara="1" lIns="91425" tIns="91425" rIns="91425" bIns="91425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endParaRPr kern="0"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" name="Shape 65"/>
            <p:cNvSpPr>
              <a:spLocks noChangeArrowheads="1"/>
            </p:cNvSpPr>
            <p:nvPr/>
          </p:nvSpPr>
          <p:spPr bwMode="auto">
            <a:xfrm rot="-5400000">
              <a:off x="4836311" y="2333254"/>
              <a:ext cx="25200" cy="53670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</p:spPr>
          <p:txBody>
            <a:bodyPr lIns="91425" tIns="91425" rIns="91425" bIns="91425" anchor="ctr"/>
            <a:lstStyle/>
            <a:p>
              <a:pPr>
                <a:buClr>
                  <a:srgbClr val="000000"/>
                </a:buClr>
                <a:buFont typeface="Arial" charset="0"/>
                <a:buNone/>
              </a:pPr>
              <a:endParaRPr lang="ru-RU"/>
            </a:p>
          </p:txBody>
        </p:sp>
      </p:grpSp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730000" y="1318650"/>
            <a:ext cx="3300900" cy="1687200"/>
          </a:xfrm>
          <a:prstGeom prst="rect">
            <a:avLst/>
          </a:prstGeom>
        </p:spPr>
        <p:txBody>
          <a:bodyPr spcFirstLastPara="1"/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600"/>
              <a:buNone/>
              <a:defRPr sz="26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subTitle" idx="1"/>
          </p:nvPr>
        </p:nvSpPr>
        <p:spPr>
          <a:xfrm>
            <a:off x="724950" y="3161525"/>
            <a:ext cx="3300900" cy="759000"/>
          </a:xfrm>
          <a:prstGeom prst="rect">
            <a:avLst/>
          </a:prstGeom>
        </p:spPr>
        <p:txBody>
          <a:bodyPr spcFirstLastPara="1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2"/>
          </p:nvPr>
        </p:nvSpPr>
        <p:spPr>
          <a:xfrm>
            <a:off x="5174225" y="1352625"/>
            <a:ext cx="3374400" cy="3025500"/>
          </a:xfrm>
          <a:prstGeom prst="rect">
            <a:avLst/>
          </a:prstGeom>
        </p:spPr>
        <p:txBody>
          <a:bodyPr spcFirstLastPara="1"/>
          <a:lstStyle>
            <a:lvl1pPr marL="457200" lvl="0" indent="-311150">
              <a:spcBef>
                <a:spcPts val="0"/>
              </a:spcBef>
              <a:spcAft>
                <a:spcPts val="0"/>
              </a:spcAft>
              <a:buSzPts val="1300"/>
              <a:buChar char="●"/>
              <a:defRPr/>
            </a:lvl1pPr>
            <a:lvl2pPr marL="914400" lvl="1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2pPr>
            <a:lvl3pPr marL="1371600" lvl="2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3pPr>
            <a:lvl4pPr marL="1828800" lvl="3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4pPr>
            <a:lvl5pPr marL="2286000" lvl="4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5pPr>
            <a:lvl6pPr marL="2743200" lvl="5" indent="-298450">
              <a:spcBef>
                <a:spcPts val="1600"/>
              </a:spcBef>
              <a:spcAft>
                <a:spcPts val="0"/>
              </a:spcAft>
              <a:buSzPts val="1100"/>
              <a:buChar char="■"/>
              <a:defRPr/>
            </a:lvl6pPr>
            <a:lvl7pPr marL="3200400" lvl="6" indent="-298450">
              <a:spcBef>
                <a:spcPts val="1600"/>
              </a:spcBef>
              <a:spcAft>
                <a:spcPts val="0"/>
              </a:spcAft>
              <a:buSzPts val="1100"/>
              <a:buChar char="●"/>
              <a:defRPr/>
            </a:lvl7pPr>
            <a:lvl8pPr marL="3657600" lvl="7" indent="-298450">
              <a:spcBef>
                <a:spcPts val="1600"/>
              </a:spcBef>
              <a:spcAft>
                <a:spcPts val="0"/>
              </a:spcAft>
              <a:buSzPts val="1100"/>
              <a:buChar char="○"/>
              <a:defRPr/>
            </a:lvl8pPr>
            <a:lvl9pPr marL="4114800" lvl="8" indent="-298450">
              <a:spcBef>
                <a:spcPts val="1600"/>
              </a:spcBef>
              <a:spcAft>
                <a:spcPts val="1600"/>
              </a:spcAft>
              <a:buSzPts val="1100"/>
              <a:buChar char="■"/>
              <a:defRPr/>
            </a:lvl9pPr>
          </a:lstStyle>
          <a:p>
            <a:endParaRPr/>
          </a:p>
        </p:txBody>
      </p:sp>
      <p:sp>
        <p:nvSpPr>
          <p:cNvPr id="9" name="Shape 69"/>
          <p:cNvSpPr txBox="1">
            <a:spLocks noGrp="1"/>
          </p:cNvSpPr>
          <p:nvPr>
            <p:ph type="sldNum" idx="10"/>
          </p:nvPr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r">
              <a:buClr>
                <a:srgbClr val="000000"/>
              </a:buClr>
              <a:buFont typeface="Arial" charset="0"/>
              <a:buNone/>
              <a:defRPr sz="1000">
                <a:solidFill>
                  <a:schemeClr val="accent1"/>
                </a:solidFill>
                <a:latin typeface="Lato" charset="0"/>
                <a:sym typeface="Lato" charset="0"/>
              </a:defRPr>
            </a:lvl1pPr>
          </a:lstStyle>
          <a:p>
            <a:fld id="{F25FCCF9-FFB8-4A4E-87C8-77F6CEFD129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724950" y="4372551"/>
            <a:ext cx="7697400" cy="460500"/>
          </a:xfrm>
          <a:prstGeom prst="rect">
            <a:avLst/>
          </a:prstGeom>
        </p:spPr>
        <p:txBody>
          <a:bodyPr spcFirstLastPara="1" anchor="ctr"/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  <a:defRPr/>
            </a:lvl1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treamlin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6"/>
          <p:cNvSpPr txBox="1">
            <a:spLocks noGrp="1"/>
          </p:cNvSpPr>
          <p:nvPr>
            <p:ph type="title"/>
          </p:nvPr>
        </p:nvSpPr>
        <p:spPr bwMode="auto">
          <a:xfrm>
            <a:off x="311150" y="444500"/>
            <a:ext cx="8521700" cy="57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7" name="Shape 7"/>
          <p:cNvSpPr txBox="1">
            <a:spLocks noGrp="1"/>
          </p:cNvSpPr>
          <p:nvPr>
            <p:ph type="body" idx="1"/>
          </p:nvPr>
        </p:nvSpPr>
        <p:spPr bwMode="auto">
          <a:xfrm>
            <a:off x="311150" y="1152525"/>
            <a:ext cx="85217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smtClean="0">
              <a:sym typeface="Arial" charset="0"/>
            </a:endParaRPr>
          </a:p>
        </p:txBody>
      </p:sp>
      <p:sp>
        <p:nvSpPr>
          <p:cNvPr id="1028" name="Shape 8"/>
          <p:cNvSpPr txBox="1">
            <a:spLocks noGrp="1"/>
          </p:cNvSpPr>
          <p:nvPr/>
        </p:nvSpPr>
        <p:spPr bwMode="auto">
          <a:xfrm>
            <a:off x="8535988" y="4749800"/>
            <a:ext cx="5492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 anchor="ctr"/>
          <a:lstStyle/>
          <a:p>
            <a:pPr algn="r">
              <a:buClr>
                <a:srgbClr val="000000"/>
              </a:buClr>
              <a:buFont typeface="Arial" charset="0"/>
              <a:buNone/>
            </a:pPr>
            <a:fld id="{48BAF5F0-B44F-4FD2-B7A0-4A03B4737CDF}" type="slidenum">
              <a:rPr lang="ru-RU" sz="1000">
                <a:solidFill>
                  <a:schemeClr val="accent1"/>
                </a:solidFill>
                <a:latin typeface="Lato" charset="0"/>
                <a:sym typeface="Lato" charset="0"/>
              </a:rPr>
              <a:pPr algn="r">
                <a:buClr>
                  <a:srgbClr val="000000"/>
                </a:buClr>
                <a:buFont typeface="Arial" charset="0"/>
                <a:buNone/>
              </a:pPr>
              <a:t>‹#›</a:t>
            </a:fld>
            <a:endParaRPr lang="ru-RU" sz="1000">
              <a:solidFill>
                <a:schemeClr val="accent1"/>
              </a:solidFill>
              <a:latin typeface="Lato" charset="0"/>
              <a:sym typeface="Lato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0" r:id="rId9"/>
    <p:sldLayoutId id="2147483679" r:id="rId10"/>
    <p:sldLayoutId id="2147483669" r:id="rId11"/>
  </p:sldLayoutIdLst>
  <p:transition spd="slow">
    <p:fade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hape 86"/>
          <p:cNvSpPr txBox="1">
            <a:spLocks noGrp="1"/>
          </p:cNvSpPr>
          <p:nvPr>
            <p:ph type="ctrTitle"/>
          </p:nvPr>
        </p:nvSpPr>
        <p:spPr>
          <a:xfrm>
            <a:off x="728663" y="1322388"/>
            <a:ext cx="7688262" cy="166528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1A1A1A"/>
              </a:buClr>
              <a:buFont typeface="Raleway" charset="-52"/>
              <a:buNone/>
            </a:pPr>
            <a:endParaRPr lang="ru-RU" b="1" smtClean="0">
              <a:solidFill>
                <a:srgbClr val="1A1A1A"/>
              </a:solidFill>
              <a:latin typeface="Raleway" charset="-52"/>
              <a:cs typeface="Arial" charset="0"/>
              <a:sym typeface="Raleway" charset="-52"/>
            </a:endParaRPr>
          </a:p>
        </p:txBody>
      </p:sp>
      <p:sp>
        <p:nvSpPr>
          <p:cNvPr id="14338" name="Shape 87"/>
          <p:cNvSpPr txBox="1">
            <a:spLocks noGrp="1"/>
          </p:cNvSpPr>
          <p:nvPr>
            <p:ph type="subTitle" idx="1"/>
          </p:nvPr>
        </p:nvSpPr>
        <p:spPr>
          <a:xfrm>
            <a:off x="730250" y="3173413"/>
            <a:ext cx="7688263" cy="541337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Lato" charset="0"/>
              <a:buNone/>
            </a:pPr>
            <a:endParaRPr lang="ru-RU" smtClean="0">
              <a:solidFill>
                <a:schemeClr val="accent1"/>
              </a:solidFill>
              <a:latin typeface="Lato" charset="0"/>
              <a:cs typeface="Arial" charset="0"/>
              <a:sym typeface="Lato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1670050" y="477838"/>
            <a:ext cx="6956425" cy="939800"/>
          </a:xfrm>
        </p:spPr>
        <p:txBody>
          <a:bodyPr/>
          <a:lstStyle/>
          <a:p>
            <a:pPr marL="0" indent="0" algn="ctr" eaLnBrk="1" hangingPunct="1">
              <a:lnSpc>
                <a:spcPct val="115000"/>
              </a:lnSpc>
              <a:spcBef>
                <a:spcPct val="0"/>
              </a:spcBef>
              <a:spcAft>
                <a:spcPts val="160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2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Джерело “Нафтуся” - королева всіх мінеральних вод.  </a:t>
            </a:r>
          </a:p>
        </p:txBody>
      </p:sp>
      <p:graphicFrame>
        <p:nvGraphicFramePr>
          <p:cNvPr id="140" name="Shape 140"/>
          <p:cNvGraphicFramePr>
            <a:graphicFrameLocks noGrp="1"/>
          </p:cNvGraphicFramePr>
          <p:nvPr/>
        </p:nvGraphicFramePr>
        <p:xfrm>
          <a:off x="239713" y="1652588"/>
          <a:ext cx="4594225" cy="3200400"/>
        </p:xfrm>
        <a:graphic>
          <a:graphicData uri="http://schemas.openxmlformats.org/drawingml/2006/table">
            <a:tbl>
              <a:tblPr/>
              <a:tblGrid>
                <a:gridCol w="384175"/>
                <a:gridCol w="382587"/>
                <a:gridCol w="382588"/>
                <a:gridCol w="382587"/>
                <a:gridCol w="382588"/>
                <a:gridCol w="382587"/>
                <a:gridCol w="384175"/>
                <a:gridCol w="382588"/>
                <a:gridCol w="382587"/>
                <a:gridCol w="382588"/>
                <a:gridCol w="382587"/>
                <a:gridCol w="382588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С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З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К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Т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У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Ї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Л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Б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С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Л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В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Ю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З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CC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41" name="Shape 141"/>
          <p:cNvPicPr preferRelativeResize="0">
            <a:picLocks noChangeAspect="1" noChangeArrowheads="1"/>
          </p:cNvPicPr>
          <p:nvPr/>
        </p:nvPicPr>
        <p:blipFill>
          <a:blip r:embed="rId3"/>
          <a:srcRect l="14752" t="19495" r="12361" b="10231"/>
          <a:stretch>
            <a:fillRect/>
          </a:stretch>
        </p:blipFill>
        <p:spPr bwMode="auto">
          <a:xfrm>
            <a:off x="5094288" y="1652588"/>
            <a:ext cx="3814762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 txBox="1">
            <a:spLocks noGrp="1"/>
          </p:cNvSpPr>
          <p:nvPr>
            <p:ph type="body" idx="1"/>
          </p:nvPr>
        </p:nvSpPr>
        <p:spPr>
          <a:xfrm>
            <a:off x="5021263" y="1652588"/>
            <a:ext cx="3960812" cy="2849562"/>
          </a:xfrm>
        </p:spPr>
        <p:txBody>
          <a:bodyPr/>
          <a:lstStyle/>
          <a:p>
            <a:pPr marL="0" indent="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1.  Джерело, що використовується для ванн. Солоне, подібне до джерела </a:t>
            </a:r>
            <a:r>
              <a:rPr lang="ru-RU" sz="12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№</a:t>
            </a: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3 “Броніслава”. Розміщене в парку, в колишній озокеритній шахті.</a:t>
            </a:r>
          </a:p>
          <a:p>
            <a:pPr marL="0" indent="0" eaLnBrk="1" hangingPunct="1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(Джерело </a:t>
            </a:r>
            <a:r>
              <a:rPr lang="ru-RU" sz="12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№</a:t>
            </a: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7)  </a:t>
            </a:r>
          </a:p>
        </p:txBody>
      </p:sp>
      <p:graphicFrame>
        <p:nvGraphicFramePr>
          <p:cNvPr id="93" name="Shape 93"/>
          <p:cNvGraphicFramePr/>
          <p:nvPr/>
        </p:nvGraphicFramePr>
        <p:xfrm>
          <a:off x="239713" y="1652588"/>
          <a:ext cx="4594225" cy="3200400"/>
        </p:xfrm>
        <a:graphic>
          <a:graphicData uri="http://schemas.openxmlformats.org/drawingml/2006/table">
            <a:tbl>
              <a:tblPr>
                <a:noFill/>
                <a:tableStyleId>{6A11D5A6-B23C-4DFC-8EEA-3C7C2DF34406}</a:tableStyleId>
              </a:tblPr>
              <a:tblGrid>
                <a:gridCol w="382850"/>
                <a:gridCol w="382850"/>
                <a:gridCol w="382850"/>
                <a:gridCol w="382850"/>
                <a:gridCol w="382850"/>
                <a:gridCol w="382850"/>
                <a:gridCol w="382850"/>
                <a:gridCol w="382850"/>
                <a:gridCol w="382850"/>
                <a:gridCol w="382850"/>
                <a:gridCol w="382850"/>
                <a:gridCol w="382850"/>
              </a:tblGrid>
              <a:tr h="4046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46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896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465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389675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46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</a:tr>
              <a:tr h="404650"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500"/>
                    </a:p>
                  </a:txBody>
                  <a:tcPr marL="91425" marR="91425" marT="91425" marB="91425" anchor="ctr">
                    <a:lnL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5021263" y="1652588"/>
            <a:ext cx="3960812" cy="2849562"/>
          </a:xfrm>
        </p:spPr>
        <p:txBody>
          <a:bodyPr/>
          <a:lstStyle/>
          <a:p>
            <a:pPr marL="0" indent="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6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2. Хлоридно-сульфатно-натрієва вода. Приймають її за 1-0,5 год. до їжі. Понижує кислотність, зменшує запальний процес травного тракту. Використовується при лікуванні гастритів з підвищеною кислотністю, виразкових захворюваннях шлунка і 12-персної кишки, підсилює жовчеутворення і жовчевиділення.</a:t>
            </a:r>
          </a:p>
          <a:p>
            <a:pPr marL="0" indent="0" eaLnBrk="1" hangingPunct="1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6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(Джерело №1)</a:t>
            </a:r>
          </a:p>
        </p:txBody>
      </p:sp>
      <p:graphicFrame>
        <p:nvGraphicFramePr>
          <p:cNvPr id="99" name="Shape 99"/>
          <p:cNvGraphicFramePr>
            <a:graphicFrameLocks noGrp="1"/>
          </p:cNvGraphicFramePr>
          <p:nvPr/>
        </p:nvGraphicFramePr>
        <p:xfrm>
          <a:off x="239713" y="1652588"/>
          <a:ext cx="4594225" cy="3200400"/>
        </p:xfrm>
        <a:graphic>
          <a:graphicData uri="http://schemas.openxmlformats.org/drawingml/2006/table">
            <a:tbl>
              <a:tblPr/>
              <a:tblGrid>
                <a:gridCol w="384175"/>
                <a:gridCol w="382587"/>
                <a:gridCol w="382588"/>
                <a:gridCol w="382587"/>
                <a:gridCol w="382588"/>
                <a:gridCol w="382587"/>
                <a:gridCol w="384175"/>
                <a:gridCol w="382588"/>
                <a:gridCol w="382587"/>
                <a:gridCol w="382588"/>
                <a:gridCol w="382587"/>
                <a:gridCol w="382588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5021263" y="1652588"/>
            <a:ext cx="3960812" cy="2849562"/>
          </a:xfrm>
        </p:spPr>
        <p:txBody>
          <a:bodyPr/>
          <a:lstStyle/>
          <a:p>
            <a:pPr marL="0" indent="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3.  Хлоридно-сульфатно-натрієва вода. Приписують при захворюваннях шлунка з пониженою кислотністю, використовується для кишечних процедур. Покращує обмін речовин.</a:t>
            </a:r>
          </a:p>
          <a:p>
            <a:pPr marL="0" indent="0" eaLnBrk="1" hangingPunct="1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(Джерело №2)</a:t>
            </a:r>
          </a:p>
        </p:txBody>
      </p:sp>
      <p:graphicFrame>
        <p:nvGraphicFramePr>
          <p:cNvPr id="105" name="Shape 105"/>
          <p:cNvGraphicFramePr>
            <a:graphicFrameLocks noGrp="1"/>
          </p:cNvGraphicFramePr>
          <p:nvPr/>
        </p:nvGraphicFramePr>
        <p:xfrm>
          <a:off x="239713" y="1652588"/>
          <a:ext cx="4594225" cy="3200400"/>
        </p:xfrm>
        <a:graphic>
          <a:graphicData uri="http://schemas.openxmlformats.org/drawingml/2006/table">
            <a:tbl>
              <a:tblPr/>
              <a:tblGrid>
                <a:gridCol w="384175"/>
                <a:gridCol w="382587"/>
                <a:gridCol w="382588"/>
                <a:gridCol w="382587"/>
                <a:gridCol w="382588"/>
                <a:gridCol w="382587"/>
                <a:gridCol w="384175"/>
                <a:gridCol w="382588"/>
                <a:gridCol w="382587"/>
                <a:gridCol w="382588"/>
                <a:gridCol w="382587"/>
                <a:gridCol w="382588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" name="Shape 110"/>
          <p:cNvGraphicFramePr>
            <a:graphicFrameLocks noGrp="1"/>
          </p:cNvGraphicFramePr>
          <p:nvPr/>
        </p:nvGraphicFramePr>
        <p:xfrm>
          <a:off x="239713" y="1652588"/>
          <a:ext cx="4594225" cy="3200400"/>
        </p:xfrm>
        <a:graphic>
          <a:graphicData uri="http://schemas.openxmlformats.org/drawingml/2006/table">
            <a:tbl>
              <a:tblPr/>
              <a:tblGrid>
                <a:gridCol w="384175"/>
                <a:gridCol w="382587"/>
                <a:gridCol w="382588"/>
                <a:gridCol w="382587"/>
                <a:gridCol w="382588"/>
                <a:gridCol w="382587"/>
                <a:gridCol w="384175"/>
                <a:gridCol w="382588"/>
                <a:gridCol w="382587"/>
                <a:gridCol w="382588"/>
                <a:gridCol w="382587"/>
                <a:gridCol w="382588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С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5021263" y="1652588"/>
            <a:ext cx="3960812" cy="2849562"/>
          </a:xfrm>
        </p:spPr>
        <p:txBody>
          <a:bodyPr/>
          <a:lstStyle/>
          <a:p>
            <a:pPr marL="0" indent="0" eaLnBrk="1" hangingPunct="1">
              <a:lnSpc>
                <a:spcPct val="115000"/>
              </a:lnSpc>
              <a:spcBef>
                <a:spcPct val="0"/>
              </a:spcBef>
              <a:spcAft>
                <a:spcPts val="160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4.  Рідкісна порода, земний, мінеральний, гірський віск. Називається...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>
            <a:spLocks noGrp="1"/>
          </p:cNvSpPr>
          <p:nvPr>
            <p:ph type="body" idx="1"/>
          </p:nvPr>
        </p:nvSpPr>
        <p:spPr>
          <a:xfrm>
            <a:off x="5021263" y="1652588"/>
            <a:ext cx="3960812" cy="2849562"/>
          </a:xfrm>
        </p:spPr>
        <p:txBody>
          <a:bodyPr/>
          <a:lstStyle/>
          <a:p>
            <a:pPr marL="0" indent="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5.  Являється старою шахтою по видобутку свинцевого блиску, заповнена водою. Використовуються для сірчаних ванн.</a:t>
            </a:r>
          </a:p>
          <a:p>
            <a:pPr marL="0" indent="0" eaLnBrk="1" hangingPunct="1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(Джерело №8)</a:t>
            </a:r>
          </a:p>
        </p:txBody>
      </p:sp>
      <p:graphicFrame>
        <p:nvGraphicFramePr>
          <p:cNvPr id="117" name="Shape 117"/>
          <p:cNvGraphicFramePr>
            <a:graphicFrameLocks noGrp="1"/>
          </p:cNvGraphicFramePr>
          <p:nvPr/>
        </p:nvGraphicFramePr>
        <p:xfrm>
          <a:off x="239713" y="1652588"/>
          <a:ext cx="4594225" cy="3200400"/>
        </p:xfrm>
        <a:graphic>
          <a:graphicData uri="http://schemas.openxmlformats.org/drawingml/2006/table">
            <a:tbl>
              <a:tblPr/>
              <a:tblGrid>
                <a:gridCol w="384175"/>
                <a:gridCol w="382587"/>
                <a:gridCol w="382588"/>
                <a:gridCol w="382587"/>
                <a:gridCol w="382588"/>
                <a:gridCol w="382587"/>
                <a:gridCol w="384175"/>
                <a:gridCol w="382588"/>
                <a:gridCol w="382587"/>
                <a:gridCol w="382588"/>
                <a:gridCol w="382587"/>
                <a:gridCol w="382588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С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З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К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Т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>
            <a:spLocks noGrp="1"/>
          </p:cNvSpPr>
          <p:nvPr>
            <p:ph type="body" idx="1"/>
          </p:nvPr>
        </p:nvSpPr>
        <p:spPr>
          <a:xfrm>
            <a:off x="5021263" y="1652588"/>
            <a:ext cx="3960812" cy="2849562"/>
          </a:xfrm>
        </p:spPr>
        <p:txBody>
          <a:bodyPr/>
          <a:lstStyle/>
          <a:p>
            <a:pPr marL="0" indent="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6.   Хлоридно-сульфатно-натрієва вода з вмістом хлористо-водневої кислоти і слідами солей: натрієвої і  кальцієвої. Використовується для інгаляцій при захворюваннях верхніх дихальних шляхів, полоскання горла. На смак солоно-гірка. </a:t>
            </a:r>
          </a:p>
          <a:p>
            <a:pPr marL="0" indent="0" eaLnBrk="1" hangingPunct="1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(Джерело №3)</a:t>
            </a:r>
          </a:p>
        </p:txBody>
      </p:sp>
      <p:graphicFrame>
        <p:nvGraphicFramePr>
          <p:cNvPr id="123" name="Shape 123"/>
          <p:cNvGraphicFramePr>
            <a:graphicFrameLocks noGrp="1"/>
          </p:cNvGraphicFramePr>
          <p:nvPr/>
        </p:nvGraphicFramePr>
        <p:xfrm>
          <a:off x="239713" y="1652588"/>
          <a:ext cx="4594225" cy="3200400"/>
        </p:xfrm>
        <a:graphic>
          <a:graphicData uri="http://schemas.openxmlformats.org/drawingml/2006/table">
            <a:tbl>
              <a:tblPr/>
              <a:tblGrid>
                <a:gridCol w="384175"/>
                <a:gridCol w="382587"/>
                <a:gridCol w="382588"/>
                <a:gridCol w="382587"/>
                <a:gridCol w="382588"/>
                <a:gridCol w="382587"/>
                <a:gridCol w="384175"/>
                <a:gridCol w="382588"/>
                <a:gridCol w="382587"/>
                <a:gridCol w="382588"/>
                <a:gridCol w="382587"/>
                <a:gridCol w="382588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С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З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К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Т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У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Ї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Л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8" name="Shape 128"/>
          <p:cNvGraphicFramePr>
            <a:graphicFrameLocks noGrp="1"/>
          </p:cNvGraphicFramePr>
          <p:nvPr/>
        </p:nvGraphicFramePr>
        <p:xfrm>
          <a:off x="239713" y="1652588"/>
          <a:ext cx="4594225" cy="3200400"/>
        </p:xfrm>
        <a:graphic>
          <a:graphicData uri="http://schemas.openxmlformats.org/drawingml/2006/table">
            <a:tbl>
              <a:tblPr/>
              <a:tblGrid>
                <a:gridCol w="384175"/>
                <a:gridCol w="382587"/>
                <a:gridCol w="382588"/>
                <a:gridCol w="382587"/>
                <a:gridCol w="382588"/>
                <a:gridCol w="382587"/>
                <a:gridCol w="384175"/>
                <a:gridCol w="382588"/>
                <a:gridCol w="382587"/>
                <a:gridCol w="382588"/>
                <a:gridCol w="382587"/>
                <a:gridCol w="382588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С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З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К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Т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У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Ї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Л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Б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С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Л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В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5021263" y="1652588"/>
            <a:ext cx="3960812" cy="2849562"/>
          </a:xfrm>
        </p:spPr>
        <p:txBody>
          <a:bodyPr/>
          <a:lstStyle/>
          <a:p>
            <a:pPr marL="0" indent="0" eaLnBrk="1" hangingPunct="1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7.   Вода, збагачена гліцерином, джерело краси. При використанні пом'якшує шкіру. Не має ні смаку, ні запаху, ні нафтових речовин, слабо мінералізована, має здатність омолоджувати та поліпшувати зовнішній вигляд.</a:t>
            </a:r>
          </a:p>
          <a:p>
            <a:pPr marL="0" indent="0" eaLnBrk="1" hangingPunct="1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1"/>
              </a:buClr>
              <a:buFont typeface="Lato" charset="0"/>
              <a:buNone/>
            </a:pPr>
            <a:r>
              <a:rPr lang="ru-RU" sz="1800" smtClean="0">
                <a:solidFill>
                  <a:schemeClr val="accent1"/>
                </a:solidFill>
                <a:latin typeface="Pacifico" charset="-52"/>
                <a:cs typeface="Arial" charset="0"/>
                <a:sym typeface="Pacifico" charset="-52"/>
              </a:rPr>
              <a:t>(Джерело  №11)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" name="Shape 134"/>
          <p:cNvGraphicFramePr>
            <a:graphicFrameLocks noGrp="1"/>
          </p:cNvGraphicFramePr>
          <p:nvPr/>
        </p:nvGraphicFramePr>
        <p:xfrm>
          <a:off x="239713" y="1652588"/>
          <a:ext cx="4594225" cy="3200400"/>
        </p:xfrm>
        <a:graphic>
          <a:graphicData uri="http://schemas.openxmlformats.org/drawingml/2006/table">
            <a:tbl>
              <a:tblPr/>
              <a:tblGrid>
                <a:gridCol w="384175"/>
                <a:gridCol w="382587"/>
                <a:gridCol w="382588"/>
                <a:gridCol w="382587"/>
                <a:gridCol w="382588"/>
                <a:gridCol w="382587"/>
                <a:gridCol w="384175"/>
                <a:gridCol w="382588"/>
                <a:gridCol w="382587"/>
                <a:gridCol w="382588"/>
                <a:gridCol w="382587"/>
                <a:gridCol w="382588"/>
              </a:tblGrid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Д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С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Ф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З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К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И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Т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8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Е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М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У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Ї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Л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Б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Р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О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Н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І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С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Л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В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А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Ю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З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  <a:sym typeface="Arial" charset="0"/>
                        </a:rPr>
                        <a:t>Я</a:t>
                      </a: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6D7A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5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  <a:sym typeface="Arial" charset="0"/>
                      </a:endParaRPr>
                    </a:p>
                  </a:txBody>
                  <a:tcPr marL="91425" marR="91425" marT="91425" marB="91425" anchor="ctr" horzOverflow="overflow">
                    <a:lnL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rgbClr val="9E9E9E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 algn="ctr">
                      <a:solidFill>
                        <a:srgbClr val="9E9E9E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treamline">
  <a:themeElements>
    <a:clrScheme name="Streamline">
      <a:dk1>
        <a:srgbClr val="1A9988"/>
      </a:dk1>
      <a:lt1>
        <a:srgbClr val="FFFFFF"/>
      </a:lt1>
      <a:dk2>
        <a:srgbClr val="1A1A1A"/>
      </a:dk2>
      <a:lt2>
        <a:srgbClr val="E9EDEE"/>
      </a:lt2>
      <a:accent1>
        <a:srgbClr val="595959"/>
      </a:accent1>
      <a:accent2>
        <a:srgbClr val="6AA4C8"/>
      </a:accent2>
      <a:accent3>
        <a:srgbClr val="EB5600"/>
      </a:accent3>
      <a:accent4>
        <a:srgbClr val="A2FFE8"/>
      </a:accent4>
      <a:accent5>
        <a:srgbClr val="1C3678"/>
      </a:accent5>
      <a:accent6>
        <a:srgbClr val="FFB8A2"/>
      </a:accent6>
      <a:hlink>
        <a:srgbClr val="1C3678"/>
      </a:hlink>
      <a:folHlink>
        <a:srgbClr val="1C367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405</Words>
  <PresentationFormat>Экран (16:9)</PresentationFormat>
  <Paragraphs>255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10</vt:i4>
      </vt:variant>
      <vt:variant>
        <vt:lpstr>Заголовки слайдов</vt:lpstr>
      </vt:variant>
      <vt:variant>
        <vt:i4>10</vt:i4>
      </vt:variant>
    </vt:vector>
  </HeadingPairs>
  <TitlesOfParts>
    <vt:vector size="24" baseType="lpstr">
      <vt:lpstr>Arial</vt:lpstr>
      <vt:lpstr>Lato</vt:lpstr>
      <vt:lpstr>Raleway</vt:lpstr>
      <vt:lpstr>Pacifico</vt:lpstr>
      <vt:lpstr>Streamline</vt:lpstr>
      <vt:lpstr>Streamline</vt:lpstr>
      <vt:lpstr>Streamline</vt:lpstr>
      <vt:lpstr>Streamline</vt:lpstr>
      <vt:lpstr>Streamline</vt:lpstr>
      <vt:lpstr>Streamline</vt:lpstr>
      <vt:lpstr>Streamline</vt:lpstr>
      <vt:lpstr>Streamline</vt:lpstr>
      <vt:lpstr>Streamline</vt:lpstr>
      <vt:lpstr>Streamline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1</cp:revision>
  <dcterms:modified xsi:type="dcterms:W3CDTF">2018-05-31T12:36:49Z</dcterms:modified>
</cp:coreProperties>
</file>