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6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8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9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10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11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3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5.xml" ContentType="application/vnd.openxmlformats-officedocument.drawingml.diagramData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64" r:id="rId4"/>
    <p:sldId id="265" r:id="rId5"/>
    <p:sldId id="267" r:id="rId6"/>
    <p:sldId id="268" r:id="rId7"/>
    <p:sldId id="270" r:id="rId8"/>
    <p:sldId id="272" r:id="rId9"/>
    <p:sldId id="274" r:id="rId10"/>
    <p:sldId id="275" r:id="rId11"/>
    <p:sldId id="276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0" autoAdjust="0"/>
    <p:restoredTop sz="94653" autoAdjust="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FB678A-FDBA-463B-932C-45561CFB2CD4}" type="doc">
      <dgm:prSet loTypeId="urn:microsoft.com/office/officeart/2005/8/layout/hierarchy3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84AA889B-CF00-4B87-B2E2-53646E69EEDB}">
      <dgm:prSet/>
      <dgm:spPr/>
      <dgm:t>
        <a:bodyPr/>
        <a:lstStyle/>
        <a:p>
          <a:pPr rtl="0"/>
          <a:r>
            <a:rPr lang="uk-UA" b="1" smtClean="0"/>
            <a:t>Студент 1     13865 кроків</a:t>
          </a:r>
          <a:endParaRPr lang="ru-RU"/>
        </a:p>
      </dgm:t>
    </dgm:pt>
    <dgm:pt modelId="{BC3DB863-B3DF-460F-A22B-25B493AB350B}" type="parTrans" cxnId="{507380FA-2B40-45B1-87C9-701D6F838097}">
      <dgm:prSet/>
      <dgm:spPr/>
      <dgm:t>
        <a:bodyPr/>
        <a:lstStyle/>
        <a:p>
          <a:endParaRPr lang="ru-RU"/>
        </a:p>
      </dgm:t>
    </dgm:pt>
    <dgm:pt modelId="{010098E0-F77A-4FF0-95E3-C26E8A841A19}" type="sibTrans" cxnId="{507380FA-2B40-45B1-87C9-701D6F838097}">
      <dgm:prSet/>
      <dgm:spPr/>
      <dgm:t>
        <a:bodyPr/>
        <a:lstStyle/>
        <a:p>
          <a:endParaRPr lang="ru-RU"/>
        </a:p>
      </dgm:t>
    </dgm:pt>
    <dgm:pt modelId="{B0A46908-1563-49F1-82B6-D55187E39E47}">
      <dgm:prSet/>
      <dgm:spPr/>
      <dgm:t>
        <a:bodyPr/>
        <a:lstStyle/>
        <a:p>
          <a:pPr rtl="0"/>
          <a:r>
            <a:rPr lang="uk-UA" b="1" smtClean="0"/>
            <a:t>Студент 2     13571 кроків</a:t>
          </a:r>
          <a:endParaRPr lang="ru-RU"/>
        </a:p>
      </dgm:t>
    </dgm:pt>
    <dgm:pt modelId="{3ED9D30F-FEC9-41C2-AD91-5F3AD76E45CE}" type="parTrans" cxnId="{451C7263-AF79-45F4-B1E0-A9E27D462ADB}">
      <dgm:prSet/>
      <dgm:spPr/>
      <dgm:t>
        <a:bodyPr/>
        <a:lstStyle/>
        <a:p>
          <a:endParaRPr lang="ru-RU"/>
        </a:p>
      </dgm:t>
    </dgm:pt>
    <dgm:pt modelId="{7EAA56CC-F00F-4B3E-BD4A-28E39E04999E}" type="sibTrans" cxnId="{451C7263-AF79-45F4-B1E0-A9E27D462ADB}">
      <dgm:prSet/>
      <dgm:spPr/>
      <dgm:t>
        <a:bodyPr/>
        <a:lstStyle/>
        <a:p>
          <a:endParaRPr lang="ru-RU"/>
        </a:p>
      </dgm:t>
    </dgm:pt>
    <dgm:pt modelId="{E94754BD-9CDC-496B-8F54-140B7220B420}">
      <dgm:prSet/>
      <dgm:spPr/>
      <dgm:t>
        <a:bodyPr/>
        <a:lstStyle/>
        <a:p>
          <a:pPr rtl="0"/>
          <a:r>
            <a:rPr lang="uk-UA" b="1" smtClean="0"/>
            <a:t>Студент 3     11379 кроків</a:t>
          </a:r>
          <a:endParaRPr lang="ru-RU"/>
        </a:p>
      </dgm:t>
    </dgm:pt>
    <dgm:pt modelId="{B15044A5-0C2A-4216-AB31-7069FB67C548}" type="parTrans" cxnId="{180ACBB6-CAA6-4BE2-9215-C5F91E756140}">
      <dgm:prSet/>
      <dgm:spPr/>
      <dgm:t>
        <a:bodyPr/>
        <a:lstStyle/>
        <a:p>
          <a:endParaRPr lang="ru-RU"/>
        </a:p>
      </dgm:t>
    </dgm:pt>
    <dgm:pt modelId="{A110137C-EBA4-41D0-ABB1-8B125D1B1F5E}" type="sibTrans" cxnId="{180ACBB6-CAA6-4BE2-9215-C5F91E756140}">
      <dgm:prSet/>
      <dgm:spPr/>
      <dgm:t>
        <a:bodyPr/>
        <a:lstStyle/>
        <a:p>
          <a:endParaRPr lang="ru-RU"/>
        </a:p>
      </dgm:t>
    </dgm:pt>
    <dgm:pt modelId="{AF5FDF7C-4E19-47C5-98D1-1F3E6FA0B4A1}">
      <dgm:prSet/>
      <dgm:spPr/>
      <dgm:t>
        <a:bodyPr/>
        <a:lstStyle/>
        <a:p>
          <a:pPr rtl="0"/>
          <a:r>
            <a:rPr lang="uk-UA" b="1" smtClean="0"/>
            <a:t>Студент 4     2272 кроків</a:t>
          </a:r>
          <a:endParaRPr lang="ru-RU"/>
        </a:p>
      </dgm:t>
    </dgm:pt>
    <dgm:pt modelId="{8291E79F-6165-43E8-9E61-8B5F4E42A6B9}" type="parTrans" cxnId="{DE8EBD78-414A-4532-96B8-478982EBD402}">
      <dgm:prSet/>
      <dgm:spPr/>
      <dgm:t>
        <a:bodyPr/>
        <a:lstStyle/>
        <a:p>
          <a:endParaRPr lang="ru-RU"/>
        </a:p>
      </dgm:t>
    </dgm:pt>
    <dgm:pt modelId="{0A376920-CB1C-4FC8-AA56-9E6B81FC50A5}" type="sibTrans" cxnId="{DE8EBD78-414A-4532-96B8-478982EBD402}">
      <dgm:prSet/>
      <dgm:spPr/>
      <dgm:t>
        <a:bodyPr/>
        <a:lstStyle/>
        <a:p>
          <a:endParaRPr lang="ru-RU"/>
        </a:p>
      </dgm:t>
    </dgm:pt>
    <dgm:pt modelId="{05FA1761-EBB6-4EA4-BBA5-E00BD1710D33}" type="pres">
      <dgm:prSet presAssocID="{1CFB678A-FDBA-463B-932C-45561CFB2CD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1421649-ECB8-46B0-AA77-12E5EA1A90C2}" type="pres">
      <dgm:prSet presAssocID="{84AA889B-CF00-4B87-B2E2-53646E69EEDB}" presName="root" presStyleCnt="0"/>
      <dgm:spPr/>
    </dgm:pt>
    <dgm:pt modelId="{C494F003-67F5-4D20-AE2D-8B80DC155E40}" type="pres">
      <dgm:prSet presAssocID="{84AA889B-CF00-4B87-B2E2-53646E69EEDB}" presName="rootComposite" presStyleCnt="0"/>
      <dgm:spPr/>
    </dgm:pt>
    <dgm:pt modelId="{E6B7740A-4ED6-41AF-8863-0B734CD91221}" type="pres">
      <dgm:prSet presAssocID="{84AA889B-CF00-4B87-B2E2-53646E69EEDB}" presName="rootText" presStyleLbl="node1" presStyleIdx="0" presStyleCnt="4"/>
      <dgm:spPr/>
      <dgm:t>
        <a:bodyPr/>
        <a:lstStyle/>
        <a:p>
          <a:endParaRPr lang="ru-RU"/>
        </a:p>
      </dgm:t>
    </dgm:pt>
    <dgm:pt modelId="{B8F258F2-3104-4E41-B69A-67CB08B8A0CF}" type="pres">
      <dgm:prSet presAssocID="{84AA889B-CF00-4B87-B2E2-53646E69EEDB}" presName="rootConnector" presStyleLbl="node1" presStyleIdx="0" presStyleCnt="4"/>
      <dgm:spPr/>
      <dgm:t>
        <a:bodyPr/>
        <a:lstStyle/>
        <a:p>
          <a:endParaRPr lang="ru-RU"/>
        </a:p>
      </dgm:t>
    </dgm:pt>
    <dgm:pt modelId="{1741B3BD-8185-4D1C-A44C-5420B5D00ACC}" type="pres">
      <dgm:prSet presAssocID="{84AA889B-CF00-4B87-B2E2-53646E69EEDB}" presName="childShape" presStyleCnt="0"/>
      <dgm:spPr/>
    </dgm:pt>
    <dgm:pt modelId="{A4A962C4-74ED-4259-B73F-FC511061D95B}" type="pres">
      <dgm:prSet presAssocID="{B0A46908-1563-49F1-82B6-D55187E39E47}" presName="root" presStyleCnt="0"/>
      <dgm:spPr/>
    </dgm:pt>
    <dgm:pt modelId="{4C4B79B8-5359-4CEA-96CF-5651062D8951}" type="pres">
      <dgm:prSet presAssocID="{B0A46908-1563-49F1-82B6-D55187E39E47}" presName="rootComposite" presStyleCnt="0"/>
      <dgm:spPr/>
    </dgm:pt>
    <dgm:pt modelId="{2A18A533-3995-4521-A169-5A221B5C1610}" type="pres">
      <dgm:prSet presAssocID="{B0A46908-1563-49F1-82B6-D55187E39E47}" presName="rootText" presStyleLbl="node1" presStyleIdx="1" presStyleCnt="4"/>
      <dgm:spPr/>
      <dgm:t>
        <a:bodyPr/>
        <a:lstStyle/>
        <a:p>
          <a:endParaRPr lang="ru-RU"/>
        </a:p>
      </dgm:t>
    </dgm:pt>
    <dgm:pt modelId="{15E2E919-8D1B-4271-8D31-398B87E4C6C8}" type="pres">
      <dgm:prSet presAssocID="{B0A46908-1563-49F1-82B6-D55187E39E47}" presName="rootConnector" presStyleLbl="node1" presStyleIdx="1" presStyleCnt="4"/>
      <dgm:spPr/>
      <dgm:t>
        <a:bodyPr/>
        <a:lstStyle/>
        <a:p>
          <a:endParaRPr lang="ru-RU"/>
        </a:p>
      </dgm:t>
    </dgm:pt>
    <dgm:pt modelId="{5DD30B6C-41D5-4598-B5A6-E173A1C1595B}" type="pres">
      <dgm:prSet presAssocID="{B0A46908-1563-49F1-82B6-D55187E39E47}" presName="childShape" presStyleCnt="0"/>
      <dgm:spPr/>
    </dgm:pt>
    <dgm:pt modelId="{2D60CC6B-33C1-4931-81EB-30D6E0939C77}" type="pres">
      <dgm:prSet presAssocID="{E94754BD-9CDC-496B-8F54-140B7220B420}" presName="root" presStyleCnt="0"/>
      <dgm:spPr/>
    </dgm:pt>
    <dgm:pt modelId="{9703ED44-1E43-4D53-9E90-0DEEF4B07D61}" type="pres">
      <dgm:prSet presAssocID="{E94754BD-9CDC-496B-8F54-140B7220B420}" presName="rootComposite" presStyleCnt="0"/>
      <dgm:spPr/>
    </dgm:pt>
    <dgm:pt modelId="{66818D39-B147-4EDC-8FA8-29E5A7F4F144}" type="pres">
      <dgm:prSet presAssocID="{E94754BD-9CDC-496B-8F54-140B7220B420}" presName="rootText" presStyleLbl="node1" presStyleIdx="2" presStyleCnt="4"/>
      <dgm:spPr/>
      <dgm:t>
        <a:bodyPr/>
        <a:lstStyle/>
        <a:p>
          <a:endParaRPr lang="ru-RU"/>
        </a:p>
      </dgm:t>
    </dgm:pt>
    <dgm:pt modelId="{B68F44FF-1C45-4B6A-AB9A-385ADBC9ECF2}" type="pres">
      <dgm:prSet presAssocID="{E94754BD-9CDC-496B-8F54-140B7220B420}" presName="rootConnector" presStyleLbl="node1" presStyleIdx="2" presStyleCnt="4"/>
      <dgm:spPr/>
      <dgm:t>
        <a:bodyPr/>
        <a:lstStyle/>
        <a:p>
          <a:endParaRPr lang="ru-RU"/>
        </a:p>
      </dgm:t>
    </dgm:pt>
    <dgm:pt modelId="{454731EB-B2B9-4B9A-A6AC-4E7F30F41528}" type="pres">
      <dgm:prSet presAssocID="{E94754BD-9CDC-496B-8F54-140B7220B420}" presName="childShape" presStyleCnt="0"/>
      <dgm:spPr/>
    </dgm:pt>
    <dgm:pt modelId="{303D61C9-D000-4D98-AE2E-5B70CAEF7872}" type="pres">
      <dgm:prSet presAssocID="{AF5FDF7C-4E19-47C5-98D1-1F3E6FA0B4A1}" presName="root" presStyleCnt="0"/>
      <dgm:spPr/>
    </dgm:pt>
    <dgm:pt modelId="{647B7B07-E183-408D-A4F4-8532E42A90BC}" type="pres">
      <dgm:prSet presAssocID="{AF5FDF7C-4E19-47C5-98D1-1F3E6FA0B4A1}" presName="rootComposite" presStyleCnt="0"/>
      <dgm:spPr/>
    </dgm:pt>
    <dgm:pt modelId="{2824692B-4DCA-48DC-8047-B2B129561414}" type="pres">
      <dgm:prSet presAssocID="{AF5FDF7C-4E19-47C5-98D1-1F3E6FA0B4A1}" presName="rootText" presStyleLbl="node1" presStyleIdx="3" presStyleCnt="4"/>
      <dgm:spPr/>
      <dgm:t>
        <a:bodyPr/>
        <a:lstStyle/>
        <a:p>
          <a:endParaRPr lang="ru-RU"/>
        </a:p>
      </dgm:t>
    </dgm:pt>
    <dgm:pt modelId="{37FB56F7-DB33-4807-AB0B-4DB9A03F4A9A}" type="pres">
      <dgm:prSet presAssocID="{AF5FDF7C-4E19-47C5-98D1-1F3E6FA0B4A1}" presName="rootConnector" presStyleLbl="node1" presStyleIdx="3" presStyleCnt="4"/>
      <dgm:spPr/>
      <dgm:t>
        <a:bodyPr/>
        <a:lstStyle/>
        <a:p>
          <a:endParaRPr lang="ru-RU"/>
        </a:p>
      </dgm:t>
    </dgm:pt>
    <dgm:pt modelId="{B345A7F8-37DF-4AAD-991E-3E1E3D47DC6D}" type="pres">
      <dgm:prSet presAssocID="{AF5FDF7C-4E19-47C5-98D1-1F3E6FA0B4A1}" presName="childShape" presStyleCnt="0"/>
      <dgm:spPr/>
    </dgm:pt>
  </dgm:ptLst>
  <dgm:cxnLst>
    <dgm:cxn modelId="{3C8193AE-3E72-413D-9D6C-503497A00F90}" type="presOf" srcId="{84AA889B-CF00-4B87-B2E2-53646E69EEDB}" destId="{B8F258F2-3104-4E41-B69A-67CB08B8A0CF}" srcOrd="1" destOrd="0" presId="urn:microsoft.com/office/officeart/2005/8/layout/hierarchy3"/>
    <dgm:cxn modelId="{180ACBB6-CAA6-4BE2-9215-C5F91E756140}" srcId="{1CFB678A-FDBA-463B-932C-45561CFB2CD4}" destId="{E94754BD-9CDC-496B-8F54-140B7220B420}" srcOrd="2" destOrd="0" parTransId="{B15044A5-0C2A-4216-AB31-7069FB67C548}" sibTransId="{A110137C-EBA4-41D0-ABB1-8B125D1B1F5E}"/>
    <dgm:cxn modelId="{A5E7795E-B33D-4D46-A8FF-A7C7737C8901}" type="presOf" srcId="{B0A46908-1563-49F1-82B6-D55187E39E47}" destId="{15E2E919-8D1B-4271-8D31-398B87E4C6C8}" srcOrd="1" destOrd="0" presId="urn:microsoft.com/office/officeart/2005/8/layout/hierarchy3"/>
    <dgm:cxn modelId="{6F69E425-7D1F-4829-9955-19407882C33C}" type="presOf" srcId="{E94754BD-9CDC-496B-8F54-140B7220B420}" destId="{B68F44FF-1C45-4B6A-AB9A-385ADBC9ECF2}" srcOrd="1" destOrd="0" presId="urn:microsoft.com/office/officeart/2005/8/layout/hierarchy3"/>
    <dgm:cxn modelId="{7B617094-6D47-4F42-8B36-3FD248A71BBC}" type="presOf" srcId="{B0A46908-1563-49F1-82B6-D55187E39E47}" destId="{2A18A533-3995-4521-A169-5A221B5C1610}" srcOrd="0" destOrd="0" presId="urn:microsoft.com/office/officeart/2005/8/layout/hierarchy3"/>
    <dgm:cxn modelId="{AB744ADA-B76B-4B3D-ABA6-C0439B842E94}" type="presOf" srcId="{AF5FDF7C-4E19-47C5-98D1-1F3E6FA0B4A1}" destId="{37FB56F7-DB33-4807-AB0B-4DB9A03F4A9A}" srcOrd="1" destOrd="0" presId="urn:microsoft.com/office/officeart/2005/8/layout/hierarchy3"/>
    <dgm:cxn modelId="{186285E0-CAD2-4F27-827D-2DE26F8DF3A5}" type="presOf" srcId="{AF5FDF7C-4E19-47C5-98D1-1F3E6FA0B4A1}" destId="{2824692B-4DCA-48DC-8047-B2B129561414}" srcOrd="0" destOrd="0" presId="urn:microsoft.com/office/officeart/2005/8/layout/hierarchy3"/>
    <dgm:cxn modelId="{507380FA-2B40-45B1-87C9-701D6F838097}" srcId="{1CFB678A-FDBA-463B-932C-45561CFB2CD4}" destId="{84AA889B-CF00-4B87-B2E2-53646E69EEDB}" srcOrd="0" destOrd="0" parTransId="{BC3DB863-B3DF-460F-A22B-25B493AB350B}" sibTransId="{010098E0-F77A-4FF0-95E3-C26E8A841A19}"/>
    <dgm:cxn modelId="{451C7263-AF79-45F4-B1E0-A9E27D462ADB}" srcId="{1CFB678A-FDBA-463B-932C-45561CFB2CD4}" destId="{B0A46908-1563-49F1-82B6-D55187E39E47}" srcOrd="1" destOrd="0" parTransId="{3ED9D30F-FEC9-41C2-AD91-5F3AD76E45CE}" sibTransId="{7EAA56CC-F00F-4B3E-BD4A-28E39E04999E}"/>
    <dgm:cxn modelId="{D39ADB7D-8587-47A8-9E95-C5AC9F6ECA8C}" type="presOf" srcId="{1CFB678A-FDBA-463B-932C-45561CFB2CD4}" destId="{05FA1761-EBB6-4EA4-BBA5-E00BD1710D33}" srcOrd="0" destOrd="0" presId="urn:microsoft.com/office/officeart/2005/8/layout/hierarchy3"/>
    <dgm:cxn modelId="{24B4B1AD-A6A7-4857-A1F4-5B03296A4BEF}" type="presOf" srcId="{84AA889B-CF00-4B87-B2E2-53646E69EEDB}" destId="{E6B7740A-4ED6-41AF-8863-0B734CD91221}" srcOrd="0" destOrd="0" presId="urn:microsoft.com/office/officeart/2005/8/layout/hierarchy3"/>
    <dgm:cxn modelId="{7FFFDAD4-B812-4E7C-84FF-EF80D834D988}" type="presOf" srcId="{E94754BD-9CDC-496B-8F54-140B7220B420}" destId="{66818D39-B147-4EDC-8FA8-29E5A7F4F144}" srcOrd="0" destOrd="0" presId="urn:microsoft.com/office/officeart/2005/8/layout/hierarchy3"/>
    <dgm:cxn modelId="{DE8EBD78-414A-4532-96B8-478982EBD402}" srcId="{1CFB678A-FDBA-463B-932C-45561CFB2CD4}" destId="{AF5FDF7C-4E19-47C5-98D1-1F3E6FA0B4A1}" srcOrd="3" destOrd="0" parTransId="{8291E79F-6165-43E8-9E61-8B5F4E42A6B9}" sibTransId="{0A376920-CB1C-4FC8-AA56-9E6B81FC50A5}"/>
    <dgm:cxn modelId="{5B5449DA-F40E-4F2C-858D-3F7B6BCF6D85}" type="presParOf" srcId="{05FA1761-EBB6-4EA4-BBA5-E00BD1710D33}" destId="{F1421649-ECB8-46B0-AA77-12E5EA1A90C2}" srcOrd="0" destOrd="0" presId="urn:microsoft.com/office/officeart/2005/8/layout/hierarchy3"/>
    <dgm:cxn modelId="{4A4A5E19-FA52-497A-AAF4-B4CB5355FC02}" type="presParOf" srcId="{F1421649-ECB8-46B0-AA77-12E5EA1A90C2}" destId="{C494F003-67F5-4D20-AE2D-8B80DC155E40}" srcOrd="0" destOrd="0" presId="urn:microsoft.com/office/officeart/2005/8/layout/hierarchy3"/>
    <dgm:cxn modelId="{EC6DFF57-CFEB-4A6F-B938-101692A2234D}" type="presParOf" srcId="{C494F003-67F5-4D20-AE2D-8B80DC155E40}" destId="{E6B7740A-4ED6-41AF-8863-0B734CD91221}" srcOrd="0" destOrd="0" presId="urn:microsoft.com/office/officeart/2005/8/layout/hierarchy3"/>
    <dgm:cxn modelId="{2FE9ECFE-6B01-446D-975B-7B78D5D67247}" type="presParOf" srcId="{C494F003-67F5-4D20-AE2D-8B80DC155E40}" destId="{B8F258F2-3104-4E41-B69A-67CB08B8A0CF}" srcOrd="1" destOrd="0" presId="urn:microsoft.com/office/officeart/2005/8/layout/hierarchy3"/>
    <dgm:cxn modelId="{E66172D4-0E1A-426B-B5BB-11C2376F2547}" type="presParOf" srcId="{F1421649-ECB8-46B0-AA77-12E5EA1A90C2}" destId="{1741B3BD-8185-4D1C-A44C-5420B5D00ACC}" srcOrd="1" destOrd="0" presId="urn:microsoft.com/office/officeart/2005/8/layout/hierarchy3"/>
    <dgm:cxn modelId="{BBFE30A7-0507-4AD2-B78D-82DBF2C0A30C}" type="presParOf" srcId="{05FA1761-EBB6-4EA4-BBA5-E00BD1710D33}" destId="{A4A962C4-74ED-4259-B73F-FC511061D95B}" srcOrd="1" destOrd="0" presId="urn:microsoft.com/office/officeart/2005/8/layout/hierarchy3"/>
    <dgm:cxn modelId="{3A963AE0-6F0E-4A88-9BB1-30EC80BFB15B}" type="presParOf" srcId="{A4A962C4-74ED-4259-B73F-FC511061D95B}" destId="{4C4B79B8-5359-4CEA-96CF-5651062D8951}" srcOrd="0" destOrd="0" presId="urn:microsoft.com/office/officeart/2005/8/layout/hierarchy3"/>
    <dgm:cxn modelId="{EB8CD6EF-9BD9-447A-AA61-A47852FE34CD}" type="presParOf" srcId="{4C4B79B8-5359-4CEA-96CF-5651062D8951}" destId="{2A18A533-3995-4521-A169-5A221B5C1610}" srcOrd="0" destOrd="0" presId="urn:microsoft.com/office/officeart/2005/8/layout/hierarchy3"/>
    <dgm:cxn modelId="{F93046EB-74B9-4C54-87A4-C2275DEFA6B2}" type="presParOf" srcId="{4C4B79B8-5359-4CEA-96CF-5651062D8951}" destId="{15E2E919-8D1B-4271-8D31-398B87E4C6C8}" srcOrd="1" destOrd="0" presId="urn:microsoft.com/office/officeart/2005/8/layout/hierarchy3"/>
    <dgm:cxn modelId="{F1427C5F-3EA2-432D-B2A5-F91F5B1721F5}" type="presParOf" srcId="{A4A962C4-74ED-4259-B73F-FC511061D95B}" destId="{5DD30B6C-41D5-4598-B5A6-E173A1C1595B}" srcOrd="1" destOrd="0" presId="urn:microsoft.com/office/officeart/2005/8/layout/hierarchy3"/>
    <dgm:cxn modelId="{51C8611F-741E-4004-80E0-84946A9970ED}" type="presParOf" srcId="{05FA1761-EBB6-4EA4-BBA5-E00BD1710D33}" destId="{2D60CC6B-33C1-4931-81EB-30D6E0939C77}" srcOrd="2" destOrd="0" presId="urn:microsoft.com/office/officeart/2005/8/layout/hierarchy3"/>
    <dgm:cxn modelId="{8AFF88B0-FDA8-4A04-A940-A796445A3AC0}" type="presParOf" srcId="{2D60CC6B-33C1-4931-81EB-30D6E0939C77}" destId="{9703ED44-1E43-4D53-9E90-0DEEF4B07D61}" srcOrd="0" destOrd="0" presId="urn:microsoft.com/office/officeart/2005/8/layout/hierarchy3"/>
    <dgm:cxn modelId="{30689CD2-3F9C-48CA-A819-F1CCEAAD44A9}" type="presParOf" srcId="{9703ED44-1E43-4D53-9E90-0DEEF4B07D61}" destId="{66818D39-B147-4EDC-8FA8-29E5A7F4F144}" srcOrd="0" destOrd="0" presId="urn:microsoft.com/office/officeart/2005/8/layout/hierarchy3"/>
    <dgm:cxn modelId="{1D86D874-EFF8-4B23-85E5-DB7BCD581DF3}" type="presParOf" srcId="{9703ED44-1E43-4D53-9E90-0DEEF4B07D61}" destId="{B68F44FF-1C45-4B6A-AB9A-385ADBC9ECF2}" srcOrd="1" destOrd="0" presId="urn:microsoft.com/office/officeart/2005/8/layout/hierarchy3"/>
    <dgm:cxn modelId="{D150F1C0-2C3D-4B84-8134-BCD88558369A}" type="presParOf" srcId="{2D60CC6B-33C1-4931-81EB-30D6E0939C77}" destId="{454731EB-B2B9-4B9A-A6AC-4E7F30F41528}" srcOrd="1" destOrd="0" presId="urn:microsoft.com/office/officeart/2005/8/layout/hierarchy3"/>
    <dgm:cxn modelId="{A19342EF-9C47-4A48-83FA-FFC19EF5A81E}" type="presParOf" srcId="{05FA1761-EBB6-4EA4-BBA5-E00BD1710D33}" destId="{303D61C9-D000-4D98-AE2E-5B70CAEF7872}" srcOrd="3" destOrd="0" presId="urn:microsoft.com/office/officeart/2005/8/layout/hierarchy3"/>
    <dgm:cxn modelId="{DE4D22C9-A831-4C29-BDB3-91FABA4B984E}" type="presParOf" srcId="{303D61C9-D000-4D98-AE2E-5B70CAEF7872}" destId="{647B7B07-E183-408D-A4F4-8532E42A90BC}" srcOrd="0" destOrd="0" presId="urn:microsoft.com/office/officeart/2005/8/layout/hierarchy3"/>
    <dgm:cxn modelId="{5F7BB823-695C-48D6-8BA9-01E0A332F18A}" type="presParOf" srcId="{647B7B07-E183-408D-A4F4-8532E42A90BC}" destId="{2824692B-4DCA-48DC-8047-B2B129561414}" srcOrd="0" destOrd="0" presId="urn:microsoft.com/office/officeart/2005/8/layout/hierarchy3"/>
    <dgm:cxn modelId="{55A604A7-BED5-4425-87E5-4972B0EC9EA2}" type="presParOf" srcId="{647B7B07-E183-408D-A4F4-8532E42A90BC}" destId="{37FB56F7-DB33-4807-AB0B-4DB9A03F4A9A}" srcOrd="1" destOrd="0" presId="urn:microsoft.com/office/officeart/2005/8/layout/hierarchy3"/>
    <dgm:cxn modelId="{8B05F603-B72F-4499-B7A4-53274B1E6AD3}" type="presParOf" srcId="{303D61C9-D000-4D98-AE2E-5B70CAEF7872}" destId="{B345A7F8-37DF-4AAD-991E-3E1E3D47DC6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EBA3F96-6A7E-410D-B3F4-018B30CD00F7}" type="doc">
      <dgm:prSet loTypeId="urn:diagrams.loki3.com/BracketList+Icon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1F08C-0AB0-41F9-8D0E-80776BBCB6C6}">
      <dgm:prSet phldrT="[Текст]" custT="1"/>
      <dgm:spPr/>
      <dgm:t>
        <a:bodyPr/>
        <a:lstStyle/>
        <a:p>
          <a:r>
            <a:rPr lang="uk-UA" sz="1400" b="1" dirty="0" smtClean="0"/>
            <a:t>І студент</a:t>
          </a:r>
          <a:endParaRPr lang="ru-RU" sz="1400" b="1" dirty="0"/>
        </a:p>
      </dgm:t>
    </dgm:pt>
    <dgm:pt modelId="{23C23071-1575-4A56-833B-E3456A58C89B}" type="parTrans" cxnId="{7BEBBB48-A145-4DD5-A776-C71678AA1FFF}">
      <dgm:prSet/>
      <dgm:spPr/>
      <dgm:t>
        <a:bodyPr/>
        <a:lstStyle/>
        <a:p>
          <a:endParaRPr lang="ru-RU"/>
        </a:p>
      </dgm:t>
    </dgm:pt>
    <dgm:pt modelId="{32B40630-5B57-4C99-86BB-E81F1C8017B9}" type="sibTrans" cxnId="{7BEBBB48-A145-4DD5-A776-C71678AA1FFF}">
      <dgm:prSet/>
      <dgm:spPr/>
      <dgm:t>
        <a:bodyPr/>
        <a:lstStyle/>
        <a:p>
          <a:endParaRPr lang="ru-RU"/>
        </a:p>
      </dgm:t>
    </dgm:pt>
    <dgm:pt modelId="{EF6CC126-1636-45A5-8262-9F6E07A9161C}">
      <dgm:prSet phldrT="[Текст]" custT="1"/>
      <dgm:spPr/>
      <dgm:t>
        <a:bodyPr/>
        <a:lstStyle/>
        <a:p>
          <a:r>
            <a:rPr lang="en-US" sz="2000" b="1" dirty="0" smtClean="0"/>
            <a:t>m=75 </a:t>
          </a:r>
          <a:r>
            <a:rPr lang="uk-UA" sz="2000" b="1" dirty="0" smtClean="0"/>
            <a:t>кг, </a:t>
          </a:r>
          <a:r>
            <a:rPr lang="en-US" sz="2000" b="1" dirty="0" smtClean="0"/>
            <a:t>l=</a:t>
          </a:r>
          <a:r>
            <a:rPr lang="uk-UA" sz="2000" b="1" dirty="0" smtClean="0"/>
            <a:t>72 см</a:t>
          </a:r>
          <a:endParaRPr lang="ru-RU" sz="2000" b="1" dirty="0"/>
        </a:p>
      </dgm:t>
    </dgm:pt>
    <dgm:pt modelId="{5B4F49BF-7AEB-4FD5-92B4-FA4F06E07832}" type="parTrans" cxnId="{34FA22CA-FE9D-4652-96D6-0749DE08A61C}">
      <dgm:prSet/>
      <dgm:spPr/>
      <dgm:t>
        <a:bodyPr/>
        <a:lstStyle/>
        <a:p>
          <a:endParaRPr lang="ru-RU"/>
        </a:p>
      </dgm:t>
    </dgm:pt>
    <dgm:pt modelId="{0A1AFD1B-2064-400E-BC74-959C89CB58FF}" type="sibTrans" cxnId="{34FA22CA-FE9D-4652-96D6-0749DE08A61C}">
      <dgm:prSet/>
      <dgm:spPr/>
      <dgm:t>
        <a:bodyPr/>
        <a:lstStyle/>
        <a:p>
          <a:endParaRPr lang="ru-RU"/>
        </a:p>
      </dgm:t>
    </dgm:pt>
    <dgm:pt modelId="{19A188B3-0E9C-4DC4-947E-7569C9430F50}">
      <dgm:prSet phldrT="[Текст]" custT="1"/>
      <dgm:spPr/>
      <dgm:t>
        <a:bodyPr/>
        <a:lstStyle/>
        <a:p>
          <a:r>
            <a:rPr lang="uk-UA" sz="1400" b="1" dirty="0" smtClean="0"/>
            <a:t>ІІ студент</a:t>
          </a:r>
          <a:endParaRPr lang="ru-RU" sz="1400" dirty="0"/>
        </a:p>
      </dgm:t>
    </dgm:pt>
    <dgm:pt modelId="{B5658C6E-B9A2-4BBC-96BA-C59ECE28B9E5}" type="parTrans" cxnId="{69307F39-00FE-4A2E-A6F3-94A554332866}">
      <dgm:prSet/>
      <dgm:spPr/>
      <dgm:t>
        <a:bodyPr/>
        <a:lstStyle/>
        <a:p>
          <a:endParaRPr lang="ru-RU"/>
        </a:p>
      </dgm:t>
    </dgm:pt>
    <dgm:pt modelId="{64FDA237-AA43-46DC-9E22-D997463E4116}" type="sibTrans" cxnId="{69307F39-00FE-4A2E-A6F3-94A554332866}">
      <dgm:prSet/>
      <dgm:spPr/>
      <dgm:t>
        <a:bodyPr/>
        <a:lstStyle/>
        <a:p>
          <a:endParaRPr lang="ru-RU"/>
        </a:p>
      </dgm:t>
    </dgm:pt>
    <dgm:pt modelId="{2483FD0C-3A06-48B4-ADDF-D01A52F3524B}">
      <dgm:prSet phldrT="[Текст]" custT="1"/>
      <dgm:spPr/>
      <dgm:t>
        <a:bodyPr/>
        <a:lstStyle/>
        <a:p>
          <a:r>
            <a:rPr lang="en-US" sz="2000" b="1" dirty="0" smtClean="0"/>
            <a:t>m=</a:t>
          </a:r>
          <a:r>
            <a:rPr lang="uk-UA" sz="2000" b="1" dirty="0" smtClean="0"/>
            <a:t>88</a:t>
          </a:r>
          <a:r>
            <a:rPr lang="en-US" sz="2000" b="1" dirty="0" smtClean="0"/>
            <a:t> </a:t>
          </a:r>
          <a:r>
            <a:rPr lang="uk-UA" sz="2000" b="1" dirty="0" smtClean="0"/>
            <a:t>кг, </a:t>
          </a:r>
          <a:r>
            <a:rPr lang="en-US" sz="2000" b="1" dirty="0" smtClean="0"/>
            <a:t>l=</a:t>
          </a:r>
          <a:r>
            <a:rPr lang="uk-UA" sz="2000" b="1" dirty="0" smtClean="0"/>
            <a:t>75 см</a:t>
          </a:r>
          <a:endParaRPr lang="ru-RU" sz="2000" dirty="0"/>
        </a:p>
      </dgm:t>
    </dgm:pt>
    <dgm:pt modelId="{0415021A-752A-4E1F-92F4-3845077B4338}" type="parTrans" cxnId="{77BE3E35-F364-4224-A801-24A02092D40B}">
      <dgm:prSet/>
      <dgm:spPr/>
      <dgm:t>
        <a:bodyPr/>
        <a:lstStyle/>
        <a:p>
          <a:endParaRPr lang="ru-RU"/>
        </a:p>
      </dgm:t>
    </dgm:pt>
    <dgm:pt modelId="{69FBEB22-129D-4C62-98E7-097F35A2B8A1}" type="sibTrans" cxnId="{77BE3E35-F364-4224-A801-24A02092D40B}">
      <dgm:prSet/>
      <dgm:spPr/>
      <dgm:t>
        <a:bodyPr/>
        <a:lstStyle/>
        <a:p>
          <a:endParaRPr lang="ru-RU"/>
        </a:p>
      </dgm:t>
    </dgm:pt>
    <dgm:pt modelId="{93099A02-2A26-4A59-A4B0-73D0738E18E3}" type="pres">
      <dgm:prSet presAssocID="{CEBA3F96-6A7E-410D-B3F4-018B30CD00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CDFC68-F143-46A7-A873-2DCAFF16FD41}" type="pres">
      <dgm:prSet presAssocID="{2D81F08C-0AB0-41F9-8D0E-80776BBCB6C6}" presName="linNode" presStyleCnt="0"/>
      <dgm:spPr/>
    </dgm:pt>
    <dgm:pt modelId="{808D1E6D-6883-4718-A188-1BE28A79F357}" type="pres">
      <dgm:prSet presAssocID="{2D81F08C-0AB0-41F9-8D0E-80776BBCB6C6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3AC9F-D2BA-487A-884B-6323A3E920BA}" type="pres">
      <dgm:prSet presAssocID="{2D81F08C-0AB0-41F9-8D0E-80776BBCB6C6}" presName="bracket" presStyleLbl="parChTrans1D1" presStyleIdx="0" presStyleCnt="2"/>
      <dgm:spPr/>
    </dgm:pt>
    <dgm:pt modelId="{50B9E0C1-8412-4F7C-A0D2-15BF22384130}" type="pres">
      <dgm:prSet presAssocID="{2D81F08C-0AB0-41F9-8D0E-80776BBCB6C6}" presName="spH" presStyleCnt="0"/>
      <dgm:spPr/>
    </dgm:pt>
    <dgm:pt modelId="{BECAE3F2-242C-4C6A-8DD2-FB0A0B319E12}" type="pres">
      <dgm:prSet presAssocID="{2D81F08C-0AB0-41F9-8D0E-80776BBCB6C6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CD553-7D04-4A2D-92C0-C7157D5A0E9E}" type="pres">
      <dgm:prSet presAssocID="{32B40630-5B57-4C99-86BB-E81F1C8017B9}" presName="spV" presStyleCnt="0"/>
      <dgm:spPr/>
    </dgm:pt>
    <dgm:pt modelId="{1B231B2F-7337-48A2-AD61-93A6220B5CF8}" type="pres">
      <dgm:prSet presAssocID="{19A188B3-0E9C-4DC4-947E-7569C9430F50}" presName="linNode" presStyleCnt="0"/>
      <dgm:spPr/>
    </dgm:pt>
    <dgm:pt modelId="{12623032-8236-4366-B857-032F3D477D20}" type="pres">
      <dgm:prSet presAssocID="{19A188B3-0E9C-4DC4-947E-7569C9430F50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38998-BE61-4315-9F74-9A200D931050}" type="pres">
      <dgm:prSet presAssocID="{19A188B3-0E9C-4DC4-947E-7569C9430F50}" presName="bracket" presStyleLbl="parChTrans1D1" presStyleIdx="1" presStyleCnt="2"/>
      <dgm:spPr/>
    </dgm:pt>
    <dgm:pt modelId="{45FE4B3F-5288-4FCD-994D-36189E07AA06}" type="pres">
      <dgm:prSet presAssocID="{19A188B3-0E9C-4DC4-947E-7569C9430F50}" presName="spH" presStyleCnt="0"/>
      <dgm:spPr/>
    </dgm:pt>
    <dgm:pt modelId="{F880F90F-B627-4614-B67A-B82BA08FCFEE}" type="pres">
      <dgm:prSet presAssocID="{19A188B3-0E9C-4DC4-947E-7569C9430F50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28E189-810B-4DC0-ABD2-BEEAF20052AF}" type="presOf" srcId="{2483FD0C-3A06-48B4-ADDF-D01A52F3524B}" destId="{F880F90F-B627-4614-B67A-B82BA08FCFEE}" srcOrd="0" destOrd="0" presId="urn:diagrams.loki3.com/BracketList+Icon"/>
    <dgm:cxn modelId="{69307F39-00FE-4A2E-A6F3-94A554332866}" srcId="{CEBA3F96-6A7E-410D-B3F4-018B30CD00F7}" destId="{19A188B3-0E9C-4DC4-947E-7569C9430F50}" srcOrd="1" destOrd="0" parTransId="{B5658C6E-B9A2-4BBC-96BA-C59ECE28B9E5}" sibTransId="{64FDA237-AA43-46DC-9E22-D997463E4116}"/>
    <dgm:cxn modelId="{9D4A09BC-1EE6-43F6-9975-89C76E8659C7}" type="presOf" srcId="{19A188B3-0E9C-4DC4-947E-7569C9430F50}" destId="{12623032-8236-4366-B857-032F3D477D20}" srcOrd="0" destOrd="0" presId="urn:diagrams.loki3.com/BracketList+Icon"/>
    <dgm:cxn modelId="{34FA22CA-FE9D-4652-96D6-0749DE08A61C}" srcId="{2D81F08C-0AB0-41F9-8D0E-80776BBCB6C6}" destId="{EF6CC126-1636-45A5-8262-9F6E07A9161C}" srcOrd="0" destOrd="0" parTransId="{5B4F49BF-7AEB-4FD5-92B4-FA4F06E07832}" sibTransId="{0A1AFD1B-2064-400E-BC74-959C89CB58FF}"/>
    <dgm:cxn modelId="{77BE3E35-F364-4224-A801-24A02092D40B}" srcId="{19A188B3-0E9C-4DC4-947E-7569C9430F50}" destId="{2483FD0C-3A06-48B4-ADDF-D01A52F3524B}" srcOrd="0" destOrd="0" parTransId="{0415021A-752A-4E1F-92F4-3845077B4338}" sibTransId="{69FBEB22-129D-4C62-98E7-097F35A2B8A1}"/>
    <dgm:cxn modelId="{054AF7EB-5CC4-4F01-8211-08C233EAD2BA}" type="presOf" srcId="{2D81F08C-0AB0-41F9-8D0E-80776BBCB6C6}" destId="{808D1E6D-6883-4718-A188-1BE28A79F357}" srcOrd="0" destOrd="0" presId="urn:diagrams.loki3.com/BracketList+Icon"/>
    <dgm:cxn modelId="{5F27AFDD-CCA4-4DA7-BACD-E2DA8E6A45CF}" type="presOf" srcId="{CEBA3F96-6A7E-410D-B3F4-018B30CD00F7}" destId="{93099A02-2A26-4A59-A4B0-73D0738E18E3}" srcOrd="0" destOrd="0" presId="urn:diagrams.loki3.com/BracketList+Icon"/>
    <dgm:cxn modelId="{7BEBBB48-A145-4DD5-A776-C71678AA1FFF}" srcId="{CEBA3F96-6A7E-410D-B3F4-018B30CD00F7}" destId="{2D81F08C-0AB0-41F9-8D0E-80776BBCB6C6}" srcOrd="0" destOrd="0" parTransId="{23C23071-1575-4A56-833B-E3456A58C89B}" sibTransId="{32B40630-5B57-4C99-86BB-E81F1C8017B9}"/>
    <dgm:cxn modelId="{E37741DE-2966-455C-9154-E0ACBCEC790D}" type="presOf" srcId="{EF6CC126-1636-45A5-8262-9F6E07A9161C}" destId="{BECAE3F2-242C-4C6A-8DD2-FB0A0B319E12}" srcOrd="0" destOrd="0" presId="urn:diagrams.loki3.com/BracketList+Icon"/>
    <dgm:cxn modelId="{30A5CBFE-01F5-456C-A970-4C174F18724A}" type="presParOf" srcId="{93099A02-2A26-4A59-A4B0-73D0738E18E3}" destId="{2BCDFC68-F143-46A7-A873-2DCAFF16FD41}" srcOrd="0" destOrd="0" presId="urn:diagrams.loki3.com/BracketList+Icon"/>
    <dgm:cxn modelId="{78E6B0D2-6A41-4163-BAD4-3BD21D186690}" type="presParOf" srcId="{2BCDFC68-F143-46A7-A873-2DCAFF16FD41}" destId="{808D1E6D-6883-4718-A188-1BE28A79F357}" srcOrd="0" destOrd="0" presId="urn:diagrams.loki3.com/BracketList+Icon"/>
    <dgm:cxn modelId="{6BB87A04-EA8C-4848-83C7-5C32D4C663F6}" type="presParOf" srcId="{2BCDFC68-F143-46A7-A873-2DCAFF16FD41}" destId="{0EE3AC9F-D2BA-487A-884B-6323A3E920BA}" srcOrd="1" destOrd="0" presId="urn:diagrams.loki3.com/BracketList+Icon"/>
    <dgm:cxn modelId="{1AA98708-D5D9-4C31-9AD4-80AAC1B57A24}" type="presParOf" srcId="{2BCDFC68-F143-46A7-A873-2DCAFF16FD41}" destId="{50B9E0C1-8412-4F7C-A0D2-15BF22384130}" srcOrd="2" destOrd="0" presId="urn:diagrams.loki3.com/BracketList+Icon"/>
    <dgm:cxn modelId="{A99BC5C0-AD7D-4AC8-BC58-92AD1E102FD2}" type="presParOf" srcId="{2BCDFC68-F143-46A7-A873-2DCAFF16FD41}" destId="{BECAE3F2-242C-4C6A-8DD2-FB0A0B319E12}" srcOrd="3" destOrd="0" presId="urn:diagrams.loki3.com/BracketList+Icon"/>
    <dgm:cxn modelId="{82E8036A-A36E-48AE-9585-6DB8DA2ABF6A}" type="presParOf" srcId="{93099A02-2A26-4A59-A4B0-73D0738E18E3}" destId="{A01CD553-7D04-4A2D-92C0-C7157D5A0E9E}" srcOrd="1" destOrd="0" presId="urn:diagrams.loki3.com/BracketList+Icon"/>
    <dgm:cxn modelId="{8DBBB91F-8011-44F8-A901-2623CDB31365}" type="presParOf" srcId="{93099A02-2A26-4A59-A4B0-73D0738E18E3}" destId="{1B231B2F-7337-48A2-AD61-93A6220B5CF8}" srcOrd="2" destOrd="0" presId="urn:diagrams.loki3.com/BracketList+Icon"/>
    <dgm:cxn modelId="{7A45587C-5C60-4B47-9B9E-AE0298FC5A12}" type="presParOf" srcId="{1B231B2F-7337-48A2-AD61-93A6220B5CF8}" destId="{12623032-8236-4366-B857-032F3D477D20}" srcOrd="0" destOrd="0" presId="urn:diagrams.loki3.com/BracketList+Icon"/>
    <dgm:cxn modelId="{A9EEFF0D-7372-4786-8540-91FAABB0E749}" type="presParOf" srcId="{1B231B2F-7337-48A2-AD61-93A6220B5CF8}" destId="{95538998-BE61-4315-9F74-9A200D931050}" srcOrd="1" destOrd="0" presId="urn:diagrams.loki3.com/BracketList+Icon"/>
    <dgm:cxn modelId="{44E8B95B-0372-4221-8817-B7909AD981E1}" type="presParOf" srcId="{1B231B2F-7337-48A2-AD61-93A6220B5CF8}" destId="{45FE4B3F-5288-4FCD-994D-36189E07AA06}" srcOrd="2" destOrd="0" presId="urn:diagrams.loki3.com/BracketList+Icon"/>
    <dgm:cxn modelId="{3EE710C8-CF3A-4199-ADF0-78FFF1AE155A}" type="presParOf" srcId="{1B231B2F-7337-48A2-AD61-93A6220B5CF8}" destId="{F880F90F-B627-4614-B67A-B82BA08FCFEE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F2F327B-22E8-462D-ABE0-D82FAF7E2493}" type="doc">
      <dgm:prSet loTypeId="urn:microsoft.com/office/officeart/2005/8/layout/default" loCatId="list" qsTypeId="urn:microsoft.com/office/officeart/2005/8/quickstyle/3d3" qsCatId="3D" csTypeId="urn:microsoft.com/office/officeart/2005/8/colors/colorful1" csCatId="colorful"/>
      <dgm:spPr/>
      <dgm:t>
        <a:bodyPr/>
        <a:lstStyle/>
        <a:p>
          <a:endParaRPr lang="ru-RU"/>
        </a:p>
      </dgm:t>
    </dgm:pt>
    <dgm:pt modelId="{AB0F974C-EB15-4D92-914A-50EF6CBD9126}">
      <dgm:prSet/>
      <dgm:spPr/>
      <dgm:t>
        <a:bodyPr/>
        <a:lstStyle/>
        <a:p>
          <a:pPr rtl="0"/>
          <a:r>
            <a:rPr lang="uk-UA" b="1" dirty="0" smtClean="0"/>
            <a:t>Виміряйте висоту свого попереку, H</a:t>
          </a:r>
          <a:endParaRPr lang="ru-RU" dirty="0"/>
        </a:p>
      </dgm:t>
    </dgm:pt>
    <dgm:pt modelId="{EC1B5DC3-9781-497E-9E8C-1BC12360A92F}" type="parTrans" cxnId="{FA0E6D91-F13E-446E-A801-49497FCFF62C}">
      <dgm:prSet/>
      <dgm:spPr/>
      <dgm:t>
        <a:bodyPr/>
        <a:lstStyle/>
        <a:p>
          <a:endParaRPr lang="ru-RU"/>
        </a:p>
      </dgm:t>
    </dgm:pt>
    <dgm:pt modelId="{C3951BCD-C868-454D-8229-10D00AA9E942}" type="sibTrans" cxnId="{FA0E6D91-F13E-446E-A801-49497FCFF62C}">
      <dgm:prSet/>
      <dgm:spPr/>
      <dgm:t>
        <a:bodyPr/>
        <a:lstStyle/>
        <a:p>
          <a:endParaRPr lang="ru-RU"/>
        </a:p>
      </dgm:t>
    </dgm:pt>
    <dgm:pt modelId="{116E1152-DB74-42DC-A4CA-8F2D1B2590F7}">
      <dgm:prSet/>
      <dgm:spPr/>
      <dgm:t>
        <a:bodyPr/>
        <a:lstStyle/>
        <a:p>
          <a:pPr rtl="0"/>
          <a:r>
            <a:rPr lang="uk-UA" b="1" dirty="0" smtClean="0"/>
            <a:t>Виміряйте висоту свого тіла h в положенні присівши (центр ваги тіла при цьому знаходиться приблизно на висоті 0,5h)</a:t>
          </a:r>
          <a:endParaRPr lang="ru-RU" dirty="0"/>
        </a:p>
      </dgm:t>
    </dgm:pt>
    <dgm:pt modelId="{44D73FEE-A9E6-4F64-B1C5-B0B2E3995094}" type="parTrans" cxnId="{603F2AF8-7E05-4800-8708-33C5A05B99FA}">
      <dgm:prSet/>
      <dgm:spPr/>
      <dgm:t>
        <a:bodyPr/>
        <a:lstStyle/>
        <a:p>
          <a:endParaRPr lang="ru-RU"/>
        </a:p>
      </dgm:t>
    </dgm:pt>
    <dgm:pt modelId="{B6642D77-51A7-4DE5-ADD8-231A1D5C56C1}" type="sibTrans" cxnId="{603F2AF8-7E05-4800-8708-33C5A05B99FA}">
      <dgm:prSet/>
      <dgm:spPr/>
      <dgm:t>
        <a:bodyPr/>
        <a:lstStyle/>
        <a:p>
          <a:endParaRPr lang="ru-RU"/>
        </a:p>
      </dgm:t>
    </dgm:pt>
    <dgm:pt modelId="{C7206966-CBBD-4B92-8293-F4E410611C50}">
      <dgm:prSet/>
      <dgm:spPr/>
      <dgm:t>
        <a:bodyPr/>
        <a:lstStyle/>
        <a:p>
          <a:pPr rtl="0"/>
          <a:r>
            <a:rPr lang="uk-UA" b="1" smtClean="0"/>
            <a:t>Виміряйте масу свого тіла</a:t>
          </a:r>
          <a:endParaRPr lang="ru-RU"/>
        </a:p>
      </dgm:t>
    </dgm:pt>
    <dgm:pt modelId="{EC3CDDF8-6586-4F89-8D13-DAF39ED611EF}" type="parTrans" cxnId="{B46E5F47-004B-4618-9D0F-8244443C6408}">
      <dgm:prSet/>
      <dgm:spPr/>
      <dgm:t>
        <a:bodyPr/>
        <a:lstStyle/>
        <a:p>
          <a:endParaRPr lang="ru-RU"/>
        </a:p>
      </dgm:t>
    </dgm:pt>
    <dgm:pt modelId="{27A6E80C-6BD5-4BA2-BA05-7D0A7E682FC5}" type="sibTrans" cxnId="{B46E5F47-004B-4618-9D0F-8244443C6408}">
      <dgm:prSet/>
      <dgm:spPr/>
      <dgm:t>
        <a:bodyPr/>
        <a:lstStyle/>
        <a:p>
          <a:endParaRPr lang="ru-RU"/>
        </a:p>
      </dgm:t>
    </dgm:pt>
    <dgm:pt modelId="{7CC086A6-6624-48B5-A2D0-658E16DC81E2}">
      <dgm:prSet/>
      <dgm:spPr/>
      <dgm:t>
        <a:bodyPr/>
        <a:lstStyle/>
        <a:p>
          <a:pPr rtl="0"/>
          <a:r>
            <a:rPr lang="uk-UA" b="1" smtClean="0"/>
            <a:t>Зробіть n присідань за проміжок часу t</a:t>
          </a:r>
          <a:endParaRPr lang="ru-RU"/>
        </a:p>
      </dgm:t>
    </dgm:pt>
    <dgm:pt modelId="{340A3D37-560A-46DA-98E1-EF2784DCA3CD}" type="parTrans" cxnId="{50538DAF-8162-45BF-A0BA-FA294C7F7DBA}">
      <dgm:prSet/>
      <dgm:spPr/>
      <dgm:t>
        <a:bodyPr/>
        <a:lstStyle/>
        <a:p>
          <a:endParaRPr lang="ru-RU"/>
        </a:p>
      </dgm:t>
    </dgm:pt>
    <dgm:pt modelId="{DAC9296D-EE76-4C7A-AA57-8A592AC9B3C5}" type="sibTrans" cxnId="{50538DAF-8162-45BF-A0BA-FA294C7F7DBA}">
      <dgm:prSet/>
      <dgm:spPr/>
      <dgm:t>
        <a:bodyPr/>
        <a:lstStyle/>
        <a:p>
          <a:endParaRPr lang="ru-RU"/>
        </a:p>
      </dgm:t>
    </dgm:pt>
    <dgm:pt modelId="{6F86C810-4350-4107-82E9-358A2A18158C}">
      <dgm:prSet/>
      <dgm:spPr/>
      <dgm:t>
        <a:bodyPr/>
        <a:lstStyle/>
        <a:p>
          <a:pPr rtl="0"/>
          <a:r>
            <a:rPr lang="uk-UA" b="1" smtClean="0"/>
            <a:t>Обчисліть потужність</a:t>
          </a:r>
          <a:endParaRPr lang="ru-RU"/>
        </a:p>
      </dgm:t>
    </dgm:pt>
    <dgm:pt modelId="{BCD9FAAB-93F3-4777-88A3-37A3B96459F9}" type="parTrans" cxnId="{65D3B292-83EC-4128-A1AE-06F7D1837DCC}">
      <dgm:prSet/>
      <dgm:spPr/>
      <dgm:t>
        <a:bodyPr/>
        <a:lstStyle/>
        <a:p>
          <a:endParaRPr lang="ru-RU"/>
        </a:p>
      </dgm:t>
    </dgm:pt>
    <dgm:pt modelId="{545A711D-9437-4625-8753-41448B5859D3}" type="sibTrans" cxnId="{65D3B292-83EC-4128-A1AE-06F7D1837DCC}">
      <dgm:prSet/>
      <dgm:spPr/>
      <dgm:t>
        <a:bodyPr/>
        <a:lstStyle/>
        <a:p>
          <a:endParaRPr lang="ru-RU"/>
        </a:p>
      </dgm:t>
    </dgm:pt>
    <dgm:pt modelId="{6AD6617F-7A6B-4942-B75D-2424CDB3B3AF}">
      <dgm:prSet/>
      <dgm:spPr/>
      <dgm:t>
        <a:bodyPr/>
        <a:lstStyle/>
        <a:p>
          <a:pPr rtl="0"/>
          <a:r>
            <a:rPr lang="uk-UA" b="1" smtClean="0"/>
            <a:t>N = n·m·g· (H-0,5h) / t</a:t>
          </a:r>
          <a:endParaRPr lang="ru-RU"/>
        </a:p>
      </dgm:t>
    </dgm:pt>
    <dgm:pt modelId="{630E768A-2C34-4CFD-A4E1-003CD7948A06}" type="parTrans" cxnId="{62477608-6520-466B-989A-2FBBD0AB808A}">
      <dgm:prSet/>
      <dgm:spPr/>
      <dgm:t>
        <a:bodyPr/>
        <a:lstStyle/>
        <a:p>
          <a:endParaRPr lang="ru-RU"/>
        </a:p>
      </dgm:t>
    </dgm:pt>
    <dgm:pt modelId="{F7180181-E6BA-4D20-A3C4-34B76046178F}" type="sibTrans" cxnId="{62477608-6520-466B-989A-2FBBD0AB808A}">
      <dgm:prSet/>
      <dgm:spPr/>
      <dgm:t>
        <a:bodyPr/>
        <a:lstStyle/>
        <a:p>
          <a:endParaRPr lang="ru-RU"/>
        </a:p>
      </dgm:t>
    </dgm:pt>
    <dgm:pt modelId="{A89AFE84-75FA-4306-BFAE-A45B32415C67}" type="pres">
      <dgm:prSet presAssocID="{CF2F327B-22E8-462D-ABE0-D82FAF7E24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3F8561-59F0-4DC3-92E4-0576E9573AE8}" type="pres">
      <dgm:prSet presAssocID="{AB0F974C-EB15-4D92-914A-50EF6CBD912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F310F-8D96-4CA8-BC8B-8FC9C8D4C468}" type="pres">
      <dgm:prSet presAssocID="{C3951BCD-C868-454D-8229-10D00AA9E942}" presName="sibTrans" presStyleCnt="0"/>
      <dgm:spPr/>
    </dgm:pt>
    <dgm:pt modelId="{30F8286C-9378-402D-9DA0-2E19DD04542C}" type="pres">
      <dgm:prSet presAssocID="{116E1152-DB74-42DC-A4CA-8F2D1B2590F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58E81C-3BE5-4F17-A3C5-2EE6FA8A1C43}" type="pres">
      <dgm:prSet presAssocID="{B6642D77-51A7-4DE5-ADD8-231A1D5C56C1}" presName="sibTrans" presStyleCnt="0"/>
      <dgm:spPr/>
    </dgm:pt>
    <dgm:pt modelId="{27DA6896-F588-4497-84FE-51323B09CAD0}" type="pres">
      <dgm:prSet presAssocID="{C7206966-CBBD-4B92-8293-F4E410611C5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6BD11-E498-403C-9B96-CEF1A25BAC50}" type="pres">
      <dgm:prSet presAssocID="{27A6E80C-6BD5-4BA2-BA05-7D0A7E682FC5}" presName="sibTrans" presStyleCnt="0"/>
      <dgm:spPr/>
    </dgm:pt>
    <dgm:pt modelId="{E1CDD6A6-F903-4AE8-B05D-D8ED04BFFD6A}" type="pres">
      <dgm:prSet presAssocID="{7CC086A6-6624-48B5-A2D0-658E16DC81E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F00C65-B4E8-4A9E-B7BA-D040E44AABB7}" type="pres">
      <dgm:prSet presAssocID="{DAC9296D-EE76-4C7A-AA57-8A592AC9B3C5}" presName="sibTrans" presStyleCnt="0"/>
      <dgm:spPr/>
    </dgm:pt>
    <dgm:pt modelId="{BFAC4C9A-786E-4A9D-B17A-3049AE194D8D}" type="pres">
      <dgm:prSet presAssocID="{6F86C810-4350-4107-82E9-358A2A18158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6928A-51FA-4C50-AB3F-5DEE790AB7CF}" type="pres">
      <dgm:prSet presAssocID="{545A711D-9437-4625-8753-41448B5859D3}" presName="sibTrans" presStyleCnt="0"/>
      <dgm:spPr/>
    </dgm:pt>
    <dgm:pt modelId="{9B652D08-9924-444F-875D-831D615DA1A4}" type="pres">
      <dgm:prSet presAssocID="{6AD6617F-7A6B-4942-B75D-2424CDB3B3A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477608-6520-466B-989A-2FBBD0AB808A}" srcId="{CF2F327B-22E8-462D-ABE0-D82FAF7E2493}" destId="{6AD6617F-7A6B-4942-B75D-2424CDB3B3AF}" srcOrd="5" destOrd="0" parTransId="{630E768A-2C34-4CFD-A4E1-003CD7948A06}" sibTransId="{F7180181-E6BA-4D20-A3C4-34B76046178F}"/>
    <dgm:cxn modelId="{FA0E6D91-F13E-446E-A801-49497FCFF62C}" srcId="{CF2F327B-22E8-462D-ABE0-D82FAF7E2493}" destId="{AB0F974C-EB15-4D92-914A-50EF6CBD9126}" srcOrd="0" destOrd="0" parTransId="{EC1B5DC3-9781-497E-9E8C-1BC12360A92F}" sibTransId="{C3951BCD-C868-454D-8229-10D00AA9E942}"/>
    <dgm:cxn modelId="{AEC9FFF6-67B2-4B00-893C-11E56D66C7E4}" type="presOf" srcId="{CF2F327B-22E8-462D-ABE0-D82FAF7E2493}" destId="{A89AFE84-75FA-4306-BFAE-A45B32415C67}" srcOrd="0" destOrd="0" presId="urn:microsoft.com/office/officeart/2005/8/layout/default"/>
    <dgm:cxn modelId="{B41A1564-78E0-461D-B5F8-B7BA4A87FEB5}" type="presOf" srcId="{6AD6617F-7A6B-4942-B75D-2424CDB3B3AF}" destId="{9B652D08-9924-444F-875D-831D615DA1A4}" srcOrd="0" destOrd="0" presId="urn:microsoft.com/office/officeart/2005/8/layout/default"/>
    <dgm:cxn modelId="{1C2ED358-8C5A-474D-91FC-7A4B85A67DCB}" type="presOf" srcId="{AB0F974C-EB15-4D92-914A-50EF6CBD9126}" destId="{593F8561-59F0-4DC3-92E4-0576E9573AE8}" srcOrd="0" destOrd="0" presId="urn:microsoft.com/office/officeart/2005/8/layout/default"/>
    <dgm:cxn modelId="{50538DAF-8162-45BF-A0BA-FA294C7F7DBA}" srcId="{CF2F327B-22E8-462D-ABE0-D82FAF7E2493}" destId="{7CC086A6-6624-48B5-A2D0-658E16DC81E2}" srcOrd="3" destOrd="0" parTransId="{340A3D37-560A-46DA-98E1-EF2784DCA3CD}" sibTransId="{DAC9296D-EE76-4C7A-AA57-8A592AC9B3C5}"/>
    <dgm:cxn modelId="{F0C9E1F9-D39D-46E9-9672-BE25DD415822}" type="presOf" srcId="{6F86C810-4350-4107-82E9-358A2A18158C}" destId="{BFAC4C9A-786E-4A9D-B17A-3049AE194D8D}" srcOrd="0" destOrd="0" presId="urn:microsoft.com/office/officeart/2005/8/layout/default"/>
    <dgm:cxn modelId="{90C4117E-4721-4E1D-A3BF-B34A5D5F0A61}" type="presOf" srcId="{7CC086A6-6624-48B5-A2D0-658E16DC81E2}" destId="{E1CDD6A6-F903-4AE8-B05D-D8ED04BFFD6A}" srcOrd="0" destOrd="0" presId="urn:microsoft.com/office/officeart/2005/8/layout/default"/>
    <dgm:cxn modelId="{7CCB69CB-6CC0-4D76-9614-C12309C6AF03}" type="presOf" srcId="{C7206966-CBBD-4B92-8293-F4E410611C50}" destId="{27DA6896-F588-4497-84FE-51323B09CAD0}" srcOrd="0" destOrd="0" presId="urn:microsoft.com/office/officeart/2005/8/layout/default"/>
    <dgm:cxn modelId="{0E0AC670-D161-4AD7-A5AF-DF6CC5BE194A}" type="presOf" srcId="{116E1152-DB74-42DC-A4CA-8F2D1B2590F7}" destId="{30F8286C-9378-402D-9DA0-2E19DD04542C}" srcOrd="0" destOrd="0" presId="urn:microsoft.com/office/officeart/2005/8/layout/default"/>
    <dgm:cxn modelId="{603F2AF8-7E05-4800-8708-33C5A05B99FA}" srcId="{CF2F327B-22E8-462D-ABE0-D82FAF7E2493}" destId="{116E1152-DB74-42DC-A4CA-8F2D1B2590F7}" srcOrd="1" destOrd="0" parTransId="{44D73FEE-A9E6-4F64-B1C5-B0B2E3995094}" sibTransId="{B6642D77-51A7-4DE5-ADD8-231A1D5C56C1}"/>
    <dgm:cxn modelId="{65D3B292-83EC-4128-A1AE-06F7D1837DCC}" srcId="{CF2F327B-22E8-462D-ABE0-D82FAF7E2493}" destId="{6F86C810-4350-4107-82E9-358A2A18158C}" srcOrd="4" destOrd="0" parTransId="{BCD9FAAB-93F3-4777-88A3-37A3B96459F9}" sibTransId="{545A711D-9437-4625-8753-41448B5859D3}"/>
    <dgm:cxn modelId="{B46E5F47-004B-4618-9D0F-8244443C6408}" srcId="{CF2F327B-22E8-462D-ABE0-D82FAF7E2493}" destId="{C7206966-CBBD-4B92-8293-F4E410611C50}" srcOrd="2" destOrd="0" parTransId="{EC3CDDF8-6586-4F89-8D13-DAF39ED611EF}" sibTransId="{27A6E80C-6BD5-4BA2-BA05-7D0A7E682FC5}"/>
    <dgm:cxn modelId="{A4CB00C8-8C70-4479-A767-B076A9D04108}" type="presParOf" srcId="{A89AFE84-75FA-4306-BFAE-A45B32415C67}" destId="{593F8561-59F0-4DC3-92E4-0576E9573AE8}" srcOrd="0" destOrd="0" presId="urn:microsoft.com/office/officeart/2005/8/layout/default"/>
    <dgm:cxn modelId="{33C02EC2-9BB5-4E85-AD36-5D51344FD9AC}" type="presParOf" srcId="{A89AFE84-75FA-4306-BFAE-A45B32415C67}" destId="{F78F310F-8D96-4CA8-BC8B-8FC9C8D4C468}" srcOrd="1" destOrd="0" presId="urn:microsoft.com/office/officeart/2005/8/layout/default"/>
    <dgm:cxn modelId="{16E6EF58-6E4D-43F6-AD7B-7E830E1CF5BC}" type="presParOf" srcId="{A89AFE84-75FA-4306-BFAE-A45B32415C67}" destId="{30F8286C-9378-402D-9DA0-2E19DD04542C}" srcOrd="2" destOrd="0" presId="urn:microsoft.com/office/officeart/2005/8/layout/default"/>
    <dgm:cxn modelId="{F5DB29A9-16C4-4660-A495-A76EF9CF05FE}" type="presParOf" srcId="{A89AFE84-75FA-4306-BFAE-A45B32415C67}" destId="{A258E81C-3BE5-4F17-A3C5-2EE6FA8A1C43}" srcOrd="3" destOrd="0" presId="urn:microsoft.com/office/officeart/2005/8/layout/default"/>
    <dgm:cxn modelId="{1287957D-D041-4F2B-9497-DC11CAB69B64}" type="presParOf" srcId="{A89AFE84-75FA-4306-BFAE-A45B32415C67}" destId="{27DA6896-F588-4497-84FE-51323B09CAD0}" srcOrd="4" destOrd="0" presId="urn:microsoft.com/office/officeart/2005/8/layout/default"/>
    <dgm:cxn modelId="{E608FD36-7939-472D-BE0B-09B225294027}" type="presParOf" srcId="{A89AFE84-75FA-4306-BFAE-A45B32415C67}" destId="{9C36BD11-E498-403C-9B96-CEF1A25BAC50}" srcOrd="5" destOrd="0" presId="urn:microsoft.com/office/officeart/2005/8/layout/default"/>
    <dgm:cxn modelId="{E88D43CE-AF86-45FB-8C5F-214F6F902E09}" type="presParOf" srcId="{A89AFE84-75FA-4306-BFAE-A45B32415C67}" destId="{E1CDD6A6-F903-4AE8-B05D-D8ED04BFFD6A}" srcOrd="6" destOrd="0" presId="urn:microsoft.com/office/officeart/2005/8/layout/default"/>
    <dgm:cxn modelId="{874AAA87-96F1-4948-9CC7-9B357DC3DA8E}" type="presParOf" srcId="{A89AFE84-75FA-4306-BFAE-A45B32415C67}" destId="{A9F00C65-B4E8-4A9E-B7BA-D040E44AABB7}" srcOrd="7" destOrd="0" presId="urn:microsoft.com/office/officeart/2005/8/layout/default"/>
    <dgm:cxn modelId="{056B762C-4764-4963-90E1-D889186DA4EA}" type="presParOf" srcId="{A89AFE84-75FA-4306-BFAE-A45B32415C67}" destId="{BFAC4C9A-786E-4A9D-B17A-3049AE194D8D}" srcOrd="8" destOrd="0" presId="urn:microsoft.com/office/officeart/2005/8/layout/default"/>
    <dgm:cxn modelId="{D4CA8094-7DBF-4558-AD24-0271969CAB2C}" type="presParOf" srcId="{A89AFE84-75FA-4306-BFAE-A45B32415C67}" destId="{3A76928A-51FA-4C50-AB3F-5DEE790AB7CF}" srcOrd="9" destOrd="0" presId="urn:microsoft.com/office/officeart/2005/8/layout/default"/>
    <dgm:cxn modelId="{665FC499-54F9-48D7-BC53-63876B5D7377}" type="presParOf" srcId="{A89AFE84-75FA-4306-BFAE-A45B32415C67}" destId="{9B652D08-9924-444F-875D-831D615DA1A4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BF2B452-AC86-4E14-90BC-F2499E63951C}" type="doc">
      <dgm:prSet loTypeId="urn:microsoft.com/office/officeart/2005/8/layout/hProcess9" loCatId="process" qsTypeId="urn:microsoft.com/office/officeart/2005/8/quickstyle/3d7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11332A0-C986-4919-BE42-C42229CF192B}">
      <dgm:prSet/>
      <dgm:spPr/>
      <dgm:t>
        <a:bodyPr/>
        <a:lstStyle/>
        <a:p>
          <a:pPr rtl="0"/>
          <a:r>
            <a:rPr lang="uk-UA" b="1" dirty="0" smtClean="0"/>
            <a:t>Виміряйте масу свого тіла, довжину лави і час руху без допомоги ніг </a:t>
          </a:r>
          <a:endParaRPr lang="ru-RU" dirty="0"/>
        </a:p>
      </dgm:t>
    </dgm:pt>
    <dgm:pt modelId="{19DDAC58-78D1-49D9-AE44-01EFB3774253}" type="parTrans" cxnId="{EBC65101-11E0-4B16-954A-072C358F8B20}">
      <dgm:prSet/>
      <dgm:spPr/>
      <dgm:t>
        <a:bodyPr/>
        <a:lstStyle/>
        <a:p>
          <a:endParaRPr lang="ru-RU"/>
        </a:p>
      </dgm:t>
    </dgm:pt>
    <dgm:pt modelId="{AA0137DF-9150-4411-A428-F64967C9F964}" type="sibTrans" cxnId="{EBC65101-11E0-4B16-954A-072C358F8B20}">
      <dgm:prSet/>
      <dgm:spPr/>
      <dgm:t>
        <a:bodyPr/>
        <a:lstStyle/>
        <a:p>
          <a:endParaRPr lang="ru-RU"/>
        </a:p>
      </dgm:t>
    </dgm:pt>
    <dgm:pt modelId="{5FC35857-053C-4C4F-BEA9-E7A09CA298A9}">
      <dgm:prSet/>
      <dgm:spPr/>
      <dgm:t>
        <a:bodyPr/>
        <a:lstStyle/>
        <a:p>
          <a:pPr rtl="0"/>
          <a:r>
            <a:rPr lang="uk-UA" b="1" dirty="0" smtClean="0"/>
            <a:t>Потужність розрахуємо за формулою: N= </a:t>
          </a:r>
          <a:r>
            <a:rPr lang="en-US" b="1" dirty="0" smtClean="0"/>
            <a:t>m</a:t>
          </a:r>
          <a:r>
            <a:rPr lang="uk-UA" b="1" dirty="0" smtClean="0"/>
            <a:t>·</a:t>
          </a:r>
          <a:r>
            <a:rPr lang="en-US" b="1" dirty="0" smtClean="0"/>
            <a:t>g</a:t>
          </a:r>
          <a:r>
            <a:rPr lang="uk-UA" b="1" dirty="0" smtClean="0"/>
            <a:t>·h/ t, де h – довжина лави, m – маса тіла, t – час руху</a:t>
          </a:r>
          <a:endParaRPr lang="ru-RU" dirty="0"/>
        </a:p>
      </dgm:t>
    </dgm:pt>
    <dgm:pt modelId="{C17C863C-F19B-4CF8-A72C-4DD4F98617A6}" type="parTrans" cxnId="{E810BE49-0356-4D99-9E85-EAF47CB9E85B}">
      <dgm:prSet/>
      <dgm:spPr/>
      <dgm:t>
        <a:bodyPr/>
        <a:lstStyle/>
        <a:p>
          <a:endParaRPr lang="ru-RU"/>
        </a:p>
      </dgm:t>
    </dgm:pt>
    <dgm:pt modelId="{F3DDB39F-D793-4751-8235-BB3C595B858E}" type="sibTrans" cxnId="{E810BE49-0356-4D99-9E85-EAF47CB9E85B}">
      <dgm:prSet/>
      <dgm:spPr/>
      <dgm:t>
        <a:bodyPr/>
        <a:lstStyle/>
        <a:p>
          <a:endParaRPr lang="ru-RU"/>
        </a:p>
      </dgm:t>
    </dgm:pt>
    <dgm:pt modelId="{202375F1-826C-40D5-9E40-CF4BCE98457D}" type="pres">
      <dgm:prSet presAssocID="{2BF2B452-AC86-4E14-90BC-F2499E63951C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5C3B37-F309-4CAE-8E37-3903DFDBBFF2}" type="pres">
      <dgm:prSet presAssocID="{2BF2B452-AC86-4E14-90BC-F2499E63951C}" presName="arrow" presStyleLbl="bgShp" presStyleIdx="0" presStyleCnt="1"/>
      <dgm:spPr/>
    </dgm:pt>
    <dgm:pt modelId="{D0FAD73F-4DC3-4706-B670-0E18069A028D}" type="pres">
      <dgm:prSet presAssocID="{2BF2B452-AC86-4E14-90BC-F2499E63951C}" presName="linearProcess" presStyleCnt="0"/>
      <dgm:spPr/>
    </dgm:pt>
    <dgm:pt modelId="{152AE81F-B287-4072-BEFC-079D2ECED56E}" type="pres">
      <dgm:prSet presAssocID="{F11332A0-C986-4919-BE42-C42229CF192B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03CEB4-9D49-4FE6-AEC4-B4FBF8E30616}" type="pres">
      <dgm:prSet presAssocID="{AA0137DF-9150-4411-A428-F64967C9F964}" presName="sibTrans" presStyleCnt="0"/>
      <dgm:spPr/>
    </dgm:pt>
    <dgm:pt modelId="{DB2C240D-4F74-4194-A2DE-73299D767717}" type="pres">
      <dgm:prSet presAssocID="{5FC35857-053C-4C4F-BEA9-E7A09CA298A9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B34457-5A7F-428D-A7B2-BCA5D1FD33B0}" type="presOf" srcId="{2BF2B452-AC86-4E14-90BC-F2499E63951C}" destId="{202375F1-826C-40D5-9E40-CF4BCE98457D}" srcOrd="0" destOrd="0" presId="urn:microsoft.com/office/officeart/2005/8/layout/hProcess9"/>
    <dgm:cxn modelId="{AB74269B-094A-49E2-A670-F1DD4FDF1BD8}" type="presOf" srcId="{F11332A0-C986-4919-BE42-C42229CF192B}" destId="{152AE81F-B287-4072-BEFC-079D2ECED56E}" srcOrd="0" destOrd="0" presId="urn:microsoft.com/office/officeart/2005/8/layout/hProcess9"/>
    <dgm:cxn modelId="{EC909BEE-7DE4-472F-B3B8-855486168346}" type="presOf" srcId="{5FC35857-053C-4C4F-BEA9-E7A09CA298A9}" destId="{DB2C240D-4F74-4194-A2DE-73299D767717}" srcOrd="0" destOrd="0" presId="urn:microsoft.com/office/officeart/2005/8/layout/hProcess9"/>
    <dgm:cxn modelId="{EBC65101-11E0-4B16-954A-072C358F8B20}" srcId="{2BF2B452-AC86-4E14-90BC-F2499E63951C}" destId="{F11332A0-C986-4919-BE42-C42229CF192B}" srcOrd="0" destOrd="0" parTransId="{19DDAC58-78D1-49D9-AE44-01EFB3774253}" sibTransId="{AA0137DF-9150-4411-A428-F64967C9F964}"/>
    <dgm:cxn modelId="{E810BE49-0356-4D99-9E85-EAF47CB9E85B}" srcId="{2BF2B452-AC86-4E14-90BC-F2499E63951C}" destId="{5FC35857-053C-4C4F-BEA9-E7A09CA298A9}" srcOrd="1" destOrd="0" parTransId="{C17C863C-F19B-4CF8-A72C-4DD4F98617A6}" sibTransId="{F3DDB39F-D793-4751-8235-BB3C595B858E}"/>
    <dgm:cxn modelId="{8FF98FCB-F3FF-4A7D-8B83-C370FCB4A974}" type="presParOf" srcId="{202375F1-826C-40D5-9E40-CF4BCE98457D}" destId="{665C3B37-F309-4CAE-8E37-3903DFDBBFF2}" srcOrd="0" destOrd="0" presId="urn:microsoft.com/office/officeart/2005/8/layout/hProcess9"/>
    <dgm:cxn modelId="{D0D2F676-6128-48ED-947C-E2369680AFDA}" type="presParOf" srcId="{202375F1-826C-40D5-9E40-CF4BCE98457D}" destId="{D0FAD73F-4DC3-4706-B670-0E18069A028D}" srcOrd="1" destOrd="0" presId="urn:microsoft.com/office/officeart/2005/8/layout/hProcess9"/>
    <dgm:cxn modelId="{62129AAF-1DEA-4E01-ACB1-562BED27C84B}" type="presParOf" srcId="{D0FAD73F-4DC3-4706-B670-0E18069A028D}" destId="{152AE81F-B287-4072-BEFC-079D2ECED56E}" srcOrd="0" destOrd="0" presId="urn:microsoft.com/office/officeart/2005/8/layout/hProcess9"/>
    <dgm:cxn modelId="{5E0A0866-CFD8-4C21-8802-8D94B540E3B9}" type="presParOf" srcId="{D0FAD73F-4DC3-4706-B670-0E18069A028D}" destId="{3B03CEB4-9D49-4FE6-AEC4-B4FBF8E30616}" srcOrd="1" destOrd="0" presId="urn:microsoft.com/office/officeart/2005/8/layout/hProcess9"/>
    <dgm:cxn modelId="{CB0025B5-71A8-4CD9-A904-AA9E580D649C}" type="presParOf" srcId="{D0FAD73F-4DC3-4706-B670-0E18069A028D}" destId="{DB2C240D-4F74-4194-A2DE-73299D767717}" srcOrd="2" destOrd="0" presId="urn:microsoft.com/office/officeart/2005/8/layout/hProcess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EBA3F96-6A7E-410D-B3F4-018B30CD00F7}" type="doc">
      <dgm:prSet loTypeId="urn:diagrams.loki3.com/BracketList+Icon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81F08C-0AB0-41F9-8D0E-80776BBCB6C6}">
      <dgm:prSet phldrT="[Текст]" custT="1"/>
      <dgm:spPr/>
      <dgm:t>
        <a:bodyPr/>
        <a:lstStyle/>
        <a:p>
          <a:r>
            <a:rPr lang="uk-UA" sz="1400" b="1" dirty="0" smtClean="0"/>
            <a:t>Студент</a:t>
          </a:r>
          <a:endParaRPr lang="ru-RU" sz="1400" b="1" dirty="0"/>
        </a:p>
      </dgm:t>
    </dgm:pt>
    <dgm:pt modelId="{23C23071-1575-4A56-833B-E3456A58C89B}" type="parTrans" cxnId="{7BEBBB48-A145-4DD5-A776-C71678AA1FFF}">
      <dgm:prSet/>
      <dgm:spPr/>
      <dgm:t>
        <a:bodyPr/>
        <a:lstStyle/>
        <a:p>
          <a:endParaRPr lang="ru-RU"/>
        </a:p>
      </dgm:t>
    </dgm:pt>
    <dgm:pt modelId="{32B40630-5B57-4C99-86BB-E81F1C8017B9}" type="sibTrans" cxnId="{7BEBBB48-A145-4DD5-A776-C71678AA1FFF}">
      <dgm:prSet/>
      <dgm:spPr/>
      <dgm:t>
        <a:bodyPr/>
        <a:lstStyle/>
        <a:p>
          <a:endParaRPr lang="ru-RU"/>
        </a:p>
      </dgm:t>
    </dgm:pt>
    <dgm:pt modelId="{EF6CC126-1636-45A5-8262-9F6E07A9161C}">
      <dgm:prSet phldrT="[Текст]" custT="1"/>
      <dgm:spPr/>
      <dgm:t>
        <a:bodyPr/>
        <a:lstStyle/>
        <a:p>
          <a:r>
            <a:rPr lang="en-US" sz="2000" b="1" dirty="0" smtClean="0"/>
            <a:t>m=65 </a:t>
          </a:r>
          <a:r>
            <a:rPr lang="uk-UA" sz="2000" b="1" dirty="0" smtClean="0"/>
            <a:t>кг, </a:t>
          </a:r>
          <a:r>
            <a:rPr lang="en-US" sz="2000" b="1" dirty="0" smtClean="0"/>
            <a:t>t=</a:t>
          </a:r>
          <a:r>
            <a:rPr lang="uk-UA" sz="2000" b="1" dirty="0" smtClean="0"/>
            <a:t>6с</a:t>
          </a:r>
          <a:endParaRPr lang="ru-RU" sz="2000" b="1" dirty="0"/>
        </a:p>
      </dgm:t>
    </dgm:pt>
    <dgm:pt modelId="{5B4F49BF-7AEB-4FD5-92B4-FA4F06E07832}" type="parTrans" cxnId="{34FA22CA-FE9D-4652-96D6-0749DE08A61C}">
      <dgm:prSet/>
      <dgm:spPr/>
      <dgm:t>
        <a:bodyPr/>
        <a:lstStyle/>
        <a:p>
          <a:endParaRPr lang="ru-RU"/>
        </a:p>
      </dgm:t>
    </dgm:pt>
    <dgm:pt modelId="{0A1AFD1B-2064-400E-BC74-959C89CB58FF}" type="sibTrans" cxnId="{34FA22CA-FE9D-4652-96D6-0749DE08A61C}">
      <dgm:prSet/>
      <dgm:spPr/>
      <dgm:t>
        <a:bodyPr/>
        <a:lstStyle/>
        <a:p>
          <a:endParaRPr lang="ru-RU"/>
        </a:p>
      </dgm:t>
    </dgm:pt>
    <dgm:pt modelId="{19A188B3-0E9C-4DC4-947E-7569C9430F50}">
      <dgm:prSet phldrT="[Текст]" custT="1"/>
      <dgm:spPr/>
      <dgm:t>
        <a:bodyPr/>
        <a:lstStyle/>
        <a:p>
          <a:r>
            <a:rPr lang="uk-UA" sz="1400" b="1" dirty="0" smtClean="0"/>
            <a:t>Студентка</a:t>
          </a:r>
          <a:endParaRPr lang="ru-RU" sz="1400" dirty="0"/>
        </a:p>
      </dgm:t>
    </dgm:pt>
    <dgm:pt modelId="{B5658C6E-B9A2-4BBC-96BA-C59ECE28B9E5}" type="parTrans" cxnId="{69307F39-00FE-4A2E-A6F3-94A554332866}">
      <dgm:prSet/>
      <dgm:spPr/>
      <dgm:t>
        <a:bodyPr/>
        <a:lstStyle/>
        <a:p>
          <a:endParaRPr lang="ru-RU"/>
        </a:p>
      </dgm:t>
    </dgm:pt>
    <dgm:pt modelId="{64FDA237-AA43-46DC-9E22-D997463E4116}" type="sibTrans" cxnId="{69307F39-00FE-4A2E-A6F3-94A554332866}">
      <dgm:prSet/>
      <dgm:spPr/>
      <dgm:t>
        <a:bodyPr/>
        <a:lstStyle/>
        <a:p>
          <a:endParaRPr lang="ru-RU"/>
        </a:p>
      </dgm:t>
    </dgm:pt>
    <dgm:pt modelId="{2483FD0C-3A06-48B4-ADDF-D01A52F3524B}">
      <dgm:prSet phldrT="[Текст]" custT="1"/>
      <dgm:spPr/>
      <dgm:t>
        <a:bodyPr/>
        <a:lstStyle/>
        <a:p>
          <a:r>
            <a:rPr lang="en-US" sz="2000" b="1" dirty="0" smtClean="0"/>
            <a:t>m=55 </a:t>
          </a:r>
          <a:r>
            <a:rPr lang="uk-UA" sz="2000" b="1" dirty="0" smtClean="0"/>
            <a:t>кг, </a:t>
          </a:r>
          <a:r>
            <a:rPr lang="en-US" sz="2000" b="1" dirty="0" smtClean="0"/>
            <a:t>t=</a:t>
          </a:r>
          <a:r>
            <a:rPr lang="uk-UA" sz="2000" b="1" dirty="0" smtClean="0"/>
            <a:t>13с  </a:t>
          </a:r>
          <a:r>
            <a:rPr lang="en-US" sz="2000" b="1" dirty="0" smtClean="0"/>
            <a:t>h=6</a:t>
          </a:r>
          <a:r>
            <a:rPr lang="uk-UA" sz="2000" b="1" dirty="0" smtClean="0"/>
            <a:t>,4м   </a:t>
          </a:r>
          <a:endParaRPr lang="ru-RU" sz="2000" dirty="0"/>
        </a:p>
      </dgm:t>
    </dgm:pt>
    <dgm:pt modelId="{0415021A-752A-4E1F-92F4-3845077B4338}" type="parTrans" cxnId="{77BE3E35-F364-4224-A801-24A02092D40B}">
      <dgm:prSet/>
      <dgm:spPr/>
      <dgm:t>
        <a:bodyPr/>
        <a:lstStyle/>
        <a:p>
          <a:endParaRPr lang="ru-RU"/>
        </a:p>
      </dgm:t>
    </dgm:pt>
    <dgm:pt modelId="{69FBEB22-129D-4C62-98E7-097F35A2B8A1}" type="sibTrans" cxnId="{77BE3E35-F364-4224-A801-24A02092D40B}">
      <dgm:prSet/>
      <dgm:spPr/>
      <dgm:t>
        <a:bodyPr/>
        <a:lstStyle/>
        <a:p>
          <a:endParaRPr lang="ru-RU"/>
        </a:p>
      </dgm:t>
    </dgm:pt>
    <dgm:pt modelId="{93099A02-2A26-4A59-A4B0-73D0738E18E3}" type="pres">
      <dgm:prSet presAssocID="{CEBA3F96-6A7E-410D-B3F4-018B30CD00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CDFC68-F143-46A7-A873-2DCAFF16FD41}" type="pres">
      <dgm:prSet presAssocID="{2D81F08C-0AB0-41F9-8D0E-80776BBCB6C6}" presName="linNode" presStyleCnt="0"/>
      <dgm:spPr/>
    </dgm:pt>
    <dgm:pt modelId="{808D1E6D-6883-4718-A188-1BE28A79F357}" type="pres">
      <dgm:prSet presAssocID="{2D81F08C-0AB0-41F9-8D0E-80776BBCB6C6}" presName="parTx" presStyleLbl="revTx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3AC9F-D2BA-487A-884B-6323A3E920BA}" type="pres">
      <dgm:prSet presAssocID="{2D81F08C-0AB0-41F9-8D0E-80776BBCB6C6}" presName="bracket" presStyleLbl="parChTrans1D1" presStyleIdx="0" presStyleCnt="2"/>
      <dgm:spPr/>
    </dgm:pt>
    <dgm:pt modelId="{50B9E0C1-8412-4F7C-A0D2-15BF22384130}" type="pres">
      <dgm:prSet presAssocID="{2D81F08C-0AB0-41F9-8D0E-80776BBCB6C6}" presName="spH" presStyleCnt="0"/>
      <dgm:spPr/>
    </dgm:pt>
    <dgm:pt modelId="{BECAE3F2-242C-4C6A-8DD2-FB0A0B319E12}" type="pres">
      <dgm:prSet presAssocID="{2D81F08C-0AB0-41F9-8D0E-80776BBCB6C6}" presName="des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CD553-7D04-4A2D-92C0-C7157D5A0E9E}" type="pres">
      <dgm:prSet presAssocID="{32B40630-5B57-4C99-86BB-E81F1C8017B9}" presName="spV" presStyleCnt="0"/>
      <dgm:spPr/>
    </dgm:pt>
    <dgm:pt modelId="{1B231B2F-7337-48A2-AD61-93A6220B5CF8}" type="pres">
      <dgm:prSet presAssocID="{19A188B3-0E9C-4DC4-947E-7569C9430F50}" presName="linNode" presStyleCnt="0"/>
      <dgm:spPr/>
    </dgm:pt>
    <dgm:pt modelId="{12623032-8236-4366-B857-032F3D477D20}" type="pres">
      <dgm:prSet presAssocID="{19A188B3-0E9C-4DC4-947E-7569C9430F50}" presName="parTx" presStyleLbl="revTx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38998-BE61-4315-9F74-9A200D931050}" type="pres">
      <dgm:prSet presAssocID="{19A188B3-0E9C-4DC4-947E-7569C9430F50}" presName="bracket" presStyleLbl="parChTrans1D1" presStyleIdx="1" presStyleCnt="2"/>
      <dgm:spPr/>
    </dgm:pt>
    <dgm:pt modelId="{45FE4B3F-5288-4FCD-994D-36189E07AA06}" type="pres">
      <dgm:prSet presAssocID="{19A188B3-0E9C-4DC4-947E-7569C9430F50}" presName="spH" presStyleCnt="0"/>
      <dgm:spPr/>
    </dgm:pt>
    <dgm:pt modelId="{F880F90F-B627-4614-B67A-B82BA08FCFEE}" type="pres">
      <dgm:prSet presAssocID="{19A188B3-0E9C-4DC4-947E-7569C9430F50}" presName="des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307F39-00FE-4A2E-A6F3-94A554332866}" srcId="{CEBA3F96-6A7E-410D-B3F4-018B30CD00F7}" destId="{19A188B3-0E9C-4DC4-947E-7569C9430F50}" srcOrd="1" destOrd="0" parTransId="{B5658C6E-B9A2-4BBC-96BA-C59ECE28B9E5}" sibTransId="{64FDA237-AA43-46DC-9E22-D997463E4116}"/>
    <dgm:cxn modelId="{772987AB-4FF1-4CB0-96FD-397777A1A9A3}" type="presOf" srcId="{EF6CC126-1636-45A5-8262-9F6E07A9161C}" destId="{BECAE3F2-242C-4C6A-8DD2-FB0A0B319E12}" srcOrd="0" destOrd="0" presId="urn:diagrams.loki3.com/BracketList+Icon"/>
    <dgm:cxn modelId="{27C0B105-8C09-4ECA-B8EA-9034ED7CC40E}" type="presOf" srcId="{2D81F08C-0AB0-41F9-8D0E-80776BBCB6C6}" destId="{808D1E6D-6883-4718-A188-1BE28A79F357}" srcOrd="0" destOrd="0" presId="urn:diagrams.loki3.com/BracketList+Icon"/>
    <dgm:cxn modelId="{54A99E79-6809-43A9-AD9A-F9A65398BAB2}" type="presOf" srcId="{2483FD0C-3A06-48B4-ADDF-D01A52F3524B}" destId="{F880F90F-B627-4614-B67A-B82BA08FCFEE}" srcOrd="0" destOrd="0" presId="urn:diagrams.loki3.com/BracketList+Icon"/>
    <dgm:cxn modelId="{34FA22CA-FE9D-4652-96D6-0749DE08A61C}" srcId="{2D81F08C-0AB0-41F9-8D0E-80776BBCB6C6}" destId="{EF6CC126-1636-45A5-8262-9F6E07A9161C}" srcOrd="0" destOrd="0" parTransId="{5B4F49BF-7AEB-4FD5-92B4-FA4F06E07832}" sibTransId="{0A1AFD1B-2064-400E-BC74-959C89CB58FF}"/>
    <dgm:cxn modelId="{92101974-7C26-43DD-8CBE-A464AE72502C}" type="presOf" srcId="{CEBA3F96-6A7E-410D-B3F4-018B30CD00F7}" destId="{93099A02-2A26-4A59-A4B0-73D0738E18E3}" srcOrd="0" destOrd="0" presId="urn:diagrams.loki3.com/BracketList+Icon"/>
    <dgm:cxn modelId="{77BE3E35-F364-4224-A801-24A02092D40B}" srcId="{19A188B3-0E9C-4DC4-947E-7569C9430F50}" destId="{2483FD0C-3A06-48B4-ADDF-D01A52F3524B}" srcOrd="0" destOrd="0" parTransId="{0415021A-752A-4E1F-92F4-3845077B4338}" sibTransId="{69FBEB22-129D-4C62-98E7-097F35A2B8A1}"/>
    <dgm:cxn modelId="{92433106-2355-4648-9810-054607DE962C}" type="presOf" srcId="{19A188B3-0E9C-4DC4-947E-7569C9430F50}" destId="{12623032-8236-4366-B857-032F3D477D20}" srcOrd="0" destOrd="0" presId="urn:diagrams.loki3.com/BracketList+Icon"/>
    <dgm:cxn modelId="{7BEBBB48-A145-4DD5-A776-C71678AA1FFF}" srcId="{CEBA3F96-6A7E-410D-B3F4-018B30CD00F7}" destId="{2D81F08C-0AB0-41F9-8D0E-80776BBCB6C6}" srcOrd="0" destOrd="0" parTransId="{23C23071-1575-4A56-833B-E3456A58C89B}" sibTransId="{32B40630-5B57-4C99-86BB-E81F1C8017B9}"/>
    <dgm:cxn modelId="{C1733314-8D08-4DEA-A7E4-DDBE7002A47C}" type="presParOf" srcId="{93099A02-2A26-4A59-A4B0-73D0738E18E3}" destId="{2BCDFC68-F143-46A7-A873-2DCAFF16FD41}" srcOrd="0" destOrd="0" presId="urn:diagrams.loki3.com/BracketList+Icon"/>
    <dgm:cxn modelId="{0CFD39FC-6F6B-49F3-87E7-B8250E449970}" type="presParOf" srcId="{2BCDFC68-F143-46A7-A873-2DCAFF16FD41}" destId="{808D1E6D-6883-4718-A188-1BE28A79F357}" srcOrd="0" destOrd="0" presId="urn:diagrams.loki3.com/BracketList+Icon"/>
    <dgm:cxn modelId="{1D99E227-1F1D-4892-B8A2-23176504B60A}" type="presParOf" srcId="{2BCDFC68-F143-46A7-A873-2DCAFF16FD41}" destId="{0EE3AC9F-D2BA-487A-884B-6323A3E920BA}" srcOrd="1" destOrd="0" presId="urn:diagrams.loki3.com/BracketList+Icon"/>
    <dgm:cxn modelId="{DFB4C078-4F87-437B-8C5F-05EE414F417C}" type="presParOf" srcId="{2BCDFC68-F143-46A7-A873-2DCAFF16FD41}" destId="{50B9E0C1-8412-4F7C-A0D2-15BF22384130}" srcOrd="2" destOrd="0" presId="urn:diagrams.loki3.com/BracketList+Icon"/>
    <dgm:cxn modelId="{42340A6A-1687-46DD-9EFF-07B6EABC3675}" type="presParOf" srcId="{2BCDFC68-F143-46A7-A873-2DCAFF16FD41}" destId="{BECAE3F2-242C-4C6A-8DD2-FB0A0B319E12}" srcOrd="3" destOrd="0" presId="urn:diagrams.loki3.com/BracketList+Icon"/>
    <dgm:cxn modelId="{80E1697F-CA0C-4E5B-9395-068C11E5E4E5}" type="presParOf" srcId="{93099A02-2A26-4A59-A4B0-73D0738E18E3}" destId="{A01CD553-7D04-4A2D-92C0-C7157D5A0E9E}" srcOrd="1" destOrd="0" presId="urn:diagrams.loki3.com/BracketList+Icon"/>
    <dgm:cxn modelId="{516A214B-4813-4299-A5DF-4E550218231A}" type="presParOf" srcId="{93099A02-2A26-4A59-A4B0-73D0738E18E3}" destId="{1B231B2F-7337-48A2-AD61-93A6220B5CF8}" srcOrd="2" destOrd="0" presId="urn:diagrams.loki3.com/BracketList+Icon"/>
    <dgm:cxn modelId="{2C5E621F-4F7B-4018-A7A1-8504AFD5BB0E}" type="presParOf" srcId="{1B231B2F-7337-48A2-AD61-93A6220B5CF8}" destId="{12623032-8236-4366-B857-032F3D477D20}" srcOrd="0" destOrd="0" presId="urn:diagrams.loki3.com/BracketList+Icon"/>
    <dgm:cxn modelId="{16810982-3812-4F95-94C8-399EF67D4B7E}" type="presParOf" srcId="{1B231B2F-7337-48A2-AD61-93A6220B5CF8}" destId="{95538998-BE61-4315-9F74-9A200D931050}" srcOrd="1" destOrd="0" presId="urn:diagrams.loki3.com/BracketList+Icon"/>
    <dgm:cxn modelId="{04E16CFE-7A64-46DE-B512-3AF9CEEC65D0}" type="presParOf" srcId="{1B231B2F-7337-48A2-AD61-93A6220B5CF8}" destId="{45FE4B3F-5288-4FCD-994D-36189E07AA06}" srcOrd="2" destOrd="0" presId="urn:diagrams.loki3.com/BracketList+Icon"/>
    <dgm:cxn modelId="{80509E89-BB6D-4CFF-9CFF-1E5DC0110D0C}" type="presParOf" srcId="{1B231B2F-7337-48A2-AD61-93A6220B5CF8}" destId="{F880F90F-B627-4614-B67A-B82BA08FCFEE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FFE53E-0331-496E-8A03-CA85CBA45A28}" type="doc">
      <dgm:prSet loTypeId="urn:microsoft.com/office/officeart/2005/8/layout/hProcess9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0C433FC-B971-4D1B-9E1A-51FFB570858D}">
      <dgm:prSet custT="1"/>
      <dgm:spPr/>
      <dgm:t>
        <a:bodyPr/>
        <a:lstStyle/>
        <a:p>
          <a:pPr rtl="0"/>
          <a:r>
            <a:rPr lang="uk-UA" sz="1800" b="1" dirty="0" smtClean="0"/>
            <a:t>Визначаємо число кроків в аудиторії, що вкладаються в певну довжину – n1: l1 = L / n1, де L – довжина.</a:t>
          </a:r>
          <a:endParaRPr lang="ru-RU" sz="1800" dirty="0"/>
        </a:p>
      </dgm:t>
    </dgm:pt>
    <dgm:pt modelId="{59AC6958-5D2E-4FD1-B060-9A0D1AC341BF}" type="parTrans" cxnId="{5340D944-EB76-4718-A350-937FCD551434}">
      <dgm:prSet/>
      <dgm:spPr/>
      <dgm:t>
        <a:bodyPr/>
        <a:lstStyle/>
        <a:p>
          <a:endParaRPr lang="ru-RU"/>
        </a:p>
      </dgm:t>
    </dgm:pt>
    <dgm:pt modelId="{BB1D3932-0CC6-47FE-8BDE-CF95B809C17F}" type="sibTrans" cxnId="{5340D944-EB76-4718-A350-937FCD551434}">
      <dgm:prSet/>
      <dgm:spPr/>
      <dgm:t>
        <a:bodyPr/>
        <a:lstStyle/>
        <a:p>
          <a:endParaRPr lang="ru-RU"/>
        </a:p>
      </dgm:t>
    </dgm:pt>
    <dgm:pt modelId="{6F3F7783-731F-4D82-9EA8-A483AEC501AF}">
      <dgm:prSet/>
      <dgm:spPr/>
      <dgm:t>
        <a:bodyPr/>
        <a:lstStyle/>
        <a:p>
          <a:pPr rtl="0"/>
          <a:r>
            <a:rPr lang="uk-UA" b="1" dirty="0" smtClean="0"/>
            <a:t>Визначаємо число кроків, що вкладаються в дві такі довжини – n2:</a:t>
          </a:r>
        </a:p>
        <a:p>
          <a:pPr rtl="0"/>
          <a:r>
            <a:rPr lang="uk-UA" b="1" dirty="0" smtClean="0"/>
            <a:t> l2 = 2L / n2.</a:t>
          </a:r>
          <a:endParaRPr lang="ru-RU" dirty="0"/>
        </a:p>
      </dgm:t>
    </dgm:pt>
    <dgm:pt modelId="{91531201-D18C-4E47-98C1-5F7C6879DAF5}" type="parTrans" cxnId="{3F466078-DFE7-4B51-B93A-A0BC308E084A}">
      <dgm:prSet/>
      <dgm:spPr/>
      <dgm:t>
        <a:bodyPr/>
        <a:lstStyle/>
        <a:p>
          <a:endParaRPr lang="ru-RU"/>
        </a:p>
      </dgm:t>
    </dgm:pt>
    <dgm:pt modelId="{48B955CC-8256-464B-BF62-2CC7F4B9DCE2}" type="sibTrans" cxnId="{3F466078-DFE7-4B51-B93A-A0BC308E084A}">
      <dgm:prSet/>
      <dgm:spPr/>
      <dgm:t>
        <a:bodyPr/>
        <a:lstStyle/>
        <a:p>
          <a:endParaRPr lang="ru-RU"/>
        </a:p>
      </dgm:t>
    </dgm:pt>
    <dgm:pt modelId="{62B34008-7C88-48AB-B322-664B54620834}">
      <dgm:prSet/>
      <dgm:spPr/>
      <dgm:t>
        <a:bodyPr/>
        <a:lstStyle/>
        <a:p>
          <a:pPr rtl="0"/>
          <a:r>
            <a:rPr lang="uk-UA" b="1" smtClean="0"/>
            <a:t>Потім розраховуємо середню довжину кроку: l = (l1 + l2) / 2</a:t>
          </a:r>
          <a:endParaRPr lang="ru-RU"/>
        </a:p>
      </dgm:t>
    </dgm:pt>
    <dgm:pt modelId="{5C586BF1-8BD6-414D-A878-4E62BAA1148A}" type="parTrans" cxnId="{CBBB9A3B-B6A4-4BB5-9955-492BB889C673}">
      <dgm:prSet/>
      <dgm:spPr/>
      <dgm:t>
        <a:bodyPr/>
        <a:lstStyle/>
        <a:p>
          <a:endParaRPr lang="ru-RU"/>
        </a:p>
      </dgm:t>
    </dgm:pt>
    <dgm:pt modelId="{73CEF2FD-36D3-45E0-B28C-B8C45F4CD15D}" type="sibTrans" cxnId="{CBBB9A3B-B6A4-4BB5-9955-492BB889C673}">
      <dgm:prSet/>
      <dgm:spPr/>
      <dgm:t>
        <a:bodyPr/>
        <a:lstStyle/>
        <a:p>
          <a:endParaRPr lang="ru-RU"/>
        </a:p>
      </dgm:t>
    </dgm:pt>
    <dgm:pt modelId="{C610F1B9-9A10-4889-B9BC-2F633A89A92F}" type="pres">
      <dgm:prSet presAssocID="{AAFFE53E-0331-496E-8A03-CA85CBA45A2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F0D7D5-5EEF-448E-B1B4-ADB5368CEE99}" type="pres">
      <dgm:prSet presAssocID="{AAFFE53E-0331-496E-8A03-CA85CBA45A28}" presName="arrow" presStyleLbl="bgShp" presStyleIdx="0" presStyleCnt="1"/>
      <dgm:spPr/>
    </dgm:pt>
    <dgm:pt modelId="{688071DA-1BAA-4457-B92A-DF8BE083D357}" type="pres">
      <dgm:prSet presAssocID="{AAFFE53E-0331-496E-8A03-CA85CBA45A28}" presName="linearProcess" presStyleCnt="0"/>
      <dgm:spPr/>
    </dgm:pt>
    <dgm:pt modelId="{4F0462A2-027A-4AB1-B087-2A007590CC8C}" type="pres">
      <dgm:prSet presAssocID="{20C433FC-B971-4D1B-9E1A-51FFB570858D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6DB3C3-975B-4C2C-9A54-D6887DD73188}" type="pres">
      <dgm:prSet presAssocID="{BB1D3932-0CC6-47FE-8BDE-CF95B809C17F}" presName="sibTrans" presStyleCnt="0"/>
      <dgm:spPr/>
    </dgm:pt>
    <dgm:pt modelId="{5E606EB9-2476-4950-B873-C4F41E42719E}" type="pres">
      <dgm:prSet presAssocID="{6F3F7783-731F-4D82-9EA8-A483AEC501A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D5FFB-3D2F-4725-BE31-89418D1862D1}" type="pres">
      <dgm:prSet presAssocID="{48B955CC-8256-464B-BF62-2CC7F4B9DCE2}" presName="sibTrans" presStyleCnt="0"/>
      <dgm:spPr/>
    </dgm:pt>
    <dgm:pt modelId="{5AADEDB5-3499-4DC2-A3C8-60D19EC79CFA}" type="pres">
      <dgm:prSet presAssocID="{62B34008-7C88-48AB-B322-664B54620834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A9328-7E3A-40B1-8715-CD9D20D0B1EF}" type="presOf" srcId="{AAFFE53E-0331-496E-8A03-CA85CBA45A28}" destId="{C610F1B9-9A10-4889-B9BC-2F633A89A92F}" srcOrd="0" destOrd="0" presId="urn:microsoft.com/office/officeart/2005/8/layout/hProcess9"/>
    <dgm:cxn modelId="{5340D944-EB76-4718-A350-937FCD551434}" srcId="{AAFFE53E-0331-496E-8A03-CA85CBA45A28}" destId="{20C433FC-B971-4D1B-9E1A-51FFB570858D}" srcOrd="0" destOrd="0" parTransId="{59AC6958-5D2E-4FD1-B060-9A0D1AC341BF}" sibTransId="{BB1D3932-0CC6-47FE-8BDE-CF95B809C17F}"/>
    <dgm:cxn modelId="{3F466078-DFE7-4B51-B93A-A0BC308E084A}" srcId="{AAFFE53E-0331-496E-8A03-CA85CBA45A28}" destId="{6F3F7783-731F-4D82-9EA8-A483AEC501AF}" srcOrd="1" destOrd="0" parTransId="{91531201-D18C-4E47-98C1-5F7C6879DAF5}" sibTransId="{48B955CC-8256-464B-BF62-2CC7F4B9DCE2}"/>
    <dgm:cxn modelId="{47A45D02-1B94-4B4A-AB5D-90B5CF703304}" type="presOf" srcId="{20C433FC-B971-4D1B-9E1A-51FFB570858D}" destId="{4F0462A2-027A-4AB1-B087-2A007590CC8C}" srcOrd="0" destOrd="0" presId="urn:microsoft.com/office/officeart/2005/8/layout/hProcess9"/>
    <dgm:cxn modelId="{CBBB9A3B-B6A4-4BB5-9955-492BB889C673}" srcId="{AAFFE53E-0331-496E-8A03-CA85CBA45A28}" destId="{62B34008-7C88-48AB-B322-664B54620834}" srcOrd="2" destOrd="0" parTransId="{5C586BF1-8BD6-414D-A878-4E62BAA1148A}" sibTransId="{73CEF2FD-36D3-45E0-B28C-B8C45F4CD15D}"/>
    <dgm:cxn modelId="{0FDDD308-CD01-467D-9793-3AA77032F0A5}" type="presOf" srcId="{62B34008-7C88-48AB-B322-664B54620834}" destId="{5AADEDB5-3499-4DC2-A3C8-60D19EC79CFA}" srcOrd="0" destOrd="0" presId="urn:microsoft.com/office/officeart/2005/8/layout/hProcess9"/>
    <dgm:cxn modelId="{01D7B263-C979-41D2-8FDB-AA1C9567DC0D}" type="presOf" srcId="{6F3F7783-731F-4D82-9EA8-A483AEC501AF}" destId="{5E606EB9-2476-4950-B873-C4F41E42719E}" srcOrd="0" destOrd="0" presId="urn:microsoft.com/office/officeart/2005/8/layout/hProcess9"/>
    <dgm:cxn modelId="{880CCC79-3BA3-4BE9-9B87-7B483A596AE2}" type="presParOf" srcId="{C610F1B9-9A10-4889-B9BC-2F633A89A92F}" destId="{00F0D7D5-5EEF-448E-B1B4-ADB5368CEE99}" srcOrd="0" destOrd="0" presId="urn:microsoft.com/office/officeart/2005/8/layout/hProcess9"/>
    <dgm:cxn modelId="{CC99A1CC-52C0-4649-AE46-17C0CC50702B}" type="presParOf" srcId="{C610F1B9-9A10-4889-B9BC-2F633A89A92F}" destId="{688071DA-1BAA-4457-B92A-DF8BE083D357}" srcOrd="1" destOrd="0" presId="urn:microsoft.com/office/officeart/2005/8/layout/hProcess9"/>
    <dgm:cxn modelId="{54BAE3BA-D841-4DC1-990B-793F511538AA}" type="presParOf" srcId="{688071DA-1BAA-4457-B92A-DF8BE083D357}" destId="{4F0462A2-027A-4AB1-B087-2A007590CC8C}" srcOrd="0" destOrd="0" presId="urn:microsoft.com/office/officeart/2005/8/layout/hProcess9"/>
    <dgm:cxn modelId="{C4B58BD9-DE33-4CF5-861F-AEB961751CA4}" type="presParOf" srcId="{688071DA-1BAA-4457-B92A-DF8BE083D357}" destId="{0A6DB3C3-975B-4C2C-9A54-D6887DD73188}" srcOrd="1" destOrd="0" presId="urn:microsoft.com/office/officeart/2005/8/layout/hProcess9"/>
    <dgm:cxn modelId="{44D5C470-3CF3-405B-A3EE-C27459572446}" type="presParOf" srcId="{688071DA-1BAA-4457-B92A-DF8BE083D357}" destId="{5E606EB9-2476-4950-B873-C4F41E42719E}" srcOrd="2" destOrd="0" presId="urn:microsoft.com/office/officeart/2005/8/layout/hProcess9"/>
    <dgm:cxn modelId="{54AC2D28-2650-416C-9CC0-533FE8705BBB}" type="presParOf" srcId="{688071DA-1BAA-4457-B92A-DF8BE083D357}" destId="{F5BD5FFB-3D2F-4725-BE31-89418D1862D1}" srcOrd="3" destOrd="0" presId="urn:microsoft.com/office/officeart/2005/8/layout/hProcess9"/>
    <dgm:cxn modelId="{62CEDDE4-CA7F-4C6F-B6B2-5CC320588176}" type="presParOf" srcId="{688071DA-1BAA-4457-B92A-DF8BE083D357}" destId="{5AADEDB5-3499-4DC2-A3C8-60D19EC79CF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3495BD-7BB9-4F3F-BC4C-72DE2D9E182F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354A9AFC-3846-4C1E-9015-27756C629B57}">
      <dgm:prSet/>
      <dgm:spPr/>
      <dgm:t>
        <a:bodyPr/>
        <a:lstStyle/>
        <a:p>
          <a:pPr rtl="0"/>
          <a:r>
            <a:rPr lang="uk-UA" b="1" dirty="0" smtClean="0"/>
            <a:t>Кроків: 21000-30000</a:t>
          </a:r>
          <a:endParaRPr lang="ru-RU" dirty="0"/>
        </a:p>
      </dgm:t>
    </dgm:pt>
    <dgm:pt modelId="{835F862D-0E54-4C77-9930-9A7732697EE8}" type="parTrans" cxnId="{DA947E1D-AF0F-4C9E-A384-9301148B1189}">
      <dgm:prSet/>
      <dgm:spPr/>
      <dgm:t>
        <a:bodyPr/>
        <a:lstStyle/>
        <a:p>
          <a:endParaRPr lang="ru-RU"/>
        </a:p>
      </dgm:t>
    </dgm:pt>
    <dgm:pt modelId="{39B082C4-A668-4393-9E58-38A2F58C9CB9}" type="sibTrans" cxnId="{DA947E1D-AF0F-4C9E-A384-9301148B1189}">
      <dgm:prSet/>
      <dgm:spPr/>
      <dgm:t>
        <a:bodyPr/>
        <a:lstStyle/>
        <a:p>
          <a:endParaRPr lang="ru-RU"/>
        </a:p>
      </dgm:t>
    </dgm:pt>
    <dgm:pt modelId="{AB39DF8D-DC0E-4594-9A52-8E4D2D95658F}">
      <dgm:prSet/>
      <dgm:spPr/>
      <dgm:t>
        <a:bodyPr/>
        <a:lstStyle/>
        <a:p>
          <a:pPr rtl="0"/>
          <a:r>
            <a:rPr lang="uk-UA" b="1" smtClean="0"/>
            <a:t>Відстань: 12-17 кілометрів</a:t>
          </a:r>
          <a:endParaRPr lang="ru-RU"/>
        </a:p>
      </dgm:t>
    </dgm:pt>
    <dgm:pt modelId="{A94E3E20-0838-494F-9D81-5638E8D2FD44}" type="parTrans" cxnId="{B0FB4F33-4BFA-4AC9-B8DC-AD532FF65265}">
      <dgm:prSet/>
      <dgm:spPr/>
      <dgm:t>
        <a:bodyPr/>
        <a:lstStyle/>
        <a:p>
          <a:endParaRPr lang="ru-RU"/>
        </a:p>
      </dgm:t>
    </dgm:pt>
    <dgm:pt modelId="{B6E74B59-5C81-49D0-BC33-217CA157ADB1}" type="sibTrans" cxnId="{B0FB4F33-4BFA-4AC9-B8DC-AD532FF65265}">
      <dgm:prSet/>
      <dgm:spPr/>
      <dgm:t>
        <a:bodyPr/>
        <a:lstStyle/>
        <a:p>
          <a:endParaRPr lang="ru-RU"/>
        </a:p>
      </dgm:t>
    </dgm:pt>
    <dgm:pt modelId="{0D658BAB-50A9-47E6-8960-1384233475FC}" type="pres">
      <dgm:prSet presAssocID="{643495BD-7BB9-4F3F-BC4C-72DE2D9E182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93A4F0-41CF-4E2C-A635-0C811AFF53CB}" type="pres">
      <dgm:prSet presAssocID="{354A9AFC-3846-4C1E-9015-27756C629B5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5372F-D326-4B03-BCED-2146E75EC2D8}" type="pres">
      <dgm:prSet presAssocID="{39B082C4-A668-4393-9E58-38A2F58C9CB9}" presName="spacer" presStyleCnt="0"/>
      <dgm:spPr/>
    </dgm:pt>
    <dgm:pt modelId="{D09D62BF-47AE-44B5-87EE-3C87844EBC12}" type="pres">
      <dgm:prSet presAssocID="{AB39DF8D-DC0E-4594-9A52-8E4D2D95658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1F3975-FBFA-44A1-AB30-D27AEB3A8EAC}" type="presOf" srcId="{643495BD-7BB9-4F3F-BC4C-72DE2D9E182F}" destId="{0D658BAB-50A9-47E6-8960-1384233475FC}" srcOrd="0" destOrd="0" presId="urn:microsoft.com/office/officeart/2005/8/layout/vList2"/>
    <dgm:cxn modelId="{B0FB4F33-4BFA-4AC9-B8DC-AD532FF65265}" srcId="{643495BD-7BB9-4F3F-BC4C-72DE2D9E182F}" destId="{AB39DF8D-DC0E-4594-9A52-8E4D2D95658F}" srcOrd="1" destOrd="0" parTransId="{A94E3E20-0838-494F-9D81-5638E8D2FD44}" sibTransId="{B6E74B59-5C81-49D0-BC33-217CA157ADB1}"/>
    <dgm:cxn modelId="{136938BA-558F-4AE6-80DA-E969E4666231}" type="presOf" srcId="{AB39DF8D-DC0E-4594-9A52-8E4D2D95658F}" destId="{D09D62BF-47AE-44B5-87EE-3C87844EBC12}" srcOrd="0" destOrd="0" presId="urn:microsoft.com/office/officeart/2005/8/layout/vList2"/>
    <dgm:cxn modelId="{DA947E1D-AF0F-4C9E-A384-9301148B1189}" srcId="{643495BD-7BB9-4F3F-BC4C-72DE2D9E182F}" destId="{354A9AFC-3846-4C1E-9015-27756C629B57}" srcOrd="0" destOrd="0" parTransId="{835F862D-0E54-4C77-9930-9A7732697EE8}" sibTransId="{39B082C4-A668-4393-9E58-38A2F58C9CB9}"/>
    <dgm:cxn modelId="{A4342DB5-3AC9-412C-89FB-536A908519B6}" type="presOf" srcId="{354A9AFC-3846-4C1E-9015-27756C629B57}" destId="{2293A4F0-41CF-4E2C-A635-0C811AFF53CB}" srcOrd="0" destOrd="0" presId="urn:microsoft.com/office/officeart/2005/8/layout/vList2"/>
    <dgm:cxn modelId="{483B1D8D-D9F1-4496-AE8F-A3EEC1C04AFF}" type="presParOf" srcId="{0D658BAB-50A9-47E6-8960-1384233475FC}" destId="{2293A4F0-41CF-4E2C-A635-0C811AFF53CB}" srcOrd="0" destOrd="0" presId="urn:microsoft.com/office/officeart/2005/8/layout/vList2"/>
    <dgm:cxn modelId="{1290D80B-24E9-4760-ACD8-9F3FF6093683}" type="presParOf" srcId="{0D658BAB-50A9-47E6-8960-1384233475FC}" destId="{CE85372F-D326-4B03-BCED-2146E75EC2D8}" srcOrd="1" destOrd="0" presId="urn:microsoft.com/office/officeart/2005/8/layout/vList2"/>
    <dgm:cxn modelId="{AC64661B-2949-4227-974A-179F9BEBDA37}" type="presParOf" srcId="{0D658BAB-50A9-47E6-8960-1384233475FC}" destId="{D09D62BF-47AE-44B5-87EE-3C87844EBC1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D8D2C7-555E-48DE-AA08-066F1C1772CC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F0793E28-DFC4-4D30-972E-1E3CA4E40730}">
          <dgm:prSet custT="1"/>
          <dgm:spPr/>
          <dgm:t>
            <a:bodyPr/>
            <a:lstStyle/>
            <a:p>
              <a:pPr rtl="0"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𝒗</m:t>
                    </m:r>
                    <m:r>
                      <a:rPr lang="en-US" sz="3200" b="1" i="1" smtClean="0">
                        <a:latin typeface="Cambria Math"/>
                      </a:rPr>
                      <m:t>=</m:t>
                    </m:r>
                    <m:r>
                      <a:rPr lang="en-US" sz="3200" b="1" i="1" smtClean="0">
                        <a:latin typeface="Cambria Math"/>
                      </a:rPr>
                      <m:t>𝑺</m:t>
                    </m:r>
                    <m:r>
                      <a:rPr lang="uk-UA" sz="3200" b="1" i="1">
                        <a:latin typeface="Cambria Math"/>
                      </a:rPr>
                      <m:t>/</m:t>
                    </m:r>
                    <m:r>
                      <a:rPr lang="en-US" sz="3200" b="1" i="1">
                        <a:latin typeface="Cambria Math"/>
                      </a:rPr>
                      <m:t>𝒕</m:t>
                    </m:r>
                  </m:oMath>
                </m:oMathPara>
              </a14:m>
              <a:endParaRPr lang="ru-RU" sz="3200" dirty="0"/>
            </a:p>
          </dgm:t>
        </dgm:pt>
      </mc:Choice>
      <mc:Fallback xmlns="">
        <dgm:pt modelId="{F0793E28-DFC4-4D30-972E-1E3CA4E40730}">
          <dgm:prSet custT="1"/>
          <dgm:spPr/>
          <dgm:t>
            <a:bodyPr/>
            <a:lstStyle/>
            <a:p>
              <a:pPr rtl="0"/>
              <a:r>
                <a:rPr lang="en-US" sz="3200" b="1" i="0" smtClean="0"/>
                <a:t>𝒗=𝑺</a:t>
              </a:r>
              <a:r>
                <a:rPr lang="uk-UA" sz="3200" b="1" i="0"/>
                <a:t>/</a:t>
              </a:r>
              <a:r>
                <a:rPr lang="en-US" sz="3200" b="1" i="0"/>
                <a:t>𝒕</a:t>
              </a:r>
              <a:endParaRPr lang="ru-RU" sz="3200" dirty="0"/>
            </a:p>
          </dgm:t>
        </dgm:pt>
      </mc:Fallback>
    </mc:AlternateContent>
    <dgm:pt modelId="{EC9F1EF1-4645-4726-9ED5-0B5A44852886}" type="parTrans" cxnId="{B7FC824A-7295-4C9A-9F5E-059BC7881F65}">
      <dgm:prSet/>
      <dgm:spPr/>
      <dgm:t>
        <a:bodyPr/>
        <a:lstStyle/>
        <a:p>
          <a:endParaRPr lang="ru-RU"/>
        </a:p>
      </dgm:t>
    </dgm:pt>
    <dgm:pt modelId="{CDB67078-A03B-41F8-B349-2774008F0919}" type="sibTrans" cxnId="{B7FC824A-7295-4C9A-9F5E-059BC7881F65}">
      <dgm:prSet/>
      <dgm:spPr/>
      <dgm:t>
        <a:bodyPr/>
        <a:lstStyle/>
        <a:p>
          <a:endParaRPr lang="ru-RU"/>
        </a:p>
      </dgm:t>
    </dgm:pt>
    <dgm:pt modelId="{6A04DD19-563B-499C-B7BF-6215CB43D15D}" type="pres">
      <dgm:prSet presAssocID="{FFD8D2C7-555E-48DE-AA08-066F1C1772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D6D2C8-0AE1-46B7-A032-97D135E0B924}" type="pres">
      <dgm:prSet presAssocID="{F0793E28-DFC4-4D30-972E-1E3CA4E40730}" presName="parentText" presStyleLbl="node1" presStyleIdx="0" presStyleCnt="1" custScaleY="1585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FC824A-7295-4C9A-9F5E-059BC7881F65}" srcId="{FFD8D2C7-555E-48DE-AA08-066F1C1772CC}" destId="{F0793E28-DFC4-4D30-972E-1E3CA4E40730}" srcOrd="0" destOrd="0" parTransId="{EC9F1EF1-4645-4726-9ED5-0B5A44852886}" sibTransId="{CDB67078-A03B-41F8-B349-2774008F0919}"/>
    <dgm:cxn modelId="{A61BDA95-D24A-4E59-B6BF-FD1BFA55BA8E}" type="presOf" srcId="{FFD8D2C7-555E-48DE-AA08-066F1C1772CC}" destId="{6A04DD19-563B-499C-B7BF-6215CB43D15D}" srcOrd="0" destOrd="0" presId="urn:microsoft.com/office/officeart/2005/8/layout/vList2"/>
    <dgm:cxn modelId="{A6C06D4D-1B75-492B-9956-2F4EBFE763DA}" type="presOf" srcId="{F0793E28-DFC4-4D30-972E-1E3CA4E40730}" destId="{83D6D2C8-0AE1-46B7-A032-97D135E0B924}" srcOrd="0" destOrd="0" presId="urn:microsoft.com/office/officeart/2005/8/layout/vList2"/>
    <dgm:cxn modelId="{BCCB7ABC-9733-4A82-BA96-A332A41A0940}" type="presParOf" srcId="{6A04DD19-563B-499C-B7BF-6215CB43D15D}" destId="{83D6D2C8-0AE1-46B7-A032-97D135E0B9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D8D2C7-555E-48DE-AA08-066F1C1772CC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0793E28-DFC4-4D30-972E-1E3CA4E40730}">
      <dgm:prSet cust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C9F1EF1-4645-4726-9ED5-0B5A44852886}" type="parTrans" cxnId="{B7FC824A-7295-4C9A-9F5E-059BC7881F65}">
      <dgm:prSet/>
      <dgm:spPr/>
      <dgm:t>
        <a:bodyPr/>
        <a:lstStyle/>
        <a:p>
          <a:endParaRPr lang="ru-RU"/>
        </a:p>
      </dgm:t>
    </dgm:pt>
    <dgm:pt modelId="{CDB67078-A03B-41F8-B349-2774008F0919}" type="sibTrans" cxnId="{B7FC824A-7295-4C9A-9F5E-059BC7881F65}">
      <dgm:prSet/>
      <dgm:spPr/>
      <dgm:t>
        <a:bodyPr/>
        <a:lstStyle/>
        <a:p>
          <a:endParaRPr lang="ru-RU"/>
        </a:p>
      </dgm:t>
    </dgm:pt>
    <dgm:pt modelId="{6A04DD19-563B-499C-B7BF-6215CB43D15D}" type="pres">
      <dgm:prSet presAssocID="{FFD8D2C7-555E-48DE-AA08-066F1C1772CC}" presName="linear" presStyleCnt="0">
        <dgm:presLayoutVars>
          <dgm:animLvl val="lvl"/>
          <dgm:resizeHandles val="exact"/>
        </dgm:presLayoutVars>
      </dgm:prSet>
      <dgm:spPr/>
    </dgm:pt>
    <dgm:pt modelId="{83D6D2C8-0AE1-46B7-A032-97D135E0B924}" type="pres">
      <dgm:prSet presAssocID="{F0793E28-DFC4-4D30-972E-1E3CA4E40730}" presName="parentText" presStyleLbl="node1" presStyleIdx="0" presStyleCnt="1" custScaleY="158529">
        <dgm:presLayoutVars>
          <dgm:chMax val="0"/>
          <dgm:bulletEnabled val="1"/>
        </dgm:presLayoutVars>
      </dgm:prSet>
      <dgm:spPr/>
    </dgm:pt>
  </dgm:ptLst>
  <dgm:cxnLst>
    <dgm:cxn modelId="{B7FC824A-7295-4C9A-9F5E-059BC7881F65}" srcId="{FFD8D2C7-555E-48DE-AA08-066F1C1772CC}" destId="{F0793E28-DFC4-4D30-972E-1E3CA4E40730}" srcOrd="0" destOrd="0" parTransId="{EC9F1EF1-4645-4726-9ED5-0B5A44852886}" sibTransId="{CDB67078-A03B-41F8-B349-2774008F0919}"/>
    <dgm:cxn modelId="{A61BDA95-D24A-4E59-B6BF-FD1BFA55BA8E}" type="presOf" srcId="{FFD8D2C7-555E-48DE-AA08-066F1C1772CC}" destId="{6A04DD19-563B-499C-B7BF-6215CB43D15D}" srcOrd="0" destOrd="0" presId="urn:microsoft.com/office/officeart/2005/8/layout/vList2"/>
    <dgm:cxn modelId="{A6C06D4D-1B75-492B-9956-2F4EBFE763DA}" type="presOf" srcId="{F0793E28-DFC4-4D30-972E-1E3CA4E40730}" destId="{83D6D2C8-0AE1-46B7-A032-97D135E0B924}" srcOrd="0" destOrd="0" presId="urn:microsoft.com/office/officeart/2005/8/layout/vList2"/>
    <dgm:cxn modelId="{BCCB7ABC-9733-4A82-BA96-A332A41A0940}" type="presParOf" srcId="{6A04DD19-563B-499C-B7BF-6215CB43D15D}" destId="{83D6D2C8-0AE1-46B7-A032-97D135E0B9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AF7903-C059-420A-9DEE-46AFDA142155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B78D863C-6F1D-4A1B-958D-87EB093139D8}">
          <dgm:prSet/>
          <dgm:spPr/>
          <dgm:t>
            <a:bodyPr/>
            <a:lstStyle/>
            <a:p>
              <a:pPr rtl="0"/>
              <a:r>
                <a:rPr lang="uk-UA" b="1" dirty="0" smtClean="0"/>
                <a:t>Довжина кола </a:t>
              </a:r>
              <a14:m>
                <m:oMath xmlns:m="http://schemas.openxmlformats.org/officeDocument/2006/math">
                  <m:r>
                    <a:rPr lang="en-US" b="1" i="1" smtClean="0">
                      <a:latin typeface="Cambria Math"/>
                    </a:rPr>
                    <m:t>𝒍</m:t>
                  </m:r>
                  <m:r>
                    <a:rPr lang="ru-RU" b="1" i="0">
                      <a:latin typeface="Cambria Math"/>
                    </a:rPr>
                    <m:t>=</m:t>
                  </m:r>
                  <m:r>
                    <a:rPr lang="en-US" b="1" i="0" smtClean="0">
                      <a:latin typeface="Cambria Math"/>
                    </a:rPr>
                    <m:t>𝟒𝟎𝟎</m:t>
                  </m:r>
                  <m:r>
                    <a:rPr lang="en-US" b="1" i="0" smtClean="0">
                      <a:latin typeface="Cambria Math"/>
                    </a:rPr>
                    <m:t> м</m:t>
                  </m:r>
                </m:oMath>
              </a14:m>
              <a:r>
                <a:rPr lang="uk-UA" b="1" dirty="0"/>
                <a:t>   час </a:t>
              </a:r>
              <a14:m>
                <m:oMath xmlns:m="http://schemas.openxmlformats.org/officeDocument/2006/math">
                  <m:r>
                    <a:rPr lang="ru-RU" b="1" i="0">
                      <a:latin typeface="Cambria Math"/>
                    </a:rPr>
                    <m:t>𝐭</m:t>
                  </m:r>
                  <m:r>
                    <a:rPr lang="ru-RU" b="1" i="0">
                      <a:latin typeface="Cambria Math"/>
                    </a:rPr>
                    <m:t> =</m:t>
                  </m:r>
                  <m:r>
                    <a:rPr lang="en-US" b="1" i="0" smtClean="0">
                      <a:latin typeface="Cambria Math"/>
                    </a:rPr>
                    <m:t>𝟏</m:t>
                  </m:r>
                  <m:r>
                    <a:rPr lang="uk-UA" b="1" i="0" smtClean="0">
                      <a:latin typeface="Cambria Math"/>
                    </a:rPr>
                    <m:t>хв</m:t>
                  </m:r>
                  <m:r>
                    <a:rPr lang="uk-UA" b="1" i="0" smtClean="0">
                      <a:latin typeface="Cambria Math"/>
                    </a:rPr>
                    <m:t>𝟐𝟐</m:t>
                  </m:r>
                  <m:r>
                    <a:rPr lang="uk-UA" b="1" i="0" smtClean="0">
                      <a:latin typeface="Cambria Math"/>
                    </a:rPr>
                    <m:t> с = ____ с</m:t>
                  </m:r>
                </m:oMath>
              </a14:m>
              <a:endParaRPr lang="ru-RU" dirty="0"/>
            </a:p>
          </dgm:t>
        </dgm:pt>
      </mc:Choice>
      <mc:Fallback xmlns="">
        <dgm:pt modelId="{B78D863C-6F1D-4A1B-958D-87EB093139D8}">
          <dgm:prSet/>
          <dgm:spPr/>
          <dgm:t>
            <a:bodyPr/>
            <a:lstStyle/>
            <a:p>
              <a:pPr rtl="0"/>
              <a:r>
                <a:rPr lang="uk-UA" b="1" dirty="0" smtClean="0"/>
                <a:t>Довжина кола </a:t>
              </a:r>
              <a:r>
                <a:rPr lang="en-US" b="1" i="0" smtClean="0">
                  <a:latin typeface="Cambria Math"/>
                </a:rPr>
                <a:t>𝒍</a:t>
              </a:r>
              <a:r>
                <a:rPr lang="ru-RU" b="1" i="0">
                  <a:latin typeface="Cambria Math"/>
                </a:rPr>
                <a:t>=</a:t>
              </a:r>
              <a:r>
                <a:rPr lang="en-US" b="1" i="0" smtClean="0">
                  <a:latin typeface="Cambria Math"/>
                </a:rPr>
                <a:t>𝟒𝟎𝟎 </a:t>
              </a:r>
              <a:r>
                <a:rPr lang="ru-RU" b="1" i="0">
                  <a:latin typeface="Cambria Math"/>
                </a:rPr>
                <a:t>м</a:t>
              </a:r>
              <a:r>
                <a:rPr lang="uk-UA" b="1" dirty="0"/>
                <a:t>   час </a:t>
              </a:r>
              <a:r>
                <a:rPr lang="ru-RU" b="1" i="0">
                  <a:latin typeface="Cambria Math"/>
                </a:rPr>
                <a:t>𝐭 =</a:t>
              </a:r>
              <a:r>
                <a:rPr lang="en-US" b="1" i="0" smtClean="0">
                  <a:latin typeface="Cambria Math"/>
                </a:rPr>
                <a:t>𝟏</a:t>
              </a:r>
              <a:r>
                <a:rPr lang="uk-UA" b="1" i="0" smtClean="0">
                  <a:latin typeface="Cambria Math"/>
                </a:rPr>
                <a:t>хв𝟐𝟐 с</a:t>
              </a:r>
              <a:r>
                <a:rPr lang="ru-RU" b="1" i="0">
                  <a:latin typeface="Cambria Math"/>
                </a:rPr>
                <a:t> = ___</a:t>
              </a:r>
              <a:r>
                <a:rPr lang="uk-UA" b="1" i="0">
                  <a:latin typeface="Cambria Math"/>
                </a:rPr>
                <a:t>_ с</a:t>
              </a:r>
              <a:endParaRPr lang="ru-RU" dirty="0"/>
            </a:p>
          </dgm:t>
        </dgm:pt>
      </mc:Fallback>
    </mc:AlternateContent>
    <dgm:pt modelId="{8DD591D8-2D4D-4046-8C4F-AB64FA0B28BA}" type="parTrans" cxnId="{EEC85648-AC61-415B-B60C-E81B2B488C82}">
      <dgm:prSet/>
      <dgm:spPr/>
      <dgm:t>
        <a:bodyPr/>
        <a:lstStyle/>
        <a:p>
          <a:endParaRPr lang="ru-RU"/>
        </a:p>
      </dgm:t>
    </dgm:pt>
    <dgm:pt modelId="{01556A8C-17BF-48BE-9CB2-F6FDBA36433B}" type="sibTrans" cxnId="{EEC85648-AC61-415B-B60C-E81B2B488C82}">
      <dgm:prSet/>
      <dgm:spPr/>
      <dgm:t>
        <a:bodyPr/>
        <a:lstStyle/>
        <a:p>
          <a:endParaRPr lang="ru-RU"/>
        </a:p>
      </dgm:t>
    </dgm:pt>
    <dgm:pt modelId="{B71A18CB-CA28-4E6C-B0A8-1E6403A27BC5}">
      <dgm:prSet/>
      <dgm:spPr/>
      <dgm:t>
        <a:bodyPr/>
        <a:lstStyle/>
        <a:p>
          <a:pPr rtl="0"/>
          <a:r>
            <a:rPr lang="uk-UA" b="1" dirty="0" smtClean="0"/>
            <a:t>Швидкість рівна ___м/с</a:t>
          </a:r>
          <a:endParaRPr lang="ru-RU" dirty="0"/>
        </a:p>
      </dgm:t>
    </dgm:pt>
    <dgm:pt modelId="{E35E3B5F-6798-4F99-B5CB-4A093E1E113C}" type="parTrans" cxnId="{CA6D612B-5512-4029-81D5-0C838AD168B8}">
      <dgm:prSet/>
      <dgm:spPr/>
      <dgm:t>
        <a:bodyPr/>
        <a:lstStyle/>
        <a:p>
          <a:endParaRPr lang="ru-RU"/>
        </a:p>
      </dgm:t>
    </dgm:pt>
    <dgm:pt modelId="{614EB74E-2F1F-4E8F-9021-B769D0D98849}" type="sibTrans" cxnId="{CA6D612B-5512-4029-81D5-0C838AD168B8}">
      <dgm:prSet/>
      <dgm:spPr/>
      <dgm:t>
        <a:bodyPr/>
        <a:lstStyle/>
        <a:p>
          <a:endParaRPr lang="ru-RU"/>
        </a:p>
      </dgm:t>
    </dgm:pt>
    <dgm:pt modelId="{ED66D96A-A639-4693-9A22-6E56E0316150}">
      <dgm:prSet/>
      <dgm:spPr/>
      <dgm:t>
        <a:bodyPr/>
        <a:lstStyle/>
        <a:p>
          <a:pPr rtl="0"/>
          <a:r>
            <a:rPr lang="uk-UA" b="1" dirty="0" smtClean="0"/>
            <a:t>Переводимо значення цієї швидкості км/год = ____ км/год</a:t>
          </a:r>
          <a:endParaRPr lang="ru-RU" dirty="0"/>
        </a:p>
      </dgm:t>
    </dgm:pt>
    <dgm:pt modelId="{BB18172C-544C-44D4-BC52-4C198835782C}" type="parTrans" cxnId="{8A55AFA2-5E8B-4781-900E-BC5B9BADA02B}">
      <dgm:prSet/>
      <dgm:spPr/>
      <dgm:t>
        <a:bodyPr/>
        <a:lstStyle/>
        <a:p>
          <a:endParaRPr lang="ru-RU"/>
        </a:p>
      </dgm:t>
    </dgm:pt>
    <dgm:pt modelId="{1CB17755-51FD-43EB-9F0F-D8EDF4B5C573}" type="sibTrans" cxnId="{8A55AFA2-5E8B-4781-900E-BC5B9BADA02B}">
      <dgm:prSet/>
      <dgm:spPr/>
      <dgm:t>
        <a:bodyPr/>
        <a:lstStyle/>
        <a:p>
          <a:endParaRPr lang="ru-RU"/>
        </a:p>
      </dgm:t>
    </dgm:pt>
    <dgm:pt modelId="{36DCC1E4-EC54-4B37-A76F-AE7F94DDB723}" type="pres">
      <dgm:prSet presAssocID="{9FAF7903-C059-420A-9DEE-46AFDA1421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633CB90-955A-4EA0-AFA6-9F116270BACF}" type="pres">
      <dgm:prSet presAssocID="{B78D863C-6F1D-4A1B-958D-87EB093139D8}" presName="hierRoot1" presStyleCnt="0">
        <dgm:presLayoutVars>
          <dgm:hierBranch val="init"/>
        </dgm:presLayoutVars>
      </dgm:prSet>
      <dgm:spPr/>
    </dgm:pt>
    <dgm:pt modelId="{C122D3D9-FC7F-493B-85E2-C7C51A227403}" type="pres">
      <dgm:prSet presAssocID="{B78D863C-6F1D-4A1B-958D-87EB093139D8}" presName="rootComposite1" presStyleCnt="0"/>
      <dgm:spPr/>
    </dgm:pt>
    <dgm:pt modelId="{ACA47EE1-1CC1-43ED-B8A2-038A7AD2B1B6}" type="pres">
      <dgm:prSet presAssocID="{B78D863C-6F1D-4A1B-958D-87EB093139D8}" presName="rootText1" presStyleLbl="node0" presStyleIdx="0" presStyleCnt="3" custScaleX="1150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7A442-E631-42E6-8990-AF180348AF61}" type="pres">
      <dgm:prSet presAssocID="{B78D863C-6F1D-4A1B-958D-87EB093139D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223C0E7-CDD7-4FBF-BA50-DD37BFFC548B}" type="pres">
      <dgm:prSet presAssocID="{B78D863C-6F1D-4A1B-958D-87EB093139D8}" presName="hierChild2" presStyleCnt="0"/>
      <dgm:spPr/>
    </dgm:pt>
    <dgm:pt modelId="{3B681D65-207A-4DDE-87B2-06F91AC0BD69}" type="pres">
      <dgm:prSet presAssocID="{B78D863C-6F1D-4A1B-958D-87EB093139D8}" presName="hierChild3" presStyleCnt="0"/>
      <dgm:spPr/>
    </dgm:pt>
    <dgm:pt modelId="{9FFABE85-D06B-4289-92F3-760F2707B183}" type="pres">
      <dgm:prSet presAssocID="{B71A18CB-CA28-4E6C-B0A8-1E6403A27BC5}" presName="hierRoot1" presStyleCnt="0">
        <dgm:presLayoutVars>
          <dgm:hierBranch val="init"/>
        </dgm:presLayoutVars>
      </dgm:prSet>
      <dgm:spPr/>
    </dgm:pt>
    <dgm:pt modelId="{7889110C-993B-4C1E-8F48-08937BC70C24}" type="pres">
      <dgm:prSet presAssocID="{B71A18CB-CA28-4E6C-B0A8-1E6403A27BC5}" presName="rootComposite1" presStyleCnt="0"/>
      <dgm:spPr/>
    </dgm:pt>
    <dgm:pt modelId="{7EF0659A-A8B1-46E8-99E5-16F4F14F3716}" type="pres">
      <dgm:prSet presAssocID="{B71A18CB-CA28-4E6C-B0A8-1E6403A27BC5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A3B84A-3E7A-4D49-B8C7-0D8E205D9823}" type="pres">
      <dgm:prSet presAssocID="{B71A18CB-CA28-4E6C-B0A8-1E6403A27BC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246AB50-FD59-4461-A207-ECBCA4684590}" type="pres">
      <dgm:prSet presAssocID="{B71A18CB-CA28-4E6C-B0A8-1E6403A27BC5}" presName="hierChild2" presStyleCnt="0"/>
      <dgm:spPr/>
    </dgm:pt>
    <dgm:pt modelId="{591F8D14-D6F5-4453-98E5-7607B27D90E6}" type="pres">
      <dgm:prSet presAssocID="{B71A18CB-CA28-4E6C-B0A8-1E6403A27BC5}" presName="hierChild3" presStyleCnt="0"/>
      <dgm:spPr/>
    </dgm:pt>
    <dgm:pt modelId="{AD02F70F-DF6F-41CE-BF43-56DCEA292CA3}" type="pres">
      <dgm:prSet presAssocID="{ED66D96A-A639-4693-9A22-6E56E0316150}" presName="hierRoot1" presStyleCnt="0">
        <dgm:presLayoutVars>
          <dgm:hierBranch val="init"/>
        </dgm:presLayoutVars>
      </dgm:prSet>
      <dgm:spPr/>
    </dgm:pt>
    <dgm:pt modelId="{36053D37-5645-4CA6-8D13-EF2FFDAA637A}" type="pres">
      <dgm:prSet presAssocID="{ED66D96A-A639-4693-9A22-6E56E0316150}" presName="rootComposite1" presStyleCnt="0"/>
      <dgm:spPr/>
    </dgm:pt>
    <dgm:pt modelId="{F2883B85-9C7B-4AB4-9648-8CBC1376EB52}" type="pres">
      <dgm:prSet presAssocID="{ED66D96A-A639-4693-9A22-6E56E0316150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17E660-E84A-4F70-B754-FC0311AF2E51}" type="pres">
      <dgm:prSet presAssocID="{ED66D96A-A639-4693-9A22-6E56E031615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337CD9-593A-4C91-B587-928971F87FF1}" type="pres">
      <dgm:prSet presAssocID="{ED66D96A-A639-4693-9A22-6E56E0316150}" presName="hierChild2" presStyleCnt="0"/>
      <dgm:spPr/>
    </dgm:pt>
    <dgm:pt modelId="{BE6E0787-2416-4400-A668-1A80A118B4BB}" type="pres">
      <dgm:prSet presAssocID="{ED66D96A-A639-4693-9A22-6E56E0316150}" presName="hierChild3" presStyleCnt="0"/>
      <dgm:spPr/>
    </dgm:pt>
  </dgm:ptLst>
  <dgm:cxnLst>
    <dgm:cxn modelId="{EEC85648-AC61-415B-B60C-E81B2B488C82}" srcId="{9FAF7903-C059-420A-9DEE-46AFDA142155}" destId="{B78D863C-6F1D-4A1B-958D-87EB093139D8}" srcOrd="0" destOrd="0" parTransId="{8DD591D8-2D4D-4046-8C4F-AB64FA0B28BA}" sibTransId="{01556A8C-17BF-48BE-9CB2-F6FDBA36433B}"/>
    <dgm:cxn modelId="{CA6D612B-5512-4029-81D5-0C838AD168B8}" srcId="{9FAF7903-C059-420A-9DEE-46AFDA142155}" destId="{B71A18CB-CA28-4E6C-B0A8-1E6403A27BC5}" srcOrd="1" destOrd="0" parTransId="{E35E3B5F-6798-4F99-B5CB-4A093E1E113C}" sibTransId="{614EB74E-2F1F-4E8F-9021-B769D0D98849}"/>
    <dgm:cxn modelId="{E716D2CC-FCE8-474E-AC3C-E2E96E7538F5}" type="presOf" srcId="{B71A18CB-CA28-4E6C-B0A8-1E6403A27BC5}" destId="{7EF0659A-A8B1-46E8-99E5-16F4F14F3716}" srcOrd="0" destOrd="0" presId="urn:microsoft.com/office/officeart/2005/8/layout/orgChart1"/>
    <dgm:cxn modelId="{DB071CEC-E538-46D7-925F-9831E996CE09}" type="presOf" srcId="{B78D863C-6F1D-4A1B-958D-87EB093139D8}" destId="{D417A442-E631-42E6-8990-AF180348AF61}" srcOrd="1" destOrd="0" presId="urn:microsoft.com/office/officeart/2005/8/layout/orgChart1"/>
    <dgm:cxn modelId="{A7BB2C7D-06EE-4B8D-BDD4-10A9ED4F44A3}" type="presOf" srcId="{B71A18CB-CA28-4E6C-B0A8-1E6403A27BC5}" destId="{D5A3B84A-3E7A-4D49-B8C7-0D8E205D9823}" srcOrd="1" destOrd="0" presId="urn:microsoft.com/office/officeart/2005/8/layout/orgChart1"/>
    <dgm:cxn modelId="{1EA8D150-97C1-4FBB-9712-46D27F8E632A}" type="presOf" srcId="{ED66D96A-A639-4693-9A22-6E56E0316150}" destId="{8817E660-E84A-4F70-B754-FC0311AF2E51}" srcOrd="1" destOrd="0" presId="urn:microsoft.com/office/officeart/2005/8/layout/orgChart1"/>
    <dgm:cxn modelId="{9E6CB14C-9A5B-4F6F-9881-F2637C604E5B}" type="presOf" srcId="{B78D863C-6F1D-4A1B-958D-87EB093139D8}" destId="{ACA47EE1-1CC1-43ED-B8A2-038A7AD2B1B6}" srcOrd="0" destOrd="0" presId="urn:microsoft.com/office/officeart/2005/8/layout/orgChart1"/>
    <dgm:cxn modelId="{35766A86-1FEC-4D06-9D94-51E5337A351C}" type="presOf" srcId="{ED66D96A-A639-4693-9A22-6E56E0316150}" destId="{F2883B85-9C7B-4AB4-9648-8CBC1376EB52}" srcOrd="0" destOrd="0" presId="urn:microsoft.com/office/officeart/2005/8/layout/orgChart1"/>
    <dgm:cxn modelId="{622E821F-0320-4E39-8533-5B2211FA9165}" type="presOf" srcId="{9FAF7903-C059-420A-9DEE-46AFDA142155}" destId="{36DCC1E4-EC54-4B37-A76F-AE7F94DDB723}" srcOrd="0" destOrd="0" presId="urn:microsoft.com/office/officeart/2005/8/layout/orgChart1"/>
    <dgm:cxn modelId="{8A55AFA2-5E8B-4781-900E-BC5B9BADA02B}" srcId="{9FAF7903-C059-420A-9DEE-46AFDA142155}" destId="{ED66D96A-A639-4693-9A22-6E56E0316150}" srcOrd="2" destOrd="0" parTransId="{BB18172C-544C-44D4-BC52-4C198835782C}" sibTransId="{1CB17755-51FD-43EB-9F0F-D8EDF4B5C573}"/>
    <dgm:cxn modelId="{1F9A15C3-19E9-49DA-B84B-93C84A987204}" type="presParOf" srcId="{36DCC1E4-EC54-4B37-A76F-AE7F94DDB723}" destId="{2633CB90-955A-4EA0-AFA6-9F116270BACF}" srcOrd="0" destOrd="0" presId="urn:microsoft.com/office/officeart/2005/8/layout/orgChart1"/>
    <dgm:cxn modelId="{AB84481B-B030-4D53-945F-33443099EA3A}" type="presParOf" srcId="{2633CB90-955A-4EA0-AFA6-9F116270BACF}" destId="{C122D3D9-FC7F-493B-85E2-C7C51A227403}" srcOrd="0" destOrd="0" presId="urn:microsoft.com/office/officeart/2005/8/layout/orgChart1"/>
    <dgm:cxn modelId="{B9D0B944-F344-453E-98A8-3326DBF800C6}" type="presParOf" srcId="{C122D3D9-FC7F-493B-85E2-C7C51A227403}" destId="{ACA47EE1-1CC1-43ED-B8A2-038A7AD2B1B6}" srcOrd="0" destOrd="0" presId="urn:microsoft.com/office/officeart/2005/8/layout/orgChart1"/>
    <dgm:cxn modelId="{C15E0819-06E0-440F-88F4-713C91DEEA91}" type="presParOf" srcId="{C122D3D9-FC7F-493B-85E2-C7C51A227403}" destId="{D417A442-E631-42E6-8990-AF180348AF61}" srcOrd="1" destOrd="0" presId="urn:microsoft.com/office/officeart/2005/8/layout/orgChart1"/>
    <dgm:cxn modelId="{8177BF7E-7ACC-4A22-9AFD-82FAA18FCEB2}" type="presParOf" srcId="{2633CB90-955A-4EA0-AFA6-9F116270BACF}" destId="{F223C0E7-CDD7-4FBF-BA50-DD37BFFC548B}" srcOrd="1" destOrd="0" presId="urn:microsoft.com/office/officeart/2005/8/layout/orgChart1"/>
    <dgm:cxn modelId="{5E6F645B-49B7-400D-A08D-60C6C52C6D1E}" type="presParOf" srcId="{2633CB90-955A-4EA0-AFA6-9F116270BACF}" destId="{3B681D65-207A-4DDE-87B2-06F91AC0BD69}" srcOrd="2" destOrd="0" presId="urn:microsoft.com/office/officeart/2005/8/layout/orgChart1"/>
    <dgm:cxn modelId="{5C374CB7-7BEA-4844-B538-6FA46B55A316}" type="presParOf" srcId="{36DCC1E4-EC54-4B37-A76F-AE7F94DDB723}" destId="{9FFABE85-D06B-4289-92F3-760F2707B183}" srcOrd="1" destOrd="0" presId="urn:microsoft.com/office/officeart/2005/8/layout/orgChart1"/>
    <dgm:cxn modelId="{17740280-8023-4731-995D-849DDEC1E517}" type="presParOf" srcId="{9FFABE85-D06B-4289-92F3-760F2707B183}" destId="{7889110C-993B-4C1E-8F48-08937BC70C24}" srcOrd="0" destOrd="0" presId="urn:microsoft.com/office/officeart/2005/8/layout/orgChart1"/>
    <dgm:cxn modelId="{689CEFC9-1B67-4FE3-BFC3-9EDABB258A37}" type="presParOf" srcId="{7889110C-993B-4C1E-8F48-08937BC70C24}" destId="{7EF0659A-A8B1-46E8-99E5-16F4F14F3716}" srcOrd="0" destOrd="0" presId="urn:microsoft.com/office/officeart/2005/8/layout/orgChart1"/>
    <dgm:cxn modelId="{2F122309-C2FD-4102-AD35-A2203C9479AD}" type="presParOf" srcId="{7889110C-993B-4C1E-8F48-08937BC70C24}" destId="{D5A3B84A-3E7A-4D49-B8C7-0D8E205D9823}" srcOrd="1" destOrd="0" presId="urn:microsoft.com/office/officeart/2005/8/layout/orgChart1"/>
    <dgm:cxn modelId="{7E8B056E-E01E-4317-B69B-D65A3E49178F}" type="presParOf" srcId="{9FFABE85-D06B-4289-92F3-760F2707B183}" destId="{2246AB50-FD59-4461-A207-ECBCA4684590}" srcOrd="1" destOrd="0" presId="urn:microsoft.com/office/officeart/2005/8/layout/orgChart1"/>
    <dgm:cxn modelId="{9418C3C1-CBEC-4AC8-A71A-53AC04778827}" type="presParOf" srcId="{9FFABE85-D06B-4289-92F3-760F2707B183}" destId="{591F8D14-D6F5-4453-98E5-7607B27D90E6}" srcOrd="2" destOrd="0" presId="urn:microsoft.com/office/officeart/2005/8/layout/orgChart1"/>
    <dgm:cxn modelId="{8A0956E2-0E18-4420-BCC7-DCA157D2FFC6}" type="presParOf" srcId="{36DCC1E4-EC54-4B37-A76F-AE7F94DDB723}" destId="{AD02F70F-DF6F-41CE-BF43-56DCEA292CA3}" srcOrd="2" destOrd="0" presId="urn:microsoft.com/office/officeart/2005/8/layout/orgChart1"/>
    <dgm:cxn modelId="{5C8C439C-A546-49C2-9CF3-6B7870BF00F9}" type="presParOf" srcId="{AD02F70F-DF6F-41CE-BF43-56DCEA292CA3}" destId="{36053D37-5645-4CA6-8D13-EF2FFDAA637A}" srcOrd="0" destOrd="0" presId="urn:microsoft.com/office/officeart/2005/8/layout/orgChart1"/>
    <dgm:cxn modelId="{FBFA0B94-77D5-4B38-9746-B8A605A1C360}" type="presParOf" srcId="{36053D37-5645-4CA6-8D13-EF2FFDAA637A}" destId="{F2883B85-9C7B-4AB4-9648-8CBC1376EB52}" srcOrd="0" destOrd="0" presId="urn:microsoft.com/office/officeart/2005/8/layout/orgChart1"/>
    <dgm:cxn modelId="{A8B6F7F1-1843-4A7E-8D93-74BB1A0A7D01}" type="presParOf" srcId="{36053D37-5645-4CA6-8D13-EF2FFDAA637A}" destId="{8817E660-E84A-4F70-B754-FC0311AF2E51}" srcOrd="1" destOrd="0" presId="urn:microsoft.com/office/officeart/2005/8/layout/orgChart1"/>
    <dgm:cxn modelId="{0FC87F56-754F-48F9-9F07-E79B129703F8}" type="presParOf" srcId="{AD02F70F-DF6F-41CE-BF43-56DCEA292CA3}" destId="{64337CD9-593A-4C91-B587-928971F87FF1}" srcOrd="1" destOrd="0" presId="urn:microsoft.com/office/officeart/2005/8/layout/orgChart1"/>
    <dgm:cxn modelId="{5DF2C9CD-2408-4643-9911-C5309142FC28}" type="presParOf" srcId="{AD02F70F-DF6F-41CE-BF43-56DCEA292CA3}" destId="{BE6E0787-2416-4400-A668-1A80A118B4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AF7903-C059-420A-9DEE-46AFDA142155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78D863C-6F1D-4A1B-958D-87EB093139D8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8DD591D8-2D4D-4046-8C4F-AB64FA0B28BA}" type="parTrans" cxnId="{EEC85648-AC61-415B-B60C-E81B2B488C82}">
      <dgm:prSet/>
      <dgm:spPr/>
      <dgm:t>
        <a:bodyPr/>
        <a:lstStyle/>
        <a:p>
          <a:endParaRPr lang="ru-RU"/>
        </a:p>
      </dgm:t>
    </dgm:pt>
    <dgm:pt modelId="{01556A8C-17BF-48BE-9CB2-F6FDBA36433B}" type="sibTrans" cxnId="{EEC85648-AC61-415B-B60C-E81B2B488C82}">
      <dgm:prSet/>
      <dgm:spPr/>
      <dgm:t>
        <a:bodyPr/>
        <a:lstStyle/>
        <a:p>
          <a:endParaRPr lang="ru-RU"/>
        </a:p>
      </dgm:t>
    </dgm:pt>
    <dgm:pt modelId="{B71A18CB-CA28-4E6C-B0A8-1E6403A27BC5}">
      <dgm:prSet/>
      <dgm:spPr/>
      <dgm:t>
        <a:bodyPr/>
        <a:lstStyle/>
        <a:p>
          <a:pPr rtl="0"/>
          <a:r>
            <a:rPr lang="uk-UA" b="1" dirty="0" smtClean="0"/>
            <a:t>Швидкість рівна ___м/с</a:t>
          </a:r>
          <a:endParaRPr lang="ru-RU" dirty="0"/>
        </a:p>
      </dgm:t>
    </dgm:pt>
    <dgm:pt modelId="{E35E3B5F-6798-4F99-B5CB-4A093E1E113C}" type="parTrans" cxnId="{CA6D612B-5512-4029-81D5-0C838AD168B8}">
      <dgm:prSet/>
      <dgm:spPr/>
      <dgm:t>
        <a:bodyPr/>
        <a:lstStyle/>
        <a:p>
          <a:endParaRPr lang="ru-RU"/>
        </a:p>
      </dgm:t>
    </dgm:pt>
    <dgm:pt modelId="{614EB74E-2F1F-4E8F-9021-B769D0D98849}" type="sibTrans" cxnId="{CA6D612B-5512-4029-81D5-0C838AD168B8}">
      <dgm:prSet/>
      <dgm:spPr/>
      <dgm:t>
        <a:bodyPr/>
        <a:lstStyle/>
        <a:p>
          <a:endParaRPr lang="ru-RU"/>
        </a:p>
      </dgm:t>
    </dgm:pt>
    <dgm:pt modelId="{ED66D96A-A639-4693-9A22-6E56E0316150}">
      <dgm:prSet/>
      <dgm:spPr/>
      <dgm:t>
        <a:bodyPr/>
        <a:lstStyle/>
        <a:p>
          <a:pPr rtl="0"/>
          <a:r>
            <a:rPr lang="uk-UA" b="1" dirty="0" smtClean="0"/>
            <a:t>Переводимо значення цієї швидкості км/год = ____ км/год</a:t>
          </a:r>
          <a:endParaRPr lang="ru-RU" dirty="0"/>
        </a:p>
      </dgm:t>
    </dgm:pt>
    <dgm:pt modelId="{BB18172C-544C-44D4-BC52-4C198835782C}" type="parTrans" cxnId="{8A55AFA2-5E8B-4781-900E-BC5B9BADA02B}">
      <dgm:prSet/>
      <dgm:spPr/>
      <dgm:t>
        <a:bodyPr/>
        <a:lstStyle/>
        <a:p>
          <a:endParaRPr lang="ru-RU"/>
        </a:p>
      </dgm:t>
    </dgm:pt>
    <dgm:pt modelId="{1CB17755-51FD-43EB-9F0F-D8EDF4B5C573}" type="sibTrans" cxnId="{8A55AFA2-5E8B-4781-900E-BC5B9BADA02B}">
      <dgm:prSet/>
      <dgm:spPr/>
      <dgm:t>
        <a:bodyPr/>
        <a:lstStyle/>
        <a:p>
          <a:endParaRPr lang="ru-RU"/>
        </a:p>
      </dgm:t>
    </dgm:pt>
    <dgm:pt modelId="{36DCC1E4-EC54-4B37-A76F-AE7F94DDB723}" type="pres">
      <dgm:prSet presAssocID="{9FAF7903-C059-420A-9DEE-46AFDA14215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633CB90-955A-4EA0-AFA6-9F116270BACF}" type="pres">
      <dgm:prSet presAssocID="{B78D863C-6F1D-4A1B-958D-87EB093139D8}" presName="hierRoot1" presStyleCnt="0">
        <dgm:presLayoutVars>
          <dgm:hierBranch val="init"/>
        </dgm:presLayoutVars>
      </dgm:prSet>
      <dgm:spPr/>
    </dgm:pt>
    <dgm:pt modelId="{C122D3D9-FC7F-493B-85E2-C7C51A227403}" type="pres">
      <dgm:prSet presAssocID="{B78D863C-6F1D-4A1B-958D-87EB093139D8}" presName="rootComposite1" presStyleCnt="0"/>
      <dgm:spPr/>
    </dgm:pt>
    <dgm:pt modelId="{ACA47EE1-1CC1-43ED-B8A2-038A7AD2B1B6}" type="pres">
      <dgm:prSet presAssocID="{B78D863C-6F1D-4A1B-958D-87EB093139D8}" presName="rootText1" presStyleLbl="node0" presStyleIdx="0" presStyleCnt="3" custScaleX="1150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17A442-E631-42E6-8990-AF180348AF61}" type="pres">
      <dgm:prSet presAssocID="{B78D863C-6F1D-4A1B-958D-87EB093139D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223C0E7-CDD7-4FBF-BA50-DD37BFFC548B}" type="pres">
      <dgm:prSet presAssocID="{B78D863C-6F1D-4A1B-958D-87EB093139D8}" presName="hierChild2" presStyleCnt="0"/>
      <dgm:spPr/>
    </dgm:pt>
    <dgm:pt modelId="{3B681D65-207A-4DDE-87B2-06F91AC0BD69}" type="pres">
      <dgm:prSet presAssocID="{B78D863C-6F1D-4A1B-958D-87EB093139D8}" presName="hierChild3" presStyleCnt="0"/>
      <dgm:spPr/>
    </dgm:pt>
    <dgm:pt modelId="{9FFABE85-D06B-4289-92F3-760F2707B183}" type="pres">
      <dgm:prSet presAssocID="{B71A18CB-CA28-4E6C-B0A8-1E6403A27BC5}" presName="hierRoot1" presStyleCnt="0">
        <dgm:presLayoutVars>
          <dgm:hierBranch val="init"/>
        </dgm:presLayoutVars>
      </dgm:prSet>
      <dgm:spPr/>
    </dgm:pt>
    <dgm:pt modelId="{7889110C-993B-4C1E-8F48-08937BC70C24}" type="pres">
      <dgm:prSet presAssocID="{B71A18CB-CA28-4E6C-B0A8-1E6403A27BC5}" presName="rootComposite1" presStyleCnt="0"/>
      <dgm:spPr/>
    </dgm:pt>
    <dgm:pt modelId="{7EF0659A-A8B1-46E8-99E5-16F4F14F3716}" type="pres">
      <dgm:prSet presAssocID="{B71A18CB-CA28-4E6C-B0A8-1E6403A27BC5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A3B84A-3E7A-4D49-B8C7-0D8E205D9823}" type="pres">
      <dgm:prSet presAssocID="{B71A18CB-CA28-4E6C-B0A8-1E6403A27BC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246AB50-FD59-4461-A207-ECBCA4684590}" type="pres">
      <dgm:prSet presAssocID="{B71A18CB-CA28-4E6C-B0A8-1E6403A27BC5}" presName="hierChild2" presStyleCnt="0"/>
      <dgm:spPr/>
    </dgm:pt>
    <dgm:pt modelId="{591F8D14-D6F5-4453-98E5-7607B27D90E6}" type="pres">
      <dgm:prSet presAssocID="{B71A18CB-CA28-4E6C-B0A8-1E6403A27BC5}" presName="hierChild3" presStyleCnt="0"/>
      <dgm:spPr/>
    </dgm:pt>
    <dgm:pt modelId="{AD02F70F-DF6F-41CE-BF43-56DCEA292CA3}" type="pres">
      <dgm:prSet presAssocID="{ED66D96A-A639-4693-9A22-6E56E0316150}" presName="hierRoot1" presStyleCnt="0">
        <dgm:presLayoutVars>
          <dgm:hierBranch val="init"/>
        </dgm:presLayoutVars>
      </dgm:prSet>
      <dgm:spPr/>
    </dgm:pt>
    <dgm:pt modelId="{36053D37-5645-4CA6-8D13-EF2FFDAA637A}" type="pres">
      <dgm:prSet presAssocID="{ED66D96A-A639-4693-9A22-6E56E0316150}" presName="rootComposite1" presStyleCnt="0"/>
      <dgm:spPr/>
    </dgm:pt>
    <dgm:pt modelId="{F2883B85-9C7B-4AB4-9648-8CBC1376EB52}" type="pres">
      <dgm:prSet presAssocID="{ED66D96A-A639-4693-9A22-6E56E0316150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17E660-E84A-4F70-B754-FC0311AF2E51}" type="pres">
      <dgm:prSet presAssocID="{ED66D96A-A639-4693-9A22-6E56E031615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4337CD9-593A-4C91-B587-928971F87FF1}" type="pres">
      <dgm:prSet presAssocID="{ED66D96A-A639-4693-9A22-6E56E0316150}" presName="hierChild2" presStyleCnt="0"/>
      <dgm:spPr/>
    </dgm:pt>
    <dgm:pt modelId="{BE6E0787-2416-4400-A668-1A80A118B4BB}" type="pres">
      <dgm:prSet presAssocID="{ED66D96A-A639-4693-9A22-6E56E0316150}" presName="hierChild3" presStyleCnt="0"/>
      <dgm:spPr/>
    </dgm:pt>
  </dgm:ptLst>
  <dgm:cxnLst>
    <dgm:cxn modelId="{EEC85648-AC61-415B-B60C-E81B2B488C82}" srcId="{9FAF7903-C059-420A-9DEE-46AFDA142155}" destId="{B78D863C-6F1D-4A1B-958D-87EB093139D8}" srcOrd="0" destOrd="0" parTransId="{8DD591D8-2D4D-4046-8C4F-AB64FA0B28BA}" sibTransId="{01556A8C-17BF-48BE-9CB2-F6FDBA36433B}"/>
    <dgm:cxn modelId="{CA6D612B-5512-4029-81D5-0C838AD168B8}" srcId="{9FAF7903-C059-420A-9DEE-46AFDA142155}" destId="{B71A18CB-CA28-4E6C-B0A8-1E6403A27BC5}" srcOrd="1" destOrd="0" parTransId="{E35E3B5F-6798-4F99-B5CB-4A093E1E113C}" sibTransId="{614EB74E-2F1F-4E8F-9021-B769D0D98849}"/>
    <dgm:cxn modelId="{E716D2CC-FCE8-474E-AC3C-E2E96E7538F5}" type="presOf" srcId="{B71A18CB-CA28-4E6C-B0A8-1E6403A27BC5}" destId="{7EF0659A-A8B1-46E8-99E5-16F4F14F3716}" srcOrd="0" destOrd="0" presId="urn:microsoft.com/office/officeart/2005/8/layout/orgChart1"/>
    <dgm:cxn modelId="{DB071CEC-E538-46D7-925F-9831E996CE09}" type="presOf" srcId="{B78D863C-6F1D-4A1B-958D-87EB093139D8}" destId="{D417A442-E631-42E6-8990-AF180348AF61}" srcOrd="1" destOrd="0" presId="urn:microsoft.com/office/officeart/2005/8/layout/orgChart1"/>
    <dgm:cxn modelId="{A7BB2C7D-06EE-4B8D-BDD4-10A9ED4F44A3}" type="presOf" srcId="{B71A18CB-CA28-4E6C-B0A8-1E6403A27BC5}" destId="{D5A3B84A-3E7A-4D49-B8C7-0D8E205D9823}" srcOrd="1" destOrd="0" presId="urn:microsoft.com/office/officeart/2005/8/layout/orgChart1"/>
    <dgm:cxn modelId="{1EA8D150-97C1-4FBB-9712-46D27F8E632A}" type="presOf" srcId="{ED66D96A-A639-4693-9A22-6E56E0316150}" destId="{8817E660-E84A-4F70-B754-FC0311AF2E51}" srcOrd="1" destOrd="0" presId="urn:microsoft.com/office/officeart/2005/8/layout/orgChart1"/>
    <dgm:cxn modelId="{9E6CB14C-9A5B-4F6F-9881-F2637C604E5B}" type="presOf" srcId="{B78D863C-6F1D-4A1B-958D-87EB093139D8}" destId="{ACA47EE1-1CC1-43ED-B8A2-038A7AD2B1B6}" srcOrd="0" destOrd="0" presId="urn:microsoft.com/office/officeart/2005/8/layout/orgChart1"/>
    <dgm:cxn modelId="{35766A86-1FEC-4D06-9D94-51E5337A351C}" type="presOf" srcId="{ED66D96A-A639-4693-9A22-6E56E0316150}" destId="{F2883B85-9C7B-4AB4-9648-8CBC1376EB52}" srcOrd="0" destOrd="0" presId="urn:microsoft.com/office/officeart/2005/8/layout/orgChart1"/>
    <dgm:cxn modelId="{622E821F-0320-4E39-8533-5B2211FA9165}" type="presOf" srcId="{9FAF7903-C059-420A-9DEE-46AFDA142155}" destId="{36DCC1E4-EC54-4B37-A76F-AE7F94DDB723}" srcOrd="0" destOrd="0" presId="urn:microsoft.com/office/officeart/2005/8/layout/orgChart1"/>
    <dgm:cxn modelId="{8A55AFA2-5E8B-4781-900E-BC5B9BADA02B}" srcId="{9FAF7903-C059-420A-9DEE-46AFDA142155}" destId="{ED66D96A-A639-4693-9A22-6E56E0316150}" srcOrd="2" destOrd="0" parTransId="{BB18172C-544C-44D4-BC52-4C198835782C}" sibTransId="{1CB17755-51FD-43EB-9F0F-D8EDF4B5C573}"/>
    <dgm:cxn modelId="{1F9A15C3-19E9-49DA-B84B-93C84A987204}" type="presParOf" srcId="{36DCC1E4-EC54-4B37-A76F-AE7F94DDB723}" destId="{2633CB90-955A-4EA0-AFA6-9F116270BACF}" srcOrd="0" destOrd="0" presId="urn:microsoft.com/office/officeart/2005/8/layout/orgChart1"/>
    <dgm:cxn modelId="{AB84481B-B030-4D53-945F-33443099EA3A}" type="presParOf" srcId="{2633CB90-955A-4EA0-AFA6-9F116270BACF}" destId="{C122D3D9-FC7F-493B-85E2-C7C51A227403}" srcOrd="0" destOrd="0" presId="urn:microsoft.com/office/officeart/2005/8/layout/orgChart1"/>
    <dgm:cxn modelId="{B9D0B944-F344-453E-98A8-3326DBF800C6}" type="presParOf" srcId="{C122D3D9-FC7F-493B-85E2-C7C51A227403}" destId="{ACA47EE1-1CC1-43ED-B8A2-038A7AD2B1B6}" srcOrd="0" destOrd="0" presId="urn:microsoft.com/office/officeart/2005/8/layout/orgChart1"/>
    <dgm:cxn modelId="{C15E0819-06E0-440F-88F4-713C91DEEA91}" type="presParOf" srcId="{C122D3D9-FC7F-493B-85E2-C7C51A227403}" destId="{D417A442-E631-42E6-8990-AF180348AF61}" srcOrd="1" destOrd="0" presId="urn:microsoft.com/office/officeart/2005/8/layout/orgChart1"/>
    <dgm:cxn modelId="{8177BF7E-7ACC-4A22-9AFD-82FAA18FCEB2}" type="presParOf" srcId="{2633CB90-955A-4EA0-AFA6-9F116270BACF}" destId="{F223C0E7-CDD7-4FBF-BA50-DD37BFFC548B}" srcOrd="1" destOrd="0" presId="urn:microsoft.com/office/officeart/2005/8/layout/orgChart1"/>
    <dgm:cxn modelId="{5E6F645B-49B7-400D-A08D-60C6C52C6D1E}" type="presParOf" srcId="{2633CB90-955A-4EA0-AFA6-9F116270BACF}" destId="{3B681D65-207A-4DDE-87B2-06F91AC0BD69}" srcOrd="2" destOrd="0" presId="urn:microsoft.com/office/officeart/2005/8/layout/orgChart1"/>
    <dgm:cxn modelId="{5C374CB7-7BEA-4844-B538-6FA46B55A316}" type="presParOf" srcId="{36DCC1E4-EC54-4B37-A76F-AE7F94DDB723}" destId="{9FFABE85-D06B-4289-92F3-760F2707B183}" srcOrd="1" destOrd="0" presId="urn:microsoft.com/office/officeart/2005/8/layout/orgChart1"/>
    <dgm:cxn modelId="{17740280-8023-4731-995D-849DDEC1E517}" type="presParOf" srcId="{9FFABE85-D06B-4289-92F3-760F2707B183}" destId="{7889110C-993B-4C1E-8F48-08937BC70C24}" srcOrd="0" destOrd="0" presId="urn:microsoft.com/office/officeart/2005/8/layout/orgChart1"/>
    <dgm:cxn modelId="{689CEFC9-1B67-4FE3-BFC3-9EDABB258A37}" type="presParOf" srcId="{7889110C-993B-4C1E-8F48-08937BC70C24}" destId="{7EF0659A-A8B1-46E8-99E5-16F4F14F3716}" srcOrd="0" destOrd="0" presId="urn:microsoft.com/office/officeart/2005/8/layout/orgChart1"/>
    <dgm:cxn modelId="{2F122309-C2FD-4102-AD35-A2203C9479AD}" type="presParOf" srcId="{7889110C-993B-4C1E-8F48-08937BC70C24}" destId="{D5A3B84A-3E7A-4D49-B8C7-0D8E205D9823}" srcOrd="1" destOrd="0" presId="urn:microsoft.com/office/officeart/2005/8/layout/orgChart1"/>
    <dgm:cxn modelId="{7E8B056E-E01E-4317-B69B-D65A3E49178F}" type="presParOf" srcId="{9FFABE85-D06B-4289-92F3-760F2707B183}" destId="{2246AB50-FD59-4461-A207-ECBCA4684590}" srcOrd="1" destOrd="0" presId="urn:microsoft.com/office/officeart/2005/8/layout/orgChart1"/>
    <dgm:cxn modelId="{9418C3C1-CBEC-4AC8-A71A-53AC04778827}" type="presParOf" srcId="{9FFABE85-D06B-4289-92F3-760F2707B183}" destId="{591F8D14-D6F5-4453-98E5-7607B27D90E6}" srcOrd="2" destOrd="0" presId="urn:microsoft.com/office/officeart/2005/8/layout/orgChart1"/>
    <dgm:cxn modelId="{8A0956E2-0E18-4420-BCC7-DCA157D2FFC6}" type="presParOf" srcId="{36DCC1E4-EC54-4B37-A76F-AE7F94DDB723}" destId="{AD02F70F-DF6F-41CE-BF43-56DCEA292CA3}" srcOrd="2" destOrd="0" presId="urn:microsoft.com/office/officeart/2005/8/layout/orgChart1"/>
    <dgm:cxn modelId="{5C8C439C-A546-49C2-9CF3-6B7870BF00F9}" type="presParOf" srcId="{AD02F70F-DF6F-41CE-BF43-56DCEA292CA3}" destId="{36053D37-5645-4CA6-8D13-EF2FFDAA637A}" srcOrd="0" destOrd="0" presId="urn:microsoft.com/office/officeart/2005/8/layout/orgChart1"/>
    <dgm:cxn modelId="{FBFA0B94-77D5-4B38-9746-B8A605A1C360}" type="presParOf" srcId="{36053D37-5645-4CA6-8D13-EF2FFDAA637A}" destId="{F2883B85-9C7B-4AB4-9648-8CBC1376EB52}" srcOrd="0" destOrd="0" presId="urn:microsoft.com/office/officeart/2005/8/layout/orgChart1"/>
    <dgm:cxn modelId="{A8B6F7F1-1843-4A7E-8D93-74BB1A0A7D01}" type="presParOf" srcId="{36053D37-5645-4CA6-8D13-EF2FFDAA637A}" destId="{8817E660-E84A-4F70-B754-FC0311AF2E51}" srcOrd="1" destOrd="0" presId="urn:microsoft.com/office/officeart/2005/8/layout/orgChart1"/>
    <dgm:cxn modelId="{0FC87F56-754F-48F9-9F07-E79B129703F8}" type="presParOf" srcId="{AD02F70F-DF6F-41CE-BF43-56DCEA292CA3}" destId="{64337CD9-593A-4C91-B587-928971F87FF1}" srcOrd="1" destOrd="0" presId="urn:microsoft.com/office/officeart/2005/8/layout/orgChart1"/>
    <dgm:cxn modelId="{5DF2C9CD-2408-4643-9911-C5309142FC28}" type="presParOf" srcId="{AD02F70F-DF6F-41CE-BF43-56DCEA292CA3}" destId="{BE6E0787-2416-4400-A668-1A80A118B4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9E4CE1A-9442-44BC-8F48-E2873FA48C50}" type="doc">
      <dgm:prSet loTypeId="urn:microsoft.com/office/officeart/2005/8/layout/target3" loCatId="relationship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35141B7-9CC4-4E23-A009-9E184F75994D}">
      <dgm:prSet custT="1"/>
      <dgm:spPr/>
      <dgm:t>
        <a:bodyPr/>
        <a:lstStyle/>
        <a:p>
          <a:r>
            <a:rPr lang="uk-UA" sz="2000" b="1" dirty="0" smtClean="0"/>
            <a:t>Футболісти збірної України долають за гру приблизно 10-12 кілометрів</a:t>
          </a:r>
          <a:endParaRPr lang="ru-RU" sz="2000" b="1" dirty="0"/>
        </a:p>
      </dgm:t>
    </dgm:pt>
    <dgm:pt modelId="{53588FBC-32CB-43C2-AAA3-DA3751FA84EE}" type="parTrans" cxnId="{BA4168B8-EE91-4C5A-AB89-2DD599C62F97}">
      <dgm:prSet/>
      <dgm:spPr/>
      <dgm:t>
        <a:bodyPr/>
        <a:lstStyle/>
        <a:p>
          <a:endParaRPr lang="ru-RU"/>
        </a:p>
      </dgm:t>
    </dgm:pt>
    <dgm:pt modelId="{F78382A1-4B30-41C0-9FAB-83FB64C5E49B}" type="sibTrans" cxnId="{BA4168B8-EE91-4C5A-AB89-2DD599C62F97}">
      <dgm:prSet/>
      <dgm:spPr/>
      <dgm:t>
        <a:bodyPr/>
        <a:lstStyle/>
        <a:p>
          <a:endParaRPr lang="ru-RU"/>
        </a:p>
      </dgm:t>
    </dgm:pt>
    <dgm:pt modelId="{16302738-7158-4F0C-9066-5D7F7AD6E38A}">
      <dgm:prSet custT="1"/>
      <dgm:spPr/>
      <dgm:t>
        <a:bodyPr/>
        <a:lstStyle/>
        <a:p>
          <a:pPr rtl="0"/>
          <a:r>
            <a:rPr lang="uk-UA" sz="2000" b="1" dirty="0" smtClean="0"/>
            <a:t>Причому на низьких швидкостях від 0-2,5 км/год близько 2-4 кілометрів </a:t>
          </a:r>
          <a:endParaRPr lang="ru-RU" sz="2000" b="1" dirty="0"/>
        </a:p>
      </dgm:t>
    </dgm:pt>
    <dgm:pt modelId="{934D4B5B-54EB-4544-A1E4-54B09E7B8FDD}" type="parTrans" cxnId="{3E3A357A-00BF-4414-9EB9-1F3570676F31}">
      <dgm:prSet/>
      <dgm:spPr/>
      <dgm:t>
        <a:bodyPr/>
        <a:lstStyle/>
        <a:p>
          <a:endParaRPr lang="ru-RU"/>
        </a:p>
      </dgm:t>
    </dgm:pt>
    <dgm:pt modelId="{7E91CB36-8CE1-4AA4-806B-35C463AC6200}" type="sibTrans" cxnId="{3E3A357A-00BF-4414-9EB9-1F3570676F31}">
      <dgm:prSet/>
      <dgm:spPr/>
      <dgm:t>
        <a:bodyPr/>
        <a:lstStyle/>
        <a:p>
          <a:endParaRPr lang="ru-RU"/>
        </a:p>
      </dgm:t>
    </dgm:pt>
    <dgm:pt modelId="{44FDF27C-74F8-480D-9BC1-1EA67C1BD6DA}">
      <dgm:prSet custT="1"/>
      <dgm:spPr/>
      <dgm:t>
        <a:bodyPr/>
        <a:lstStyle/>
        <a:p>
          <a:pPr rtl="0"/>
          <a:r>
            <a:rPr lang="uk-UA" sz="2000" b="1" dirty="0" smtClean="0"/>
            <a:t>На середніх швидкостях від 2,5 до 6 км/год — 2-7 кілометрів </a:t>
          </a:r>
          <a:endParaRPr lang="ru-RU" sz="2000" b="1" dirty="0"/>
        </a:p>
      </dgm:t>
    </dgm:pt>
    <dgm:pt modelId="{DEB542FF-029E-48B9-A87D-4F359EEF719A}" type="parTrans" cxnId="{E1896685-945E-450B-98F8-21CD30EBF7DB}">
      <dgm:prSet/>
      <dgm:spPr/>
      <dgm:t>
        <a:bodyPr/>
        <a:lstStyle/>
        <a:p>
          <a:endParaRPr lang="ru-RU"/>
        </a:p>
      </dgm:t>
    </dgm:pt>
    <dgm:pt modelId="{760A9757-B5A2-46F3-82E4-1DDC3F18AA9E}" type="sibTrans" cxnId="{E1896685-945E-450B-98F8-21CD30EBF7DB}">
      <dgm:prSet/>
      <dgm:spPr/>
      <dgm:t>
        <a:bodyPr/>
        <a:lstStyle/>
        <a:p>
          <a:endParaRPr lang="ru-RU"/>
        </a:p>
      </dgm:t>
    </dgm:pt>
    <dgm:pt modelId="{7DAAC21E-36B1-4E5A-8B3D-3D879AEAED25}">
      <dgm:prSet custT="1"/>
      <dgm:spPr/>
      <dgm:t>
        <a:bodyPr/>
        <a:lstStyle/>
        <a:p>
          <a:pPr rtl="0"/>
          <a:r>
            <a:rPr lang="uk-UA" sz="2000" b="1" dirty="0" smtClean="0"/>
            <a:t>На високих від 6 км/год і до максимуму тільки 300-500 метрів</a:t>
          </a:r>
          <a:endParaRPr lang="ru-RU" sz="1900" b="1" dirty="0"/>
        </a:p>
      </dgm:t>
    </dgm:pt>
    <dgm:pt modelId="{1AD6E937-71D8-4871-BB8E-D25E322A8307}" type="parTrans" cxnId="{8AFADB79-9B4B-4918-BE5A-D38102F5E87E}">
      <dgm:prSet/>
      <dgm:spPr/>
      <dgm:t>
        <a:bodyPr/>
        <a:lstStyle/>
        <a:p>
          <a:endParaRPr lang="ru-RU"/>
        </a:p>
      </dgm:t>
    </dgm:pt>
    <dgm:pt modelId="{7964A0A8-614E-42D2-95EE-ED50B9A9C156}" type="sibTrans" cxnId="{8AFADB79-9B4B-4918-BE5A-D38102F5E87E}">
      <dgm:prSet/>
      <dgm:spPr/>
      <dgm:t>
        <a:bodyPr/>
        <a:lstStyle/>
        <a:p>
          <a:endParaRPr lang="ru-RU"/>
        </a:p>
      </dgm:t>
    </dgm:pt>
    <dgm:pt modelId="{0283FED6-E9DC-4E7A-8788-BD51C11C98FD}" type="pres">
      <dgm:prSet presAssocID="{B9E4CE1A-9442-44BC-8F48-E2873FA48C5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D94417-5820-4448-BEAC-915D4F25BCD5}" type="pres">
      <dgm:prSet presAssocID="{035141B7-9CC4-4E23-A009-9E184F75994D}" presName="circle1" presStyleLbl="node1" presStyleIdx="0" presStyleCnt="4"/>
      <dgm:spPr/>
    </dgm:pt>
    <dgm:pt modelId="{50D10FD0-B1BC-45BA-8DC5-1D497ABDCAD1}" type="pres">
      <dgm:prSet presAssocID="{035141B7-9CC4-4E23-A009-9E184F75994D}" presName="space" presStyleCnt="0"/>
      <dgm:spPr/>
    </dgm:pt>
    <dgm:pt modelId="{E30182D5-7923-4B1A-9B65-F3FFD83DD80E}" type="pres">
      <dgm:prSet presAssocID="{035141B7-9CC4-4E23-A009-9E184F75994D}" presName="rect1" presStyleLbl="alignAcc1" presStyleIdx="0" presStyleCnt="4"/>
      <dgm:spPr/>
      <dgm:t>
        <a:bodyPr/>
        <a:lstStyle/>
        <a:p>
          <a:endParaRPr lang="ru-RU"/>
        </a:p>
      </dgm:t>
    </dgm:pt>
    <dgm:pt modelId="{29D90CCF-9F49-437E-8475-0D633B9A07D1}" type="pres">
      <dgm:prSet presAssocID="{16302738-7158-4F0C-9066-5D7F7AD6E38A}" presName="vertSpace2" presStyleLbl="node1" presStyleIdx="0" presStyleCnt="4"/>
      <dgm:spPr/>
    </dgm:pt>
    <dgm:pt modelId="{36DC3A78-FC44-4A27-8E03-07E8099C96A4}" type="pres">
      <dgm:prSet presAssocID="{16302738-7158-4F0C-9066-5D7F7AD6E38A}" presName="circle2" presStyleLbl="node1" presStyleIdx="1" presStyleCnt="4"/>
      <dgm:spPr/>
    </dgm:pt>
    <dgm:pt modelId="{116043D6-12CD-4482-AA8B-AAAD608C341B}" type="pres">
      <dgm:prSet presAssocID="{16302738-7158-4F0C-9066-5D7F7AD6E38A}" presName="rect2" presStyleLbl="alignAcc1" presStyleIdx="1" presStyleCnt="4" custLinFactNeighborX="2987" custLinFactNeighborY="2311"/>
      <dgm:spPr/>
      <dgm:t>
        <a:bodyPr/>
        <a:lstStyle/>
        <a:p>
          <a:endParaRPr lang="ru-RU"/>
        </a:p>
      </dgm:t>
    </dgm:pt>
    <dgm:pt modelId="{0110015D-7415-4149-BE04-422456A46173}" type="pres">
      <dgm:prSet presAssocID="{44FDF27C-74F8-480D-9BC1-1EA67C1BD6DA}" presName="vertSpace3" presStyleLbl="node1" presStyleIdx="1" presStyleCnt="4"/>
      <dgm:spPr/>
    </dgm:pt>
    <dgm:pt modelId="{33E4A1A4-CDDE-4980-BAD8-4AB7039CED52}" type="pres">
      <dgm:prSet presAssocID="{44FDF27C-74F8-480D-9BC1-1EA67C1BD6DA}" presName="circle3" presStyleLbl="node1" presStyleIdx="2" presStyleCnt="4"/>
      <dgm:spPr/>
    </dgm:pt>
    <dgm:pt modelId="{815C16E3-B914-468F-9CC1-DFB18FB57BB9}" type="pres">
      <dgm:prSet presAssocID="{44FDF27C-74F8-480D-9BC1-1EA67C1BD6DA}" presName="rect3" presStyleLbl="alignAcc1" presStyleIdx="2" presStyleCnt="4"/>
      <dgm:spPr/>
      <dgm:t>
        <a:bodyPr/>
        <a:lstStyle/>
        <a:p>
          <a:endParaRPr lang="ru-RU"/>
        </a:p>
      </dgm:t>
    </dgm:pt>
    <dgm:pt modelId="{5C3BEC26-B021-4D91-A6BC-9984C7FA38D3}" type="pres">
      <dgm:prSet presAssocID="{7DAAC21E-36B1-4E5A-8B3D-3D879AEAED25}" presName="vertSpace4" presStyleLbl="node1" presStyleIdx="2" presStyleCnt="4"/>
      <dgm:spPr/>
    </dgm:pt>
    <dgm:pt modelId="{E2E9FF03-329F-41E7-BB13-A1F15007F653}" type="pres">
      <dgm:prSet presAssocID="{7DAAC21E-36B1-4E5A-8B3D-3D879AEAED25}" presName="circle4" presStyleLbl="node1" presStyleIdx="3" presStyleCnt="4"/>
      <dgm:spPr/>
    </dgm:pt>
    <dgm:pt modelId="{4D9C9C50-ABD4-41CD-B33F-AD32AEC4CB71}" type="pres">
      <dgm:prSet presAssocID="{7DAAC21E-36B1-4E5A-8B3D-3D879AEAED25}" presName="rect4" presStyleLbl="alignAcc1" presStyleIdx="3" presStyleCnt="4" custLinFactNeighborX="2987" custLinFactNeighborY="13591"/>
      <dgm:spPr/>
      <dgm:t>
        <a:bodyPr/>
        <a:lstStyle/>
        <a:p>
          <a:endParaRPr lang="ru-RU"/>
        </a:p>
      </dgm:t>
    </dgm:pt>
    <dgm:pt modelId="{30DC758C-3AA8-4C7E-9646-6B42BD867D99}" type="pres">
      <dgm:prSet presAssocID="{035141B7-9CC4-4E23-A009-9E184F75994D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49742-942B-468D-B854-EE00831AE503}" type="pres">
      <dgm:prSet presAssocID="{16302738-7158-4F0C-9066-5D7F7AD6E38A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30F3E-ECE2-48AB-8832-28E2C6467DB0}" type="pres">
      <dgm:prSet presAssocID="{44FDF27C-74F8-480D-9BC1-1EA67C1BD6DA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6CADB-3DF4-4F86-8D63-967C2C9E087E}" type="pres">
      <dgm:prSet presAssocID="{7DAAC21E-36B1-4E5A-8B3D-3D879AEAED25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52B1B8-073B-461E-B248-908148A897B0}" type="presOf" srcId="{44FDF27C-74F8-480D-9BC1-1EA67C1BD6DA}" destId="{EA530F3E-ECE2-48AB-8832-28E2C6467DB0}" srcOrd="1" destOrd="0" presId="urn:microsoft.com/office/officeart/2005/8/layout/target3"/>
    <dgm:cxn modelId="{67BE3F6D-F95A-4B2F-ADAB-98DBE36A7017}" type="presOf" srcId="{7DAAC21E-36B1-4E5A-8B3D-3D879AEAED25}" destId="{59B6CADB-3DF4-4F86-8D63-967C2C9E087E}" srcOrd="1" destOrd="0" presId="urn:microsoft.com/office/officeart/2005/8/layout/target3"/>
    <dgm:cxn modelId="{4A256306-039E-4B76-9CAF-192BCD8B1924}" type="presOf" srcId="{16302738-7158-4F0C-9066-5D7F7AD6E38A}" destId="{B0249742-942B-468D-B854-EE00831AE503}" srcOrd="1" destOrd="0" presId="urn:microsoft.com/office/officeart/2005/8/layout/target3"/>
    <dgm:cxn modelId="{8AFADB79-9B4B-4918-BE5A-D38102F5E87E}" srcId="{B9E4CE1A-9442-44BC-8F48-E2873FA48C50}" destId="{7DAAC21E-36B1-4E5A-8B3D-3D879AEAED25}" srcOrd="3" destOrd="0" parTransId="{1AD6E937-71D8-4871-BB8E-D25E322A8307}" sibTransId="{7964A0A8-614E-42D2-95EE-ED50B9A9C156}"/>
    <dgm:cxn modelId="{E1896685-945E-450B-98F8-21CD30EBF7DB}" srcId="{B9E4CE1A-9442-44BC-8F48-E2873FA48C50}" destId="{44FDF27C-74F8-480D-9BC1-1EA67C1BD6DA}" srcOrd="2" destOrd="0" parTransId="{DEB542FF-029E-48B9-A87D-4F359EEF719A}" sibTransId="{760A9757-B5A2-46F3-82E4-1DDC3F18AA9E}"/>
    <dgm:cxn modelId="{3E3A357A-00BF-4414-9EB9-1F3570676F31}" srcId="{B9E4CE1A-9442-44BC-8F48-E2873FA48C50}" destId="{16302738-7158-4F0C-9066-5D7F7AD6E38A}" srcOrd="1" destOrd="0" parTransId="{934D4B5B-54EB-4544-A1E4-54B09E7B8FDD}" sibTransId="{7E91CB36-8CE1-4AA4-806B-35C463AC6200}"/>
    <dgm:cxn modelId="{B2D71235-79D2-4D89-B4C6-554AA1B3A470}" type="presOf" srcId="{035141B7-9CC4-4E23-A009-9E184F75994D}" destId="{E30182D5-7923-4B1A-9B65-F3FFD83DD80E}" srcOrd="0" destOrd="0" presId="urn:microsoft.com/office/officeart/2005/8/layout/target3"/>
    <dgm:cxn modelId="{00C22B3D-55AC-4547-B0FC-E94B62F2A07C}" type="presOf" srcId="{16302738-7158-4F0C-9066-5D7F7AD6E38A}" destId="{116043D6-12CD-4482-AA8B-AAAD608C341B}" srcOrd="0" destOrd="0" presId="urn:microsoft.com/office/officeart/2005/8/layout/target3"/>
    <dgm:cxn modelId="{0888CF7F-ED18-461B-A2EE-BB6EAD240589}" type="presOf" srcId="{7DAAC21E-36B1-4E5A-8B3D-3D879AEAED25}" destId="{4D9C9C50-ABD4-41CD-B33F-AD32AEC4CB71}" srcOrd="0" destOrd="0" presId="urn:microsoft.com/office/officeart/2005/8/layout/target3"/>
    <dgm:cxn modelId="{E838BBB4-605F-47DC-83DA-AEA81A94376D}" type="presOf" srcId="{035141B7-9CC4-4E23-A009-9E184F75994D}" destId="{30DC758C-3AA8-4C7E-9646-6B42BD867D99}" srcOrd="1" destOrd="0" presId="urn:microsoft.com/office/officeart/2005/8/layout/target3"/>
    <dgm:cxn modelId="{323D6631-D2BE-4CC1-897B-AA8B3215AD18}" type="presOf" srcId="{B9E4CE1A-9442-44BC-8F48-E2873FA48C50}" destId="{0283FED6-E9DC-4E7A-8788-BD51C11C98FD}" srcOrd="0" destOrd="0" presId="urn:microsoft.com/office/officeart/2005/8/layout/target3"/>
    <dgm:cxn modelId="{A6B0B31A-FEEA-4781-8FC2-C40BD08197AD}" type="presOf" srcId="{44FDF27C-74F8-480D-9BC1-1EA67C1BD6DA}" destId="{815C16E3-B914-468F-9CC1-DFB18FB57BB9}" srcOrd="0" destOrd="0" presId="urn:microsoft.com/office/officeart/2005/8/layout/target3"/>
    <dgm:cxn modelId="{BA4168B8-EE91-4C5A-AB89-2DD599C62F97}" srcId="{B9E4CE1A-9442-44BC-8F48-E2873FA48C50}" destId="{035141B7-9CC4-4E23-A009-9E184F75994D}" srcOrd="0" destOrd="0" parTransId="{53588FBC-32CB-43C2-AAA3-DA3751FA84EE}" sibTransId="{F78382A1-4B30-41C0-9FAB-83FB64C5E49B}"/>
    <dgm:cxn modelId="{382667A5-C8FB-4ABC-836D-B9125AE2D25C}" type="presParOf" srcId="{0283FED6-E9DC-4E7A-8788-BD51C11C98FD}" destId="{7CD94417-5820-4448-BEAC-915D4F25BCD5}" srcOrd="0" destOrd="0" presId="urn:microsoft.com/office/officeart/2005/8/layout/target3"/>
    <dgm:cxn modelId="{51600B95-7D15-4939-8E1F-5C05414060BA}" type="presParOf" srcId="{0283FED6-E9DC-4E7A-8788-BD51C11C98FD}" destId="{50D10FD0-B1BC-45BA-8DC5-1D497ABDCAD1}" srcOrd="1" destOrd="0" presId="urn:microsoft.com/office/officeart/2005/8/layout/target3"/>
    <dgm:cxn modelId="{D1C8F8F2-E9CC-4A70-8D9F-064C4F7EE4A5}" type="presParOf" srcId="{0283FED6-E9DC-4E7A-8788-BD51C11C98FD}" destId="{E30182D5-7923-4B1A-9B65-F3FFD83DD80E}" srcOrd="2" destOrd="0" presId="urn:microsoft.com/office/officeart/2005/8/layout/target3"/>
    <dgm:cxn modelId="{4D25B258-321B-445B-90D4-BE04E3CA2892}" type="presParOf" srcId="{0283FED6-E9DC-4E7A-8788-BD51C11C98FD}" destId="{29D90CCF-9F49-437E-8475-0D633B9A07D1}" srcOrd="3" destOrd="0" presId="urn:microsoft.com/office/officeart/2005/8/layout/target3"/>
    <dgm:cxn modelId="{996E2204-C298-46E8-9D24-AA6EA7A0A17F}" type="presParOf" srcId="{0283FED6-E9DC-4E7A-8788-BD51C11C98FD}" destId="{36DC3A78-FC44-4A27-8E03-07E8099C96A4}" srcOrd="4" destOrd="0" presId="urn:microsoft.com/office/officeart/2005/8/layout/target3"/>
    <dgm:cxn modelId="{96259CD5-B133-4698-893F-FAAAFA5A8C1A}" type="presParOf" srcId="{0283FED6-E9DC-4E7A-8788-BD51C11C98FD}" destId="{116043D6-12CD-4482-AA8B-AAAD608C341B}" srcOrd="5" destOrd="0" presId="urn:microsoft.com/office/officeart/2005/8/layout/target3"/>
    <dgm:cxn modelId="{A5A0F019-21E1-4DD0-8F25-7C5F72B4B06F}" type="presParOf" srcId="{0283FED6-E9DC-4E7A-8788-BD51C11C98FD}" destId="{0110015D-7415-4149-BE04-422456A46173}" srcOrd="6" destOrd="0" presId="urn:microsoft.com/office/officeart/2005/8/layout/target3"/>
    <dgm:cxn modelId="{59674BED-99A8-4266-A76B-2680EC17673F}" type="presParOf" srcId="{0283FED6-E9DC-4E7A-8788-BD51C11C98FD}" destId="{33E4A1A4-CDDE-4980-BAD8-4AB7039CED52}" srcOrd="7" destOrd="0" presId="urn:microsoft.com/office/officeart/2005/8/layout/target3"/>
    <dgm:cxn modelId="{1098F303-89CE-4EF0-8BFA-3E001B55F7CB}" type="presParOf" srcId="{0283FED6-E9DC-4E7A-8788-BD51C11C98FD}" destId="{815C16E3-B914-468F-9CC1-DFB18FB57BB9}" srcOrd="8" destOrd="0" presId="urn:microsoft.com/office/officeart/2005/8/layout/target3"/>
    <dgm:cxn modelId="{1DE01F4C-E8C4-4074-B67E-018D899E9997}" type="presParOf" srcId="{0283FED6-E9DC-4E7A-8788-BD51C11C98FD}" destId="{5C3BEC26-B021-4D91-A6BC-9984C7FA38D3}" srcOrd="9" destOrd="0" presId="urn:microsoft.com/office/officeart/2005/8/layout/target3"/>
    <dgm:cxn modelId="{8F90EF01-14F4-4843-88D4-B83ED3D58875}" type="presParOf" srcId="{0283FED6-E9DC-4E7A-8788-BD51C11C98FD}" destId="{E2E9FF03-329F-41E7-BB13-A1F15007F653}" srcOrd="10" destOrd="0" presId="urn:microsoft.com/office/officeart/2005/8/layout/target3"/>
    <dgm:cxn modelId="{ABB3B37F-E875-4638-B80F-B0EBA712B0E9}" type="presParOf" srcId="{0283FED6-E9DC-4E7A-8788-BD51C11C98FD}" destId="{4D9C9C50-ABD4-41CD-B33F-AD32AEC4CB71}" srcOrd="11" destOrd="0" presId="urn:microsoft.com/office/officeart/2005/8/layout/target3"/>
    <dgm:cxn modelId="{92167B6F-46AB-483D-AF74-C2A20B541E0A}" type="presParOf" srcId="{0283FED6-E9DC-4E7A-8788-BD51C11C98FD}" destId="{30DC758C-3AA8-4C7E-9646-6B42BD867D99}" srcOrd="12" destOrd="0" presId="urn:microsoft.com/office/officeart/2005/8/layout/target3"/>
    <dgm:cxn modelId="{DB76B5B1-145F-4C07-A655-3210B9515E37}" type="presParOf" srcId="{0283FED6-E9DC-4E7A-8788-BD51C11C98FD}" destId="{B0249742-942B-468D-B854-EE00831AE503}" srcOrd="13" destOrd="0" presId="urn:microsoft.com/office/officeart/2005/8/layout/target3"/>
    <dgm:cxn modelId="{F420E198-F1A7-481E-A82B-1FB5D3CEFEBE}" type="presParOf" srcId="{0283FED6-E9DC-4E7A-8788-BD51C11C98FD}" destId="{EA530F3E-ECE2-48AB-8832-28E2C6467DB0}" srcOrd="14" destOrd="0" presId="urn:microsoft.com/office/officeart/2005/8/layout/target3"/>
    <dgm:cxn modelId="{AEBD0DDB-8032-485B-8628-94CC611DBB21}" type="presParOf" srcId="{0283FED6-E9DC-4E7A-8788-BD51C11C98FD}" destId="{59B6CADB-3DF4-4F86-8D63-967C2C9E087E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017CF97-3DD3-4089-8B0E-D8241ADC3D14}" type="doc">
      <dgm:prSet loTypeId="urn:microsoft.com/office/officeart/2005/8/layout/arrow4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A1FF24B-60D0-4633-AB71-7DE6DE5EA25F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uk-UA" sz="2400" b="1" dirty="0" smtClean="0"/>
            <a:t>Робота одного підйому буде рівна:  </a:t>
          </a:r>
          <a:r>
            <a:rPr lang="uk-UA" sz="2400" b="1" i="1" dirty="0" smtClean="0"/>
            <a:t>А=m·</a:t>
          </a:r>
          <a:r>
            <a:rPr lang="en-US" sz="2400" b="1" i="1" dirty="0" smtClean="0"/>
            <a:t>g</a:t>
          </a:r>
          <a:r>
            <a:rPr lang="uk-UA" sz="2400" b="1" i="1" noProof="0" dirty="0" smtClean="0"/>
            <a:t>·</a:t>
          </a:r>
          <a:r>
            <a:rPr lang="uk-UA" sz="2400" b="1" i="1" dirty="0" smtClean="0"/>
            <a:t>l</a:t>
          </a:r>
          <a:r>
            <a:rPr lang="uk-UA" sz="2400" b="1" dirty="0" smtClean="0"/>
            <a:t>,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uk-UA" sz="2400" b="1" dirty="0" smtClean="0"/>
            <a:t>де </a:t>
          </a:r>
          <a:r>
            <a:rPr lang="uk-UA" sz="2400" b="1" i="1" dirty="0" smtClean="0"/>
            <a:t>m</a:t>
          </a:r>
          <a:r>
            <a:rPr lang="uk-UA" sz="2400" b="1" dirty="0" smtClean="0"/>
            <a:t> – маса тіла, </a:t>
          </a:r>
          <a:r>
            <a:rPr lang="uk-UA" sz="2400" b="1" i="1" dirty="0" smtClean="0"/>
            <a:t>l</a:t>
          </a:r>
          <a:r>
            <a:rPr lang="uk-UA" sz="2400" b="1" dirty="0" smtClean="0"/>
            <a:t> – довжина рук</a:t>
          </a:r>
          <a:endParaRPr lang="ru-RU" sz="2400" dirty="0"/>
        </a:p>
      </dgm:t>
    </dgm:pt>
    <dgm:pt modelId="{D8767FCD-8CE2-4A77-97CC-F38BE2330680}" type="parTrans" cxnId="{B651C672-3453-4450-A978-155445AC48C4}">
      <dgm:prSet/>
      <dgm:spPr/>
      <dgm:t>
        <a:bodyPr/>
        <a:lstStyle/>
        <a:p>
          <a:endParaRPr lang="ru-RU"/>
        </a:p>
      </dgm:t>
    </dgm:pt>
    <dgm:pt modelId="{8F58A842-507E-4340-87EE-09805161A556}" type="sibTrans" cxnId="{B651C672-3453-4450-A978-155445AC48C4}">
      <dgm:prSet/>
      <dgm:spPr/>
      <dgm:t>
        <a:bodyPr/>
        <a:lstStyle/>
        <a:p>
          <a:endParaRPr lang="ru-RU"/>
        </a:p>
      </dgm:t>
    </dgm:pt>
    <dgm:pt modelId="{9BBB91A0-9477-416D-8799-FC5B9F7BA09E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uk-UA" sz="2400" b="1" noProof="0" dirty="0" smtClean="0"/>
            <a:t>Робота декількох підйомів n буде відповідно рівна: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uk-UA" sz="2400" b="1" i="1" noProof="0" dirty="0" smtClean="0"/>
            <a:t>А=</a:t>
          </a:r>
          <a:r>
            <a:rPr lang="uk-UA" sz="2400" b="1" i="1" noProof="0" dirty="0" err="1" smtClean="0"/>
            <a:t>n·m</a:t>
          </a:r>
          <a:r>
            <a:rPr lang="uk-UA" sz="2400" b="1" i="1" noProof="0" dirty="0" smtClean="0"/>
            <a:t>·</a:t>
          </a:r>
          <a:r>
            <a:rPr lang="en-US" sz="2400" b="1" i="1" noProof="0" dirty="0" smtClean="0"/>
            <a:t>g</a:t>
          </a:r>
          <a:r>
            <a:rPr lang="uk-UA" sz="2400" b="1" i="1" noProof="0" dirty="0" smtClean="0"/>
            <a:t>·l</a:t>
          </a:r>
          <a:r>
            <a:rPr lang="uk-UA" sz="2400" b="1" noProof="0" dirty="0" smtClean="0"/>
            <a:t>,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uk-UA" sz="2400" b="1" noProof="0" dirty="0" smtClean="0"/>
            <a:t>де </a:t>
          </a:r>
          <a:r>
            <a:rPr lang="uk-UA" sz="2400" b="1" i="1" noProof="0" dirty="0" smtClean="0"/>
            <a:t>n</a:t>
          </a:r>
          <a:r>
            <a:rPr lang="uk-UA" sz="2400" b="1" noProof="0" dirty="0" smtClean="0"/>
            <a:t> – число  підйомів</a:t>
          </a:r>
        </a:p>
        <a:p>
          <a:pPr rtl="0">
            <a:lnSpc>
              <a:spcPct val="90000"/>
            </a:lnSpc>
            <a:spcAft>
              <a:spcPct val="35000"/>
            </a:spcAft>
          </a:pPr>
          <a:endParaRPr lang="ru-RU" sz="1500" dirty="0"/>
        </a:p>
      </dgm:t>
    </dgm:pt>
    <dgm:pt modelId="{567DD3D8-7EC6-49D1-A7AB-9451F33E9CDF}" type="parTrans" cxnId="{6BF198AE-4719-4149-83BE-84991E8BD5F4}">
      <dgm:prSet/>
      <dgm:spPr/>
      <dgm:t>
        <a:bodyPr/>
        <a:lstStyle/>
        <a:p>
          <a:endParaRPr lang="ru-RU"/>
        </a:p>
      </dgm:t>
    </dgm:pt>
    <dgm:pt modelId="{9AD725F5-9613-43BE-889D-023BED8C16AA}" type="sibTrans" cxnId="{6BF198AE-4719-4149-83BE-84991E8BD5F4}">
      <dgm:prSet/>
      <dgm:spPr/>
      <dgm:t>
        <a:bodyPr/>
        <a:lstStyle/>
        <a:p>
          <a:endParaRPr lang="ru-RU"/>
        </a:p>
      </dgm:t>
    </dgm:pt>
    <dgm:pt modelId="{D68D2297-4275-4513-A863-86B7F6FB24AA}" type="pres">
      <dgm:prSet presAssocID="{4017CF97-3DD3-4089-8B0E-D8241ADC3D14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81E9CD-024E-41F7-8174-52733B34171B}" type="pres">
      <dgm:prSet presAssocID="{3A1FF24B-60D0-4633-AB71-7DE6DE5EA25F}" presName="upArrow" presStyleLbl="node1" presStyleIdx="0" presStyleCnt="2"/>
      <dgm:spPr/>
    </dgm:pt>
    <dgm:pt modelId="{8F0AACAC-CD94-40BF-9CF6-CA514702C8B3}" type="pres">
      <dgm:prSet presAssocID="{3A1FF24B-60D0-4633-AB71-7DE6DE5EA25F}" presName="upArrowText" presStyleLbl="revTx" presStyleIdx="0" presStyleCnt="2" custScaleX="1067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A14F2-75BF-4D90-8C2A-E74120F092EA}" type="pres">
      <dgm:prSet presAssocID="{9BBB91A0-9477-416D-8799-FC5B9F7BA09E}" presName="downArrow" presStyleLbl="node1" presStyleIdx="1" presStyleCnt="2"/>
      <dgm:spPr/>
    </dgm:pt>
    <dgm:pt modelId="{F985693C-DA1F-43DB-907D-8D7207413764}" type="pres">
      <dgm:prSet presAssocID="{9BBB91A0-9477-416D-8799-FC5B9F7BA09E}" presName="downArrowText" presStyleLbl="revTx" presStyleIdx="1" presStyleCnt="2" custScaleX="102246" custScaleY="1300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2C4C1-BFB4-46B9-AB8E-AEAAAF0B4209}" type="presOf" srcId="{9BBB91A0-9477-416D-8799-FC5B9F7BA09E}" destId="{F985693C-DA1F-43DB-907D-8D7207413764}" srcOrd="0" destOrd="0" presId="urn:microsoft.com/office/officeart/2005/8/layout/arrow4"/>
    <dgm:cxn modelId="{B651C672-3453-4450-A978-155445AC48C4}" srcId="{4017CF97-3DD3-4089-8B0E-D8241ADC3D14}" destId="{3A1FF24B-60D0-4633-AB71-7DE6DE5EA25F}" srcOrd="0" destOrd="0" parTransId="{D8767FCD-8CE2-4A77-97CC-F38BE2330680}" sibTransId="{8F58A842-507E-4340-87EE-09805161A556}"/>
    <dgm:cxn modelId="{365CBB4B-FE7F-4976-BDDF-96E3E66A99E1}" type="presOf" srcId="{4017CF97-3DD3-4089-8B0E-D8241ADC3D14}" destId="{D68D2297-4275-4513-A863-86B7F6FB24AA}" srcOrd="0" destOrd="0" presId="urn:microsoft.com/office/officeart/2005/8/layout/arrow4"/>
    <dgm:cxn modelId="{20487448-F022-4F46-9025-93698D07F01E}" type="presOf" srcId="{3A1FF24B-60D0-4633-AB71-7DE6DE5EA25F}" destId="{8F0AACAC-CD94-40BF-9CF6-CA514702C8B3}" srcOrd="0" destOrd="0" presId="urn:microsoft.com/office/officeart/2005/8/layout/arrow4"/>
    <dgm:cxn modelId="{6BF198AE-4719-4149-83BE-84991E8BD5F4}" srcId="{4017CF97-3DD3-4089-8B0E-D8241ADC3D14}" destId="{9BBB91A0-9477-416D-8799-FC5B9F7BA09E}" srcOrd="1" destOrd="0" parTransId="{567DD3D8-7EC6-49D1-A7AB-9451F33E9CDF}" sibTransId="{9AD725F5-9613-43BE-889D-023BED8C16AA}"/>
    <dgm:cxn modelId="{72A92BE0-ACBE-4829-AAD2-7ED5822383D2}" type="presParOf" srcId="{D68D2297-4275-4513-A863-86B7F6FB24AA}" destId="{5281E9CD-024E-41F7-8174-52733B34171B}" srcOrd="0" destOrd="0" presId="urn:microsoft.com/office/officeart/2005/8/layout/arrow4"/>
    <dgm:cxn modelId="{085A013A-FC3D-422C-9457-2D49E34CB1AD}" type="presParOf" srcId="{D68D2297-4275-4513-A863-86B7F6FB24AA}" destId="{8F0AACAC-CD94-40BF-9CF6-CA514702C8B3}" srcOrd="1" destOrd="0" presId="urn:microsoft.com/office/officeart/2005/8/layout/arrow4"/>
    <dgm:cxn modelId="{4EF577C2-C46C-46A8-8122-1008F86A0C79}" type="presParOf" srcId="{D68D2297-4275-4513-A863-86B7F6FB24AA}" destId="{8D8A14F2-75BF-4D90-8C2A-E74120F092EA}" srcOrd="2" destOrd="0" presId="urn:microsoft.com/office/officeart/2005/8/layout/arrow4"/>
    <dgm:cxn modelId="{59E545C7-A08C-4EDC-BCC9-C3640F552C35}" type="presParOf" srcId="{D68D2297-4275-4513-A863-86B7F6FB24AA}" destId="{F985693C-DA1F-43DB-907D-8D7207413764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B7740A-4ED6-41AF-8863-0B734CD91221}">
      <dsp:nvSpPr>
        <dsp:cNvPr id="0" name=""/>
        <dsp:cNvSpPr/>
      </dsp:nvSpPr>
      <dsp:spPr>
        <a:xfrm>
          <a:off x="1529" y="150289"/>
          <a:ext cx="1757867" cy="87893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smtClean="0"/>
            <a:t>Студент 1     13865 кроків</a:t>
          </a:r>
          <a:endParaRPr lang="ru-RU" sz="2300" kern="1200"/>
        </a:p>
      </dsp:txBody>
      <dsp:txXfrm>
        <a:off x="27272" y="176032"/>
        <a:ext cx="1706381" cy="827447"/>
      </dsp:txXfrm>
    </dsp:sp>
    <dsp:sp modelId="{2A18A533-3995-4521-A169-5A221B5C1610}">
      <dsp:nvSpPr>
        <dsp:cNvPr id="0" name=""/>
        <dsp:cNvSpPr/>
      </dsp:nvSpPr>
      <dsp:spPr>
        <a:xfrm>
          <a:off x="2198863" y="150289"/>
          <a:ext cx="1757867" cy="878933"/>
        </a:xfrm>
        <a:prstGeom prst="roundRect">
          <a:avLst>
            <a:gd name="adj" fmla="val 10000"/>
          </a:avLst>
        </a:prstGeom>
        <a:solidFill>
          <a:schemeClr val="accent2">
            <a:hueOff val="-5775273"/>
            <a:satOff val="5219"/>
            <a:lumOff val="58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smtClean="0"/>
            <a:t>Студент 2     13571 кроків</a:t>
          </a:r>
          <a:endParaRPr lang="ru-RU" sz="2300" kern="1200"/>
        </a:p>
      </dsp:txBody>
      <dsp:txXfrm>
        <a:off x="2224606" y="176032"/>
        <a:ext cx="1706381" cy="827447"/>
      </dsp:txXfrm>
    </dsp:sp>
    <dsp:sp modelId="{66818D39-B147-4EDC-8FA8-29E5A7F4F144}">
      <dsp:nvSpPr>
        <dsp:cNvPr id="0" name=""/>
        <dsp:cNvSpPr/>
      </dsp:nvSpPr>
      <dsp:spPr>
        <a:xfrm>
          <a:off x="4396197" y="150289"/>
          <a:ext cx="1757867" cy="878933"/>
        </a:xfrm>
        <a:prstGeom prst="roundRect">
          <a:avLst>
            <a:gd name="adj" fmla="val 10000"/>
          </a:avLst>
        </a:prstGeom>
        <a:solidFill>
          <a:schemeClr val="accent2">
            <a:hueOff val="-11550546"/>
            <a:satOff val="10438"/>
            <a:lumOff val="117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smtClean="0"/>
            <a:t>Студент 3     11379 кроків</a:t>
          </a:r>
          <a:endParaRPr lang="ru-RU" sz="2300" kern="1200"/>
        </a:p>
      </dsp:txBody>
      <dsp:txXfrm>
        <a:off x="4421940" y="176032"/>
        <a:ext cx="1706381" cy="827447"/>
      </dsp:txXfrm>
    </dsp:sp>
    <dsp:sp modelId="{2824692B-4DCA-48DC-8047-B2B129561414}">
      <dsp:nvSpPr>
        <dsp:cNvPr id="0" name=""/>
        <dsp:cNvSpPr/>
      </dsp:nvSpPr>
      <dsp:spPr>
        <a:xfrm>
          <a:off x="6593531" y="150289"/>
          <a:ext cx="1757867" cy="878933"/>
        </a:xfrm>
        <a:prstGeom prst="roundRect">
          <a:avLst>
            <a:gd name="adj" fmla="val 10000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smtClean="0"/>
            <a:t>Студент 4     2272 кроків</a:t>
          </a:r>
          <a:endParaRPr lang="ru-RU" sz="2300" kern="1200"/>
        </a:p>
      </dsp:txBody>
      <dsp:txXfrm>
        <a:off x="6619274" y="176032"/>
        <a:ext cx="1706381" cy="82744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C3B37-F309-4CAE-8E37-3903DFDBBFF2}">
      <dsp:nvSpPr>
        <dsp:cNvPr id="0" name=""/>
        <dsp:cNvSpPr/>
      </dsp:nvSpPr>
      <dsp:spPr>
        <a:xfrm>
          <a:off x="598829" y="0"/>
          <a:ext cx="6786737" cy="2664295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2AE81F-B287-4072-BEFC-079D2ECED56E}">
      <dsp:nvSpPr>
        <dsp:cNvPr id="0" name=""/>
        <dsp:cNvSpPr/>
      </dsp:nvSpPr>
      <dsp:spPr>
        <a:xfrm>
          <a:off x="97" y="799288"/>
          <a:ext cx="3894732" cy="106571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/>
            <a:t>Виміряйте масу свого тіла, довжину лави і час руху без допомоги ніг </a:t>
          </a:r>
          <a:endParaRPr lang="ru-RU" sz="1700" kern="1200" dirty="0"/>
        </a:p>
      </dsp:txBody>
      <dsp:txXfrm>
        <a:off x="52121" y="851312"/>
        <a:ext cx="3790684" cy="961670"/>
      </dsp:txXfrm>
    </dsp:sp>
    <dsp:sp modelId="{DB2C240D-4F74-4194-A2DE-73299D767717}">
      <dsp:nvSpPr>
        <dsp:cNvPr id="0" name=""/>
        <dsp:cNvSpPr/>
      </dsp:nvSpPr>
      <dsp:spPr>
        <a:xfrm>
          <a:off x="4089566" y="799288"/>
          <a:ext cx="3894732" cy="106571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/>
            <a:t>Потужність розрахуємо за формулою: N= </a:t>
          </a:r>
          <a:r>
            <a:rPr lang="en-US" sz="1700" b="1" kern="1200" dirty="0" smtClean="0"/>
            <a:t>m</a:t>
          </a:r>
          <a:r>
            <a:rPr lang="uk-UA" sz="1700" b="1" kern="1200" dirty="0" smtClean="0"/>
            <a:t>·</a:t>
          </a:r>
          <a:r>
            <a:rPr lang="en-US" sz="1700" b="1" kern="1200" dirty="0" smtClean="0"/>
            <a:t>g</a:t>
          </a:r>
          <a:r>
            <a:rPr lang="uk-UA" sz="1700" b="1" kern="1200" dirty="0" smtClean="0"/>
            <a:t>·h/ t, де h – довжина лави, m – маса тіла, t – час руху</a:t>
          </a:r>
          <a:endParaRPr lang="ru-RU" sz="1700" kern="1200" dirty="0"/>
        </a:p>
      </dsp:txBody>
      <dsp:txXfrm>
        <a:off x="4141590" y="851312"/>
        <a:ext cx="3790684" cy="9616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8D1E6D-6883-4718-A188-1BE28A79F357}">
      <dsp:nvSpPr>
        <dsp:cNvPr id="0" name=""/>
        <dsp:cNvSpPr/>
      </dsp:nvSpPr>
      <dsp:spPr>
        <a:xfrm>
          <a:off x="2215" y="7255"/>
          <a:ext cx="1133018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35560" rIns="99568" bIns="3556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Студент</a:t>
          </a:r>
          <a:endParaRPr lang="ru-RU" sz="1400" b="1" kern="1200" dirty="0"/>
        </a:p>
      </dsp:txBody>
      <dsp:txXfrm>
        <a:off x="2215" y="7255"/>
        <a:ext cx="1133018" cy="455400"/>
      </dsp:txXfrm>
    </dsp:sp>
    <dsp:sp modelId="{0EE3AC9F-D2BA-487A-884B-6323A3E920BA}">
      <dsp:nvSpPr>
        <dsp:cNvPr id="0" name=""/>
        <dsp:cNvSpPr/>
      </dsp:nvSpPr>
      <dsp:spPr>
        <a:xfrm>
          <a:off x="1135233" y="7255"/>
          <a:ext cx="226603" cy="4554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CAE3F2-242C-4C6A-8DD2-FB0A0B319E12}">
      <dsp:nvSpPr>
        <dsp:cNvPr id="0" name=""/>
        <dsp:cNvSpPr/>
      </dsp:nvSpPr>
      <dsp:spPr>
        <a:xfrm>
          <a:off x="1452478" y="7255"/>
          <a:ext cx="3081810" cy="455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m=65 </a:t>
          </a:r>
          <a:r>
            <a:rPr lang="uk-UA" sz="2000" b="1" kern="1200" dirty="0" smtClean="0"/>
            <a:t>кг, </a:t>
          </a:r>
          <a:r>
            <a:rPr lang="en-US" sz="2000" b="1" kern="1200" dirty="0" smtClean="0"/>
            <a:t>t=</a:t>
          </a:r>
          <a:r>
            <a:rPr lang="uk-UA" sz="2000" b="1" kern="1200" dirty="0" smtClean="0"/>
            <a:t>6с</a:t>
          </a:r>
          <a:endParaRPr lang="ru-RU" sz="2000" b="1" kern="1200" dirty="0"/>
        </a:p>
      </dsp:txBody>
      <dsp:txXfrm>
        <a:off x="1452478" y="7255"/>
        <a:ext cx="3081810" cy="455400"/>
      </dsp:txXfrm>
    </dsp:sp>
    <dsp:sp modelId="{12623032-8236-4366-B857-032F3D477D20}">
      <dsp:nvSpPr>
        <dsp:cNvPr id="0" name=""/>
        <dsp:cNvSpPr/>
      </dsp:nvSpPr>
      <dsp:spPr>
        <a:xfrm>
          <a:off x="2215" y="545456"/>
          <a:ext cx="1133018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35560" rIns="99568" bIns="3556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Студентка</a:t>
          </a:r>
          <a:endParaRPr lang="ru-RU" sz="1400" kern="1200" dirty="0"/>
        </a:p>
      </dsp:txBody>
      <dsp:txXfrm>
        <a:off x="2215" y="545456"/>
        <a:ext cx="1133018" cy="455400"/>
      </dsp:txXfrm>
    </dsp:sp>
    <dsp:sp modelId="{95538998-BE61-4315-9F74-9A200D931050}">
      <dsp:nvSpPr>
        <dsp:cNvPr id="0" name=""/>
        <dsp:cNvSpPr/>
      </dsp:nvSpPr>
      <dsp:spPr>
        <a:xfrm>
          <a:off x="1135233" y="545456"/>
          <a:ext cx="226603" cy="4554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0F90F-B627-4614-B67A-B82BA08FCFEE}">
      <dsp:nvSpPr>
        <dsp:cNvPr id="0" name=""/>
        <dsp:cNvSpPr/>
      </dsp:nvSpPr>
      <dsp:spPr>
        <a:xfrm>
          <a:off x="1452478" y="545456"/>
          <a:ext cx="3081810" cy="455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m=55 </a:t>
          </a:r>
          <a:r>
            <a:rPr lang="uk-UA" sz="2000" b="1" kern="1200" dirty="0" smtClean="0"/>
            <a:t>кг, </a:t>
          </a:r>
          <a:r>
            <a:rPr lang="en-US" sz="2000" b="1" kern="1200" dirty="0" smtClean="0"/>
            <a:t>t=</a:t>
          </a:r>
          <a:r>
            <a:rPr lang="uk-UA" sz="2000" b="1" kern="1200" dirty="0" smtClean="0"/>
            <a:t>13с  </a:t>
          </a:r>
          <a:r>
            <a:rPr lang="en-US" sz="2000" b="1" kern="1200" dirty="0" smtClean="0"/>
            <a:t>h=6</a:t>
          </a:r>
          <a:r>
            <a:rPr lang="uk-UA" sz="2000" b="1" kern="1200" dirty="0" smtClean="0"/>
            <a:t>,4м   </a:t>
          </a:r>
          <a:endParaRPr lang="ru-RU" sz="2000" kern="1200" dirty="0"/>
        </a:p>
      </dsp:txBody>
      <dsp:txXfrm>
        <a:off x="1452478" y="545456"/>
        <a:ext cx="3081810" cy="455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F0D7D5-5EEF-448E-B1B4-ADB5368CEE99}">
      <dsp:nvSpPr>
        <dsp:cNvPr id="0" name=""/>
        <dsp:cNvSpPr/>
      </dsp:nvSpPr>
      <dsp:spPr>
        <a:xfrm>
          <a:off x="642671" y="0"/>
          <a:ext cx="7283609" cy="3633584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0462A2-027A-4AB1-B087-2A007590CC8C}">
      <dsp:nvSpPr>
        <dsp:cNvPr id="0" name=""/>
        <dsp:cNvSpPr/>
      </dsp:nvSpPr>
      <dsp:spPr>
        <a:xfrm>
          <a:off x="4184" y="1090075"/>
          <a:ext cx="2761478" cy="145343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Визначаємо число кроків в аудиторії, що вкладаються в певну довжину – n1: l1 = L / n1, де L – довжина.</a:t>
          </a:r>
          <a:endParaRPr lang="ru-RU" sz="1800" kern="1200" dirty="0"/>
        </a:p>
      </dsp:txBody>
      <dsp:txXfrm>
        <a:off x="75135" y="1161026"/>
        <a:ext cx="2619576" cy="1311531"/>
      </dsp:txXfrm>
    </dsp:sp>
    <dsp:sp modelId="{5E606EB9-2476-4950-B873-C4F41E42719E}">
      <dsp:nvSpPr>
        <dsp:cNvPr id="0" name=""/>
        <dsp:cNvSpPr/>
      </dsp:nvSpPr>
      <dsp:spPr>
        <a:xfrm>
          <a:off x="2903736" y="1090075"/>
          <a:ext cx="2761478" cy="145343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Визначаємо число кроків, що вкладаються в дві такі довжини – n2: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 l2 = 2L / n2.</a:t>
          </a:r>
          <a:endParaRPr lang="ru-RU" sz="1800" kern="1200" dirty="0"/>
        </a:p>
      </dsp:txBody>
      <dsp:txXfrm>
        <a:off x="2974687" y="1161026"/>
        <a:ext cx="2619576" cy="1311531"/>
      </dsp:txXfrm>
    </dsp:sp>
    <dsp:sp modelId="{5AADEDB5-3499-4DC2-A3C8-60D19EC79CFA}">
      <dsp:nvSpPr>
        <dsp:cNvPr id="0" name=""/>
        <dsp:cNvSpPr/>
      </dsp:nvSpPr>
      <dsp:spPr>
        <a:xfrm>
          <a:off x="5803289" y="1090075"/>
          <a:ext cx="2761478" cy="145343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smtClean="0"/>
            <a:t>Потім розраховуємо середню довжину кроку: l = (l1 + l2) / 2</a:t>
          </a:r>
          <a:endParaRPr lang="ru-RU" sz="1800" kern="1200"/>
        </a:p>
      </dsp:txBody>
      <dsp:txXfrm>
        <a:off x="5874240" y="1161026"/>
        <a:ext cx="2619576" cy="131153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3A4F0-41CF-4E2C-A635-0C811AFF53CB}">
      <dsp:nvSpPr>
        <dsp:cNvPr id="0" name=""/>
        <dsp:cNvSpPr/>
      </dsp:nvSpPr>
      <dsp:spPr>
        <a:xfrm>
          <a:off x="0" y="5793"/>
          <a:ext cx="7408333" cy="79150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Кроків: 21000-30000</a:t>
          </a:r>
          <a:endParaRPr lang="ru-RU" sz="3300" kern="1200" dirty="0"/>
        </a:p>
      </dsp:txBody>
      <dsp:txXfrm>
        <a:off x="38638" y="44431"/>
        <a:ext cx="7331057" cy="714229"/>
      </dsp:txXfrm>
    </dsp:sp>
    <dsp:sp modelId="{D09D62BF-47AE-44B5-87EE-3C87844EBC12}">
      <dsp:nvSpPr>
        <dsp:cNvPr id="0" name=""/>
        <dsp:cNvSpPr/>
      </dsp:nvSpPr>
      <dsp:spPr>
        <a:xfrm>
          <a:off x="0" y="892338"/>
          <a:ext cx="7408333" cy="791505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smtClean="0"/>
            <a:t>Відстань: 12-17 кілометрів</a:t>
          </a:r>
          <a:endParaRPr lang="ru-RU" sz="3300" kern="1200"/>
        </a:p>
      </dsp:txBody>
      <dsp:txXfrm>
        <a:off x="38638" y="930976"/>
        <a:ext cx="7331057" cy="7142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D6D2C8-0AE1-46B7-A032-97D135E0B924}">
      <dsp:nvSpPr>
        <dsp:cNvPr id="0" name=""/>
        <dsp:cNvSpPr/>
      </dsp:nvSpPr>
      <dsp:spPr>
        <a:xfrm>
          <a:off x="0" y="166666"/>
          <a:ext cx="2951098" cy="611482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3200" b="1" i="1" kern="1200" smtClean="0">
                    <a:latin typeface="Cambria Math"/>
                  </a:rPr>
                  <m:t>𝒗</m:t>
                </m:r>
                <m:r>
                  <a:rPr lang="en-US" sz="3200" b="1" i="1" kern="1200" smtClean="0">
                    <a:latin typeface="Cambria Math"/>
                  </a:rPr>
                  <m:t>=</m:t>
                </m:r>
                <m:r>
                  <a:rPr lang="en-US" sz="3200" b="1" i="1" kern="1200" smtClean="0">
                    <a:latin typeface="Cambria Math"/>
                  </a:rPr>
                  <m:t>𝑺</m:t>
                </m:r>
                <m:r>
                  <a:rPr lang="uk-UA" sz="3200" b="1" i="1" kern="1200">
                    <a:latin typeface="Cambria Math"/>
                  </a:rPr>
                  <m:t>/</m:t>
                </m:r>
                <m:r>
                  <a:rPr lang="en-US" sz="3200" b="1" i="1" kern="1200">
                    <a:latin typeface="Cambria Math"/>
                  </a:rPr>
                  <m:t>𝒕</m:t>
                </m:r>
              </m:oMath>
            </m:oMathPara>
          </a14:m>
          <a:endParaRPr lang="ru-RU" sz="3200" kern="1200" dirty="0"/>
        </a:p>
      </dsp:txBody>
      <dsp:txXfrm>
        <a:off x="29850" y="196516"/>
        <a:ext cx="2891398" cy="5517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47EE1-1CC1-43ED-B8A2-038A7AD2B1B6}">
      <dsp:nvSpPr>
        <dsp:cNvPr id="0" name=""/>
        <dsp:cNvSpPr/>
      </dsp:nvSpPr>
      <dsp:spPr>
        <a:xfrm>
          <a:off x="3073" y="300380"/>
          <a:ext cx="2740075" cy="11904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Довжина кола </a:t>
          </a:r>
          <a14:m xmlns:a14="http://schemas.microsoft.com/office/drawing/2010/main">
            <m:oMath xmlns:m="http://schemas.openxmlformats.org/officeDocument/2006/math">
              <m:r>
                <a:rPr lang="en-US" sz="2000" b="1" i="1" kern="1200" smtClean="0">
                  <a:latin typeface="Cambria Math"/>
                </a:rPr>
                <m:t>𝒍</m:t>
              </m:r>
              <m:r>
                <a:rPr lang="ru-RU" sz="2000" b="1" i="0" kern="1200">
                  <a:latin typeface="Cambria Math"/>
                </a:rPr>
                <m:t>=</m:t>
              </m:r>
              <m:r>
                <a:rPr lang="en-US" sz="2000" b="1" i="0" kern="1200" smtClean="0">
                  <a:latin typeface="Cambria Math"/>
                </a:rPr>
                <m:t>𝟒𝟎𝟎</m:t>
              </m:r>
              <m:r>
                <a:rPr lang="en-US" sz="2000" b="1" i="0" kern="1200" smtClean="0">
                  <a:latin typeface="Cambria Math"/>
                </a:rPr>
                <m:t> м</m:t>
              </m:r>
            </m:oMath>
          </a14:m>
          <a:r>
            <a:rPr lang="uk-UA" sz="2000" b="1" kern="1200" dirty="0"/>
            <a:t>   час </a:t>
          </a:r>
          <a14:m xmlns:a14="http://schemas.microsoft.com/office/drawing/2010/main">
            <m:oMath xmlns:m="http://schemas.openxmlformats.org/officeDocument/2006/math">
              <m:r>
                <a:rPr lang="ru-RU" sz="2000" b="1" i="0" kern="1200">
                  <a:latin typeface="Cambria Math"/>
                </a:rPr>
                <m:t>𝐭</m:t>
              </m:r>
              <m:r>
                <a:rPr lang="ru-RU" sz="2000" b="1" i="0" kern="1200">
                  <a:latin typeface="Cambria Math"/>
                </a:rPr>
                <m:t> =</m:t>
              </m:r>
              <m:r>
                <a:rPr lang="en-US" sz="2000" b="1" i="0" kern="1200" smtClean="0">
                  <a:latin typeface="Cambria Math"/>
                </a:rPr>
                <m:t>𝟏</m:t>
              </m:r>
              <m:r>
                <a:rPr lang="uk-UA" sz="2000" b="1" i="0" kern="1200" smtClean="0">
                  <a:latin typeface="Cambria Math"/>
                </a:rPr>
                <m:t>хв</m:t>
              </m:r>
              <m:r>
                <a:rPr lang="uk-UA" sz="2000" b="1" i="0" kern="1200" smtClean="0">
                  <a:latin typeface="Cambria Math"/>
                </a:rPr>
                <m:t>𝟐𝟐</m:t>
              </m:r>
              <m:r>
                <a:rPr lang="uk-UA" sz="2000" b="1" i="0" kern="1200" smtClean="0">
                  <a:latin typeface="Cambria Math"/>
                </a:rPr>
                <m:t> с = ____ с</m:t>
              </m:r>
            </m:oMath>
          </a14:m>
          <a:endParaRPr lang="ru-RU" sz="2000" kern="1200" dirty="0"/>
        </a:p>
      </dsp:txBody>
      <dsp:txXfrm>
        <a:off x="3073" y="300380"/>
        <a:ext cx="2740075" cy="1190498"/>
      </dsp:txXfrm>
    </dsp:sp>
    <dsp:sp modelId="{7EF0659A-A8B1-46E8-99E5-16F4F14F3716}">
      <dsp:nvSpPr>
        <dsp:cNvPr id="0" name=""/>
        <dsp:cNvSpPr/>
      </dsp:nvSpPr>
      <dsp:spPr>
        <a:xfrm>
          <a:off x="3243158" y="300380"/>
          <a:ext cx="2380997" cy="11904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Швидкість рівна ___м/с</a:t>
          </a:r>
          <a:endParaRPr lang="ru-RU" sz="2000" kern="1200" dirty="0"/>
        </a:p>
      </dsp:txBody>
      <dsp:txXfrm>
        <a:off x="3243158" y="300380"/>
        <a:ext cx="2380997" cy="1190498"/>
      </dsp:txXfrm>
    </dsp:sp>
    <dsp:sp modelId="{F2883B85-9C7B-4AB4-9648-8CBC1376EB52}">
      <dsp:nvSpPr>
        <dsp:cNvPr id="0" name=""/>
        <dsp:cNvSpPr/>
      </dsp:nvSpPr>
      <dsp:spPr>
        <a:xfrm>
          <a:off x="6124165" y="300380"/>
          <a:ext cx="2380997" cy="119049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Переводимо значення цієї швидкості км/год = ____ км/год</a:t>
          </a:r>
          <a:endParaRPr lang="ru-RU" sz="2000" kern="1200" dirty="0"/>
        </a:p>
      </dsp:txBody>
      <dsp:txXfrm>
        <a:off x="6124165" y="300380"/>
        <a:ext cx="2380997" cy="11904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94417-5820-4448-BEAC-915D4F25BCD5}">
      <dsp:nvSpPr>
        <dsp:cNvPr id="0" name=""/>
        <dsp:cNvSpPr/>
      </dsp:nvSpPr>
      <dsp:spPr>
        <a:xfrm>
          <a:off x="0" y="0"/>
          <a:ext cx="3450695" cy="3450695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0182D5-7923-4B1A-9B65-F3FFD83DD80E}">
      <dsp:nvSpPr>
        <dsp:cNvPr id="0" name=""/>
        <dsp:cNvSpPr/>
      </dsp:nvSpPr>
      <dsp:spPr>
        <a:xfrm>
          <a:off x="1725347" y="0"/>
          <a:ext cx="5682985" cy="34506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Футболісти збірної України долають за гру приблизно 10-12 кілометрів</a:t>
          </a:r>
          <a:endParaRPr lang="ru-RU" sz="2000" b="1" kern="1200" dirty="0"/>
        </a:p>
      </dsp:txBody>
      <dsp:txXfrm>
        <a:off x="1725347" y="0"/>
        <a:ext cx="5682985" cy="733272"/>
      </dsp:txXfrm>
    </dsp:sp>
    <dsp:sp modelId="{36DC3A78-FC44-4A27-8E03-07E8099C96A4}">
      <dsp:nvSpPr>
        <dsp:cNvPr id="0" name=""/>
        <dsp:cNvSpPr/>
      </dsp:nvSpPr>
      <dsp:spPr>
        <a:xfrm>
          <a:off x="452903" y="733272"/>
          <a:ext cx="2544888" cy="254488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5775273"/>
            <a:satOff val="5219"/>
            <a:lumOff val="58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043D6-12CD-4482-AA8B-AAAD608C341B}">
      <dsp:nvSpPr>
        <dsp:cNvPr id="0" name=""/>
        <dsp:cNvSpPr/>
      </dsp:nvSpPr>
      <dsp:spPr>
        <a:xfrm>
          <a:off x="1725347" y="792085"/>
          <a:ext cx="5682985" cy="254488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5775273"/>
              <a:satOff val="5219"/>
              <a:lumOff val="589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Причому на низьких швидкостях від 0-2,5 км/год близько 2-4 кілометрів </a:t>
          </a:r>
          <a:endParaRPr lang="ru-RU" sz="2000" b="1" kern="1200" dirty="0"/>
        </a:p>
      </dsp:txBody>
      <dsp:txXfrm>
        <a:off x="1725347" y="792085"/>
        <a:ext cx="5682985" cy="733272"/>
      </dsp:txXfrm>
    </dsp:sp>
    <dsp:sp modelId="{33E4A1A4-CDDE-4980-BAD8-4AB7039CED52}">
      <dsp:nvSpPr>
        <dsp:cNvPr id="0" name=""/>
        <dsp:cNvSpPr/>
      </dsp:nvSpPr>
      <dsp:spPr>
        <a:xfrm>
          <a:off x="905807" y="1466545"/>
          <a:ext cx="1639080" cy="163908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1550546"/>
            <a:satOff val="10438"/>
            <a:lumOff val="1179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5C16E3-B914-468F-9CC1-DFB18FB57BB9}">
      <dsp:nvSpPr>
        <dsp:cNvPr id="0" name=""/>
        <dsp:cNvSpPr/>
      </dsp:nvSpPr>
      <dsp:spPr>
        <a:xfrm>
          <a:off x="1725347" y="1466545"/>
          <a:ext cx="5682985" cy="16390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1550546"/>
              <a:satOff val="10438"/>
              <a:lumOff val="1179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На середніх швидкостях від 2,5 до 6 км/год — 2-7 кілометрів </a:t>
          </a:r>
          <a:endParaRPr lang="ru-RU" sz="2000" b="1" kern="1200" dirty="0"/>
        </a:p>
      </dsp:txBody>
      <dsp:txXfrm>
        <a:off x="1725347" y="1466545"/>
        <a:ext cx="5682985" cy="733272"/>
      </dsp:txXfrm>
    </dsp:sp>
    <dsp:sp modelId="{E2E9FF03-329F-41E7-BB13-A1F15007F653}">
      <dsp:nvSpPr>
        <dsp:cNvPr id="0" name=""/>
        <dsp:cNvSpPr/>
      </dsp:nvSpPr>
      <dsp:spPr>
        <a:xfrm>
          <a:off x="1358711" y="2199818"/>
          <a:ext cx="733272" cy="73327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9C9C50-ABD4-41CD-B33F-AD32AEC4CB71}">
      <dsp:nvSpPr>
        <dsp:cNvPr id="0" name=""/>
        <dsp:cNvSpPr/>
      </dsp:nvSpPr>
      <dsp:spPr>
        <a:xfrm>
          <a:off x="1725347" y="2299477"/>
          <a:ext cx="5682985" cy="7332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На високих від 6 км/год і до максимуму тільки 300-500 метрів</a:t>
          </a:r>
          <a:endParaRPr lang="ru-RU" sz="1900" b="1" kern="1200" dirty="0"/>
        </a:p>
      </dsp:txBody>
      <dsp:txXfrm>
        <a:off x="1725347" y="2299477"/>
        <a:ext cx="5682985" cy="7332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1E9CD-024E-41F7-8174-52733B34171B}">
      <dsp:nvSpPr>
        <dsp:cNvPr id="0" name=""/>
        <dsp:cNvSpPr/>
      </dsp:nvSpPr>
      <dsp:spPr>
        <a:xfrm>
          <a:off x="270655" y="-124369"/>
          <a:ext cx="2208445" cy="1656334"/>
        </a:xfrm>
        <a:prstGeom prst="up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0AACAC-CD94-40BF-9CF6-CA514702C8B3}">
      <dsp:nvSpPr>
        <dsp:cNvPr id="0" name=""/>
        <dsp:cNvSpPr/>
      </dsp:nvSpPr>
      <dsp:spPr>
        <a:xfrm>
          <a:off x="2394127" y="-124369"/>
          <a:ext cx="4793884" cy="1656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lvl="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Робота одного підйому буде рівна:  </a:t>
          </a:r>
          <a:r>
            <a:rPr lang="uk-UA" sz="2400" b="1" i="1" kern="1200" dirty="0" smtClean="0"/>
            <a:t>А=m·</a:t>
          </a:r>
          <a:r>
            <a:rPr lang="en-US" sz="2400" b="1" i="1" kern="1200" dirty="0" smtClean="0"/>
            <a:t>g</a:t>
          </a:r>
          <a:r>
            <a:rPr lang="uk-UA" sz="2400" b="1" i="1" kern="1200" noProof="0" dirty="0" smtClean="0"/>
            <a:t>·</a:t>
          </a:r>
          <a:r>
            <a:rPr lang="uk-UA" sz="2400" b="1" i="1" kern="1200" dirty="0" smtClean="0"/>
            <a:t>l</a:t>
          </a:r>
          <a:r>
            <a:rPr lang="uk-UA" sz="2400" b="1" kern="1200" dirty="0" smtClean="0"/>
            <a:t>,</a:t>
          </a:r>
        </a:p>
        <a:p>
          <a:pPr lvl="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dirty="0" smtClean="0"/>
            <a:t>де </a:t>
          </a:r>
          <a:r>
            <a:rPr lang="uk-UA" sz="2400" b="1" i="1" kern="1200" dirty="0" smtClean="0"/>
            <a:t>m</a:t>
          </a:r>
          <a:r>
            <a:rPr lang="uk-UA" sz="2400" b="1" kern="1200" dirty="0" smtClean="0"/>
            <a:t> – маса тіла, </a:t>
          </a:r>
          <a:r>
            <a:rPr lang="uk-UA" sz="2400" b="1" i="1" kern="1200" dirty="0" smtClean="0"/>
            <a:t>l</a:t>
          </a:r>
          <a:r>
            <a:rPr lang="uk-UA" sz="2400" b="1" kern="1200" dirty="0" smtClean="0"/>
            <a:t> – довжина рук</a:t>
          </a:r>
          <a:endParaRPr lang="ru-RU" sz="2400" kern="1200" dirty="0"/>
        </a:p>
      </dsp:txBody>
      <dsp:txXfrm>
        <a:off x="2394127" y="-124369"/>
        <a:ext cx="4793884" cy="1656334"/>
      </dsp:txXfrm>
    </dsp:sp>
    <dsp:sp modelId="{8D8A14F2-75BF-4D90-8C2A-E74120F092EA}">
      <dsp:nvSpPr>
        <dsp:cNvPr id="0" name=""/>
        <dsp:cNvSpPr/>
      </dsp:nvSpPr>
      <dsp:spPr>
        <a:xfrm>
          <a:off x="933188" y="1669991"/>
          <a:ext cx="2208445" cy="1656334"/>
        </a:xfrm>
        <a:prstGeom prst="downArrow">
          <a:avLst/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85693C-DA1F-43DB-907D-8D7207413764}">
      <dsp:nvSpPr>
        <dsp:cNvPr id="0" name=""/>
        <dsp:cNvSpPr/>
      </dsp:nvSpPr>
      <dsp:spPr>
        <a:xfrm>
          <a:off x="3157448" y="1421251"/>
          <a:ext cx="4592308" cy="2153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0" rIns="170688" bIns="170688" numCol="1" spcCol="1270" anchor="ctr" anchorCtr="0">
          <a:noAutofit/>
        </a:bodyPr>
        <a:lstStyle/>
        <a:p>
          <a:pPr lvl="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Робота декількох підйомів n буде відповідно рівна: </a:t>
          </a:r>
        </a:p>
        <a:p>
          <a:pPr lvl="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i="1" kern="1200" noProof="0" dirty="0" smtClean="0"/>
            <a:t>А=</a:t>
          </a:r>
          <a:r>
            <a:rPr lang="uk-UA" sz="2400" b="1" i="1" kern="1200" noProof="0" dirty="0" err="1" smtClean="0"/>
            <a:t>n·m</a:t>
          </a:r>
          <a:r>
            <a:rPr lang="uk-UA" sz="2400" b="1" i="1" kern="1200" noProof="0" dirty="0" smtClean="0"/>
            <a:t>·</a:t>
          </a:r>
          <a:r>
            <a:rPr lang="en-US" sz="2400" b="1" i="1" kern="1200" noProof="0" dirty="0" smtClean="0"/>
            <a:t>g</a:t>
          </a:r>
          <a:r>
            <a:rPr lang="uk-UA" sz="2400" b="1" i="1" kern="1200" noProof="0" dirty="0" smtClean="0"/>
            <a:t>·l</a:t>
          </a:r>
          <a:r>
            <a:rPr lang="uk-UA" sz="2400" b="1" kern="1200" noProof="0" dirty="0" smtClean="0"/>
            <a:t>, </a:t>
          </a:r>
        </a:p>
        <a:p>
          <a:pPr lvl="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uk-UA" sz="2400" b="1" kern="1200" noProof="0" dirty="0" smtClean="0"/>
            <a:t>де </a:t>
          </a:r>
          <a:r>
            <a:rPr lang="uk-UA" sz="2400" b="1" i="1" kern="1200" noProof="0" dirty="0" smtClean="0"/>
            <a:t>n</a:t>
          </a:r>
          <a:r>
            <a:rPr lang="uk-UA" sz="2400" b="1" kern="1200" noProof="0" dirty="0" smtClean="0"/>
            <a:t> – число  підйомів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157448" y="1421251"/>
        <a:ext cx="4592308" cy="215381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8D1E6D-6883-4718-A188-1BE28A79F357}">
      <dsp:nvSpPr>
        <dsp:cNvPr id="0" name=""/>
        <dsp:cNvSpPr/>
      </dsp:nvSpPr>
      <dsp:spPr>
        <a:xfrm>
          <a:off x="1898" y="7255"/>
          <a:ext cx="971158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35560" rIns="99568" bIns="3556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І студент</a:t>
          </a:r>
          <a:endParaRPr lang="ru-RU" sz="1400" b="1" kern="1200" dirty="0"/>
        </a:p>
      </dsp:txBody>
      <dsp:txXfrm>
        <a:off x="1898" y="7255"/>
        <a:ext cx="971158" cy="455400"/>
      </dsp:txXfrm>
    </dsp:sp>
    <dsp:sp modelId="{0EE3AC9F-D2BA-487A-884B-6323A3E920BA}">
      <dsp:nvSpPr>
        <dsp:cNvPr id="0" name=""/>
        <dsp:cNvSpPr/>
      </dsp:nvSpPr>
      <dsp:spPr>
        <a:xfrm>
          <a:off x="973057" y="7255"/>
          <a:ext cx="194231" cy="4554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CAE3F2-242C-4C6A-8DD2-FB0A0B319E12}">
      <dsp:nvSpPr>
        <dsp:cNvPr id="0" name=""/>
        <dsp:cNvSpPr/>
      </dsp:nvSpPr>
      <dsp:spPr>
        <a:xfrm>
          <a:off x="1244981" y="7255"/>
          <a:ext cx="2641551" cy="455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m=75 </a:t>
          </a:r>
          <a:r>
            <a:rPr lang="uk-UA" sz="2000" b="1" kern="1200" dirty="0" smtClean="0"/>
            <a:t>кг, </a:t>
          </a:r>
          <a:r>
            <a:rPr lang="en-US" sz="2000" b="1" kern="1200" dirty="0" smtClean="0"/>
            <a:t>l=</a:t>
          </a:r>
          <a:r>
            <a:rPr lang="uk-UA" sz="2000" b="1" kern="1200" dirty="0" smtClean="0"/>
            <a:t>72 см</a:t>
          </a:r>
          <a:endParaRPr lang="ru-RU" sz="2000" b="1" kern="1200" dirty="0"/>
        </a:p>
      </dsp:txBody>
      <dsp:txXfrm>
        <a:off x="1244981" y="7255"/>
        <a:ext cx="2641551" cy="455400"/>
      </dsp:txXfrm>
    </dsp:sp>
    <dsp:sp modelId="{12623032-8236-4366-B857-032F3D477D20}">
      <dsp:nvSpPr>
        <dsp:cNvPr id="0" name=""/>
        <dsp:cNvSpPr/>
      </dsp:nvSpPr>
      <dsp:spPr>
        <a:xfrm>
          <a:off x="1898" y="545456"/>
          <a:ext cx="971158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35560" rIns="99568" bIns="3556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ІІ студент</a:t>
          </a:r>
          <a:endParaRPr lang="ru-RU" sz="1400" kern="1200" dirty="0"/>
        </a:p>
      </dsp:txBody>
      <dsp:txXfrm>
        <a:off x="1898" y="545456"/>
        <a:ext cx="971158" cy="455400"/>
      </dsp:txXfrm>
    </dsp:sp>
    <dsp:sp modelId="{95538998-BE61-4315-9F74-9A200D931050}">
      <dsp:nvSpPr>
        <dsp:cNvPr id="0" name=""/>
        <dsp:cNvSpPr/>
      </dsp:nvSpPr>
      <dsp:spPr>
        <a:xfrm>
          <a:off x="973057" y="545456"/>
          <a:ext cx="194231" cy="4554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0F90F-B627-4614-B67A-B82BA08FCFEE}">
      <dsp:nvSpPr>
        <dsp:cNvPr id="0" name=""/>
        <dsp:cNvSpPr/>
      </dsp:nvSpPr>
      <dsp:spPr>
        <a:xfrm>
          <a:off x="1244981" y="545456"/>
          <a:ext cx="2641551" cy="455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m=</a:t>
          </a:r>
          <a:r>
            <a:rPr lang="uk-UA" sz="2000" b="1" kern="1200" dirty="0" smtClean="0"/>
            <a:t>88</a:t>
          </a:r>
          <a:r>
            <a:rPr lang="en-US" sz="2000" b="1" kern="1200" dirty="0" smtClean="0"/>
            <a:t> </a:t>
          </a:r>
          <a:r>
            <a:rPr lang="uk-UA" sz="2000" b="1" kern="1200" dirty="0" smtClean="0"/>
            <a:t>кг, </a:t>
          </a:r>
          <a:r>
            <a:rPr lang="en-US" sz="2000" b="1" kern="1200" dirty="0" smtClean="0"/>
            <a:t>l=</a:t>
          </a:r>
          <a:r>
            <a:rPr lang="uk-UA" sz="2000" b="1" kern="1200" dirty="0" smtClean="0"/>
            <a:t>75 см</a:t>
          </a:r>
          <a:endParaRPr lang="ru-RU" sz="2000" kern="1200" dirty="0"/>
        </a:p>
      </dsp:txBody>
      <dsp:txXfrm>
        <a:off x="1244981" y="545456"/>
        <a:ext cx="2641551" cy="4554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3F8561-59F0-4DC3-92E4-0576E9573AE8}">
      <dsp:nvSpPr>
        <dsp:cNvPr id="0" name=""/>
        <dsp:cNvSpPr/>
      </dsp:nvSpPr>
      <dsp:spPr>
        <a:xfrm>
          <a:off x="0" y="220530"/>
          <a:ext cx="2315104" cy="13890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Виміряйте висоту свого попереку, H</a:t>
          </a:r>
          <a:endParaRPr lang="ru-RU" sz="1500" kern="1200" dirty="0"/>
        </a:p>
      </dsp:txBody>
      <dsp:txXfrm>
        <a:off x="0" y="220530"/>
        <a:ext cx="2315104" cy="1389062"/>
      </dsp:txXfrm>
    </dsp:sp>
    <dsp:sp modelId="{30F8286C-9378-402D-9DA0-2E19DD04542C}">
      <dsp:nvSpPr>
        <dsp:cNvPr id="0" name=""/>
        <dsp:cNvSpPr/>
      </dsp:nvSpPr>
      <dsp:spPr>
        <a:xfrm>
          <a:off x="2546614" y="220530"/>
          <a:ext cx="2315104" cy="138906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Виміряйте висоту свого тіла h в положенні присівши (центр ваги тіла при цьому знаходиться приблизно на висоті 0,5h)</a:t>
          </a:r>
          <a:endParaRPr lang="ru-RU" sz="1500" kern="1200" dirty="0"/>
        </a:p>
      </dsp:txBody>
      <dsp:txXfrm>
        <a:off x="2546614" y="220530"/>
        <a:ext cx="2315104" cy="1389062"/>
      </dsp:txXfrm>
    </dsp:sp>
    <dsp:sp modelId="{27DA6896-F588-4497-84FE-51323B09CAD0}">
      <dsp:nvSpPr>
        <dsp:cNvPr id="0" name=""/>
        <dsp:cNvSpPr/>
      </dsp:nvSpPr>
      <dsp:spPr>
        <a:xfrm>
          <a:off x="5093228" y="220530"/>
          <a:ext cx="2315104" cy="138906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smtClean="0"/>
            <a:t>Виміряйте масу свого тіла</a:t>
          </a:r>
          <a:endParaRPr lang="ru-RU" sz="1500" kern="1200"/>
        </a:p>
      </dsp:txBody>
      <dsp:txXfrm>
        <a:off x="5093228" y="220530"/>
        <a:ext cx="2315104" cy="1389062"/>
      </dsp:txXfrm>
    </dsp:sp>
    <dsp:sp modelId="{E1CDD6A6-F903-4AE8-B05D-D8ED04BFFD6A}">
      <dsp:nvSpPr>
        <dsp:cNvPr id="0" name=""/>
        <dsp:cNvSpPr/>
      </dsp:nvSpPr>
      <dsp:spPr>
        <a:xfrm>
          <a:off x="0" y="1841103"/>
          <a:ext cx="2315104" cy="138906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smtClean="0"/>
            <a:t>Зробіть n присідань за проміжок часу t</a:t>
          </a:r>
          <a:endParaRPr lang="ru-RU" sz="1500" kern="1200"/>
        </a:p>
      </dsp:txBody>
      <dsp:txXfrm>
        <a:off x="0" y="1841103"/>
        <a:ext cx="2315104" cy="1389062"/>
      </dsp:txXfrm>
    </dsp:sp>
    <dsp:sp modelId="{BFAC4C9A-786E-4A9D-B17A-3049AE194D8D}">
      <dsp:nvSpPr>
        <dsp:cNvPr id="0" name=""/>
        <dsp:cNvSpPr/>
      </dsp:nvSpPr>
      <dsp:spPr>
        <a:xfrm>
          <a:off x="2546614" y="1841103"/>
          <a:ext cx="2315104" cy="138906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smtClean="0"/>
            <a:t>Обчисліть потужність</a:t>
          </a:r>
          <a:endParaRPr lang="ru-RU" sz="1500" kern="1200"/>
        </a:p>
      </dsp:txBody>
      <dsp:txXfrm>
        <a:off x="2546614" y="1841103"/>
        <a:ext cx="2315104" cy="1389062"/>
      </dsp:txXfrm>
    </dsp:sp>
    <dsp:sp modelId="{9B652D08-9924-444F-875D-831D615DA1A4}">
      <dsp:nvSpPr>
        <dsp:cNvPr id="0" name=""/>
        <dsp:cNvSpPr/>
      </dsp:nvSpPr>
      <dsp:spPr>
        <a:xfrm>
          <a:off x="5093228" y="1841103"/>
          <a:ext cx="2315104" cy="13890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smtClean="0"/>
            <a:t>N = n·m·g· (H-0,5h) / t</a:t>
          </a:r>
          <a:endParaRPr lang="ru-RU" sz="1500" kern="1200"/>
        </a:p>
      </dsp:txBody>
      <dsp:txXfrm>
        <a:off x="5093228" y="1841103"/>
        <a:ext cx="2315104" cy="1389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diagrams.loki3.com/BracketList+Icon">
  <dgm:title val="Список с вертикальной скобкой"/>
  <dgm:desc val="Служит для отображения сгруппированных блоков данных.  Хорошо подходит для размещения большого количества текста уровня 2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574A2-F384-4416-90C4-75C1AB5A193A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A84A1-2BDA-4584-9B19-3157569AF4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996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FD2B040-C9D2-4E31-AB14-80245ACA023F}" type="datetimeFigureOut">
              <a:rPr lang="ru-RU" smtClean="0"/>
              <a:t>13.11.2018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93524FA-7DD1-4800-8E83-C9B2194F94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QuickStyle" Target="../diagrams/quickStyle5.xml"/><Relationship Id="rId1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5.xml"/><Relationship Id="rId1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6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diagramData" Target="../diagrams/data6.xml"/><Relationship Id="rId5" Type="http://schemas.openxmlformats.org/officeDocument/2006/relationships/diagramColors" Target="../diagrams/colors4.xml"/><Relationship Id="rId15" Type="http://schemas.microsoft.com/office/2007/relationships/diagramDrawing" Target="../diagrams/drawing5.xml"/><Relationship Id="rId10" Type="http://schemas.openxmlformats.org/officeDocument/2006/relationships/diagramColors" Target="../diagrams/colors4.xml"/><Relationship Id="rId19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4.xml"/><Relationship Id="rId14" Type="http://schemas.openxmlformats.org/officeDocument/2006/relationships/diagramColors" Target="../diagrams/colors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diagramLayout" Target="../diagrams/layout6.xml"/><Relationship Id="rId7" Type="http://schemas.openxmlformats.org/officeDocument/2006/relationships/image" Target="../media/image8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538" y="2420888"/>
            <a:ext cx="73865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i="1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Пізнай </a:t>
            </a:r>
            <a:r>
              <a:rPr lang="uk-UA" sz="5400" b="1" i="1" cap="none" spc="0" dirty="0" smtClean="0">
                <a:ln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себе і ти пізнаєш світ</a:t>
            </a:r>
            <a:endParaRPr lang="ru-RU" sz="5400" b="1" cap="none" spc="0" dirty="0">
              <a:ln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3862807" cy="25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403" y="0"/>
            <a:ext cx="2918157" cy="270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6120680" cy="2304256"/>
          </a:xfrm>
        </p:spPr>
        <p:txBody>
          <a:bodyPr>
            <a:normAutofit/>
          </a:bodyPr>
          <a:lstStyle/>
          <a:p>
            <a:r>
              <a:rPr lang="uk-UA" b="1" smtClean="0"/>
              <a:t>Інтегроване заняття гуртка </a:t>
            </a:r>
            <a:br>
              <a:rPr lang="uk-UA" b="1" smtClean="0"/>
            </a:br>
            <a:r>
              <a:rPr lang="uk-UA" b="1" smtClean="0"/>
              <a:t>«Фізика навколо нас»</a:t>
            </a:r>
            <a:r>
              <a:rPr lang="uk-UA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250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8168938" cy="44880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Фізичне виховання плюс BYOD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273751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9316"/>
            <a:ext cx="7597315" cy="42768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Фізичне виховання плюс фізика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317799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638" y="2674938"/>
            <a:ext cx="6194661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/>
              <a:t>Викладач фізичного виховання плюс </a:t>
            </a:r>
            <a:r>
              <a:rPr lang="uk-UA" b="1" i="1" dirty="0" err="1" smtClean="0"/>
              <a:t>iPad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371946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052736"/>
            <a:ext cx="8280919" cy="237626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</a:rPr>
              <a:t>Цілі заняття:</a:t>
            </a:r>
          </a:p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</a:rPr>
              <a:t> показати взаємозв’язок  між </a:t>
            </a:r>
            <a:r>
              <a:rPr lang="uk-UA" b="1" i="1" dirty="0" smtClean="0">
                <a:solidFill>
                  <a:srgbClr val="C00000"/>
                </a:solidFill>
              </a:rPr>
              <a:t>фізичною культурою </a:t>
            </a:r>
            <a:r>
              <a:rPr lang="uk-UA" b="1" i="1" dirty="0">
                <a:solidFill>
                  <a:srgbClr val="C00000"/>
                </a:solidFill>
              </a:rPr>
              <a:t>і фізикою;</a:t>
            </a:r>
          </a:p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</a:rPr>
              <a:t> вміти використовувати отримані знання і вміння на заняттях фізики розуміти біофізичні функції організму;</a:t>
            </a:r>
          </a:p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</a:rPr>
              <a:t>використовувати їх для фізичного розвитку і збереження здоров’я.</a:t>
            </a:r>
          </a:p>
          <a:p>
            <a:pPr marL="0" indent="0">
              <a:buNone/>
            </a:pPr>
            <a:endParaRPr lang="uk-UA" i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86"/>
            <a:ext cx="8229600" cy="1252728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Фізика і фізичне виховання</a:t>
            </a:r>
            <a:endParaRPr lang="uk-UA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0023"/>
            <a:ext cx="4932040" cy="340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421195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22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548680"/>
            <a:ext cx="7967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Вимірювання відстані, яку проходять студенти за добу</a:t>
            </a:r>
            <a:endParaRPr lang="uk-UA" sz="40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86427104"/>
              </p:ext>
            </p:extLst>
          </p:nvPr>
        </p:nvGraphicFramePr>
        <p:xfrm>
          <a:off x="539552" y="5345832"/>
          <a:ext cx="8352928" cy="1179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531881637"/>
              </p:ext>
            </p:extLst>
          </p:nvPr>
        </p:nvGraphicFramePr>
        <p:xfrm>
          <a:off x="323528" y="1872119"/>
          <a:ext cx="8568952" cy="3633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3" y="17877"/>
            <a:ext cx="1296144" cy="117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68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86158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Біологічна потреба юнака </a:t>
            </a:r>
          </a:p>
          <a:p>
            <a:pPr algn="ctr"/>
            <a:r>
              <a:rPr lang="uk-UA" sz="4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15-16 років</a:t>
            </a:r>
            <a:endParaRPr lang="uk-UA" sz="40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392667"/>
              </p:ext>
            </p:extLst>
          </p:nvPr>
        </p:nvGraphicFramePr>
        <p:xfrm>
          <a:off x="730842" y="1837839"/>
          <a:ext cx="7408333" cy="1689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378" y="3573016"/>
            <a:ext cx="4070222" cy="2708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93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2423201"/>
              </p:ext>
            </p:extLst>
          </p:nvPr>
        </p:nvGraphicFramePr>
        <p:xfrm>
          <a:off x="1259632" y="3933056"/>
          <a:ext cx="7408862" cy="2590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704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Пішохід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1,3</a:t>
                      </a:r>
                      <a:r>
                        <a:rPr lang="uk-UA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м/с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Ковзаняр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13 м/с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Лижник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5,5 – 8,3 м/с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Плавець 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1,46 м/с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Велосипедист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4,2 – 5,5 м/с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Вимірювання швидкості бігу</a:t>
            </a:r>
            <a:endParaRPr lang="uk-UA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Схема 5"/>
              <p:cNvGraphicFramePr/>
              <p:nvPr>
                <p:extLst>
                  <p:ext uri="{D42A27DB-BD31-4B8C-83A1-F6EECF244321}">
                    <p14:modId xmlns:p14="http://schemas.microsoft.com/office/powerpoint/2010/main" val="3425424754"/>
                  </p:ext>
                </p:extLst>
              </p:nvPr>
            </p:nvGraphicFramePr>
            <p:xfrm>
              <a:off x="3059832" y="1340768"/>
              <a:ext cx="2951098" cy="94481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6" name="Схема 5"/>
              <p:cNvGraphicFramePr/>
              <p:nvPr>
                <p:extLst>
                  <p:ext uri="{D42A27DB-BD31-4B8C-83A1-F6EECF244321}">
                    <p14:modId xmlns:p14="http://schemas.microsoft.com/office/powerpoint/2010/main" val="3425424754"/>
                  </p:ext>
                </p:extLst>
              </p:nvPr>
            </p:nvGraphicFramePr>
            <p:xfrm>
              <a:off x="3059832" y="1340768"/>
              <a:ext cx="2951098" cy="94481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Схема 6"/>
              <p:cNvGraphicFramePr/>
              <p:nvPr>
                <p:extLst>
                  <p:ext uri="{D42A27DB-BD31-4B8C-83A1-F6EECF244321}">
                    <p14:modId xmlns:p14="http://schemas.microsoft.com/office/powerpoint/2010/main" val="1095904572"/>
                  </p:ext>
                </p:extLst>
              </p:nvPr>
            </p:nvGraphicFramePr>
            <p:xfrm>
              <a:off x="456252" y="2285584"/>
              <a:ext cx="8508236" cy="179126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1" r:lo="rId12" r:qs="rId13" r:cs="rId14"/>
              </a:graphicData>
            </a:graphic>
          </p:graphicFrame>
        </mc:Choice>
        <mc:Fallback xmlns="">
          <p:graphicFrame>
            <p:nvGraphicFramePr>
              <p:cNvPr id="7" name="Схема 6"/>
              <p:cNvGraphicFramePr/>
              <p:nvPr>
                <p:extLst>
                  <p:ext uri="{D42A27DB-BD31-4B8C-83A1-F6EECF244321}">
                    <p14:modId xmlns:p14="http://schemas.microsoft.com/office/powerpoint/2010/main" val="1095904572"/>
                  </p:ext>
                </p:extLst>
              </p:nvPr>
            </p:nvGraphicFramePr>
            <p:xfrm>
              <a:off x="456252" y="2285584"/>
              <a:ext cx="8508236" cy="179126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6" r:lo="rId17" r:qs="rId18" r:cs="rId19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347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450991"/>
              </p:ext>
            </p:extLst>
          </p:nvPr>
        </p:nvGraphicFramePr>
        <p:xfrm>
          <a:off x="1043608" y="1772816"/>
          <a:ext cx="7408333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Це цікаво!</a:t>
            </a:r>
            <a:endParaRPr lang="uk-UA" b="1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0648"/>
            <a:ext cx="2627784" cy="17723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2687205" cy="16874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15" y="4725144"/>
            <a:ext cx="2438579" cy="198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704059"/>
              </p:ext>
            </p:extLst>
          </p:nvPr>
        </p:nvGraphicFramePr>
        <p:xfrm>
          <a:off x="872067" y="2675467"/>
          <a:ext cx="8020413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/>
              <a:t>Робота рук при підтягуванні на перекладені</a:t>
            </a:r>
            <a:endParaRPr lang="uk-UA" b="1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04979810"/>
              </p:ext>
            </p:extLst>
          </p:nvPr>
        </p:nvGraphicFramePr>
        <p:xfrm>
          <a:off x="755576" y="1556792"/>
          <a:ext cx="3888432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2567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1267807"/>
              </p:ext>
            </p:extLst>
          </p:nvPr>
        </p:nvGraphicFramePr>
        <p:xfrm>
          <a:off x="872067" y="2675467"/>
          <a:ext cx="7408333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8328"/>
            <a:ext cx="8435280" cy="1434488"/>
          </a:xfrm>
        </p:spPr>
        <p:txBody>
          <a:bodyPr>
            <a:noAutofit/>
          </a:bodyPr>
          <a:lstStyle/>
          <a:p>
            <a:r>
              <a:rPr lang="uk-UA" sz="4100" b="1" i="1" dirty="0" smtClean="0"/>
              <a:t>Визначення середньої потужності, що розвивається при присіданні</a:t>
            </a:r>
            <a:endParaRPr lang="uk-UA" sz="4100" b="1" i="1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1619672" y="2010610"/>
            <a:ext cx="4536504" cy="842325"/>
            <a:chOff x="1244981" y="7255"/>
            <a:chExt cx="3816424" cy="4554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244981" y="7255"/>
              <a:ext cx="2641551" cy="45540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244981" y="7255"/>
              <a:ext cx="3816424" cy="4554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000" b="1" kern="1200" dirty="0" smtClean="0"/>
                <a:t>H=1</a:t>
              </a:r>
              <a:r>
                <a:rPr lang="uk-UA" sz="2000" b="1" kern="1200" dirty="0" smtClean="0"/>
                <a:t>м, </a:t>
              </a:r>
              <a:r>
                <a:rPr lang="en-US" sz="2000" b="1" kern="1200" dirty="0" smtClean="0"/>
                <a:t>h=1</a:t>
              </a:r>
              <a:r>
                <a:rPr lang="uk-UA" sz="2000" b="1" kern="1200" dirty="0" smtClean="0"/>
                <a:t>,20см, </a:t>
              </a:r>
              <a:r>
                <a:rPr lang="en-US" sz="2000" b="1" kern="1200" dirty="0" smtClean="0"/>
                <a:t>m=</a:t>
              </a:r>
              <a:r>
                <a:rPr lang="uk-UA" sz="2000" b="1" kern="1200" dirty="0" smtClean="0"/>
                <a:t>55кг</a:t>
              </a:r>
              <a:endParaRPr lang="ru-RU" sz="20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1302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674729"/>
              </p:ext>
            </p:extLst>
          </p:nvPr>
        </p:nvGraphicFramePr>
        <p:xfrm>
          <a:off x="971600" y="2420888"/>
          <a:ext cx="7984397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820472" cy="1080120"/>
          </a:xfrm>
        </p:spPr>
        <p:txBody>
          <a:bodyPr>
            <a:noAutofit/>
          </a:bodyPr>
          <a:lstStyle/>
          <a:p>
            <a:r>
              <a:rPr lang="uk-UA" sz="3600" b="1" i="1" dirty="0" smtClean="0"/>
              <a:t>Визначення потужності, що розвивають руки при русі на горизонтальній лаві</a:t>
            </a:r>
            <a:endParaRPr lang="uk-UA" sz="3600" b="1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469193"/>
              </p:ext>
            </p:extLst>
          </p:nvPr>
        </p:nvGraphicFramePr>
        <p:xfrm>
          <a:off x="539552" y="4653136"/>
          <a:ext cx="6096000" cy="1483360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3312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36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Лампа кишенькового ліхтаря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1 Вт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Електрична праска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300 – 1000 Вт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Пральна машина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350 – 600 Вт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Пилосмок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tx1"/>
                          </a:solidFill>
                        </a:rPr>
                        <a:t>До 600 Вт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58274771"/>
              </p:ext>
            </p:extLst>
          </p:nvPr>
        </p:nvGraphicFramePr>
        <p:xfrm>
          <a:off x="611560" y="1844824"/>
          <a:ext cx="4536504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3137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937</TotalTime>
  <Words>470</Words>
  <Application>Microsoft Office PowerPoint</Application>
  <PresentationFormat>Экран (4:3)</PresentationFormat>
  <Paragraphs>76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Cambria Math</vt:lpstr>
      <vt:lpstr>Candara</vt:lpstr>
      <vt:lpstr>Symbol</vt:lpstr>
      <vt:lpstr>Волна</vt:lpstr>
      <vt:lpstr>Інтегроване заняття гуртка  «Фізика навколо нас» </vt:lpstr>
      <vt:lpstr>Фізика і фізичне виховання</vt:lpstr>
      <vt:lpstr>Презентация PowerPoint</vt:lpstr>
      <vt:lpstr>Презентация PowerPoint</vt:lpstr>
      <vt:lpstr>Вимірювання швидкості бігу</vt:lpstr>
      <vt:lpstr>Це цікаво!</vt:lpstr>
      <vt:lpstr>Робота рук при підтягуванні на перекладені</vt:lpstr>
      <vt:lpstr>Визначення середньої потужності, що розвивається при присіданні</vt:lpstr>
      <vt:lpstr>Визначення потужності, що розвивають руки при русі на горизонтальній лаві</vt:lpstr>
      <vt:lpstr>Фізичне виховання плюс BYOD</vt:lpstr>
      <vt:lpstr>Фізичне виховання плюс фізика</vt:lpstr>
      <vt:lpstr>Викладач фізичного виховання плюс iPad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ACER</cp:lastModifiedBy>
  <cp:revision>66</cp:revision>
  <dcterms:created xsi:type="dcterms:W3CDTF">2013-05-26T14:14:44Z</dcterms:created>
  <dcterms:modified xsi:type="dcterms:W3CDTF">2018-11-13T15:10:46Z</dcterms:modified>
</cp:coreProperties>
</file>