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24"/>
  </p:notesMasterIdLst>
  <p:sldIdLst>
    <p:sldId id="286" r:id="rId2"/>
    <p:sldId id="284" r:id="rId3"/>
    <p:sldId id="287" r:id="rId4"/>
    <p:sldId id="278" r:id="rId5"/>
    <p:sldId id="280" r:id="rId6"/>
    <p:sldId id="288" r:id="rId7"/>
    <p:sldId id="290" r:id="rId8"/>
    <p:sldId id="282" r:id="rId9"/>
    <p:sldId id="283" r:id="rId10"/>
    <p:sldId id="262" r:id="rId11"/>
    <p:sldId id="263" r:id="rId12"/>
    <p:sldId id="292" r:id="rId13"/>
    <p:sldId id="264" r:id="rId14"/>
    <p:sldId id="266" r:id="rId15"/>
    <p:sldId id="267" r:id="rId16"/>
    <p:sldId id="270" r:id="rId17"/>
    <p:sldId id="271" r:id="rId18"/>
    <p:sldId id="294" r:id="rId19"/>
    <p:sldId id="297" r:id="rId20"/>
    <p:sldId id="295" r:id="rId21"/>
    <p:sldId id="299" r:id="rId22"/>
    <p:sldId id="277" r:id="rId2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02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cs typeface="Arial" pitchFamily="34" charset="0"/>
              </a:defRPr>
            </a:lvl1pPr>
          </a:lstStyle>
          <a:p>
            <a:pPr>
              <a:defRPr/>
            </a:pPr>
            <a:endParaRPr lang="ru-RU"/>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cs typeface="Arial" pitchFamily="34" charset="0"/>
              </a:defRPr>
            </a:lvl1pPr>
          </a:lstStyle>
          <a:p>
            <a:pPr>
              <a:defRPr/>
            </a:pPr>
            <a:endParaRPr lang="ru-RU"/>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cs typeface="Arial" pitchFamily="34" charset="0"/>
              </a:defRPr>
            </a:lvl1pPr>
          </a:lstStyle>
          <a:p>
            <a:pPr>
              <a:defRPr/>
            </a:pPr>
            <a:endParaRPr lang="ru-RU"/>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cs typeface="Arial" pitchFamily="34" charset="0"/>
              </a:defRPr>
            </a:lvl1pPr>
          </a:lstStyle>
          <a:p>
            <a:pPr>
              <a:defRPr/>
            </a:pPr>
            <a:fld id="{88C02B20-118A-4A33-BFC7-63DABDDC677E}" type="slidenum">
              <a:rPr lang="ru-RU"/>
              <a:pPr>
                <a:defRPr/>
              </a:pPr>
              <a:t>‹#›</a:t>
            </a:fld>
            <a:endParaRPr lang="ru-RU"/>
          </a:p>
        </p:txBody>
      </p:sp>
    </p:spTree>
    <p:extLst>
      <p:ext uri="{BB962C8B-B14F-4D97-AF65-F5344CB8AC3E}">
        <p14:creationId xmlns:p14="http://schemas.microsoft.com/office/powerpoint/2010/main" val="36338621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p:spPr>
        <p:txBody>
          <a:bodyPr/>
          <a:lstStyle/>
          <a:p>
            <a:fld id="{91873B2A-2BAE-48E8-A9E0-A2C97CE97D8A}" type="slidenum">
              <a:rPr lang="ru-RU" smtClean="0">
                <a:latin typeface="Arial" charset="0"/>
                <a:cs typeface="Arial" charset="0"/>
              </a:rPr>
              <a:pPr/>
              <a:t>2</a:t>
            </a:fld>
            <a:endParaRPr lang="ru-RU" smtClean="0">
              <a:latin typeface="Arial" charset="0"/>
              <a:cs typeface="Arial" charset="0"/>
            </a:endParaRPr>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p:spPr>
        <p:txBody>
          <a:bodyPr/>
          <a:lstStyle/>
          <a:p>
            <a:fld id="{7BA30400-F688-4770-9C0A-EC557F70A345}" type="slidenum">
              <a:rPr lang="ru-RU" smtClean="0">
                <a:latin typeface="Arial" charset="0"/>
                <a:cs typeface="Arial" charset="0"/>
              </a:rPr>
              <a:pPr/>
              <a:t>14</a:t>
            </a:fld>
            <a:endParaRPr lang="ru-RU" smtClean="0">
              <a:latin typeface="Arial" charset="0"/>
              <a:cs typeface="Arial" charset="0"/>
            </a:endParaRPr>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p:spPr>
        <p:txBody>
          <a:bodyPr/>
          <a:lstStyle/>
          <a:p>
            <a:fld id="{077F49F2-A45A-44A5-B34B-83285D70CF7A}" type="slidenum">
              <a:rPr lang="ru-RU" smtClean="0">
                <a:latin typeface="Arial" charset="0"/>
                <a:cs typeface="Arial" charset="0"/>
              </a:rPr>
              <a:pPr/>
              <a:t>15</a:t>
            </a:fld>
            <a:endParaRPr lang="ru-RU" smtClean="0">
              <a:latin typeface="Arial" charset="0"/>
              <a:cs typeface="Arial" charset="0"/>
            </a:endParaRPr>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p:spPr>
        <p:txBody>
          <a:bodyPr/>
          <a:lstStyle/>
          <a:p>
            <a:fld id="{ACCB4C33-882D-4D0E-AC6A-756A44E71F2F}" type="slidenum">
              <a:rPr lang="ru-RU" smtClean="0">
                <a:latin typeface="Arial" charset="0"/>
                <a:cs typeface="Arial" charset="0"/>
              </a:rPr>
              <a:pPr/>
              <a:t>16</a:t>
            </a:fld>
            <a:endParaRPr lang="ru-RU" smtClean="0">
              <a:latin typeface="Arial" charset="0"/>
              <a:cs typeface="Arial" charset="0"/>
            </a:endParaRPr>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p:spPr>
        <p:txBody>
          <a:bodyPr/>
          <a:lstStyle/>
          <a:p>
            <a:fld id="{34BD77BF-5EFE-4627-8AA3-26308A4A079F}" type="slidenum">
              <a:rPr lang="ru-RU" smtClean="0">
                <a:latin typeface="Arial" charset="0"/>
                <a:cs typeface="Arial" charset="0"/>
              </a:rPr>
              <a:pPr/>
              <a:t>17</a:t>
            </a:fld>
            <a:endParaRPr lang="ru-RU" smtClean="0">
              <a:latin typeface="Arial" charset="0"/>
              <a:cs typeface="Arial" charset="0"/>
            </a:endParaRPr>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p:spPr>
        <p:txBody>
          <a:bodyPr/>
          <a:lstStyle/>
          <a:p>
            <a:fld id="{0AAC38A7-C895-414C-BECF-4D1B7B732BA4}" type="slidenum">
              <a:rPr lang="ru-RU" smtClean="0">
                <a:latin typeface="Arial" charset="0"/>
                <a:cs typeface="Arial" charset="0"/>
              </a:rPr>
              <a:pPr/>
              <a:t>22</a:t>
            </a:fld>
            <a:endParaRPr lang="ru-RU" smtClean="0">
              <a:latin typeface="Arial" charset="0"/>
              <a:cs typeface="Arial" charset="0"/>
            </a:endParaRPr>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p:spPr>
        <p:txBody>
          <a:bodyPr/>
          <a:lstStyle/>
          <a:p>
            <a:fld id="{9EB8B7DE-EDD6-4F75-9607-AB2E5714A62C}" type="slidenum">
              <a:rPr lang="ru-RU" smtClean="0">
                <a:latin typeface="Arial" charset="0"/>
                <a:cs typeface="Arial" charset="0"/>
              </a:rPr>
              <a:pPr/>
              <a:t>4</a:t>
            </a:fld>
            <a:endParaRPr lang="ru-RU" smtClean="0">
              <a:latin typeface="Arial" charset="0"/>
              <a:cs typeface="Arial" charset="0"/>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p:spPr>
        <p:txBody>
          <a:bodyPr/>
          <a:lstStyle/>
          <a:p>
            <a:fld id="{15372B1E-A527-47E6-B746-3ADD0037DC2C}" type="slidenum">
              <a:rPr lang="ru-RU" smtClean="0">
                <a:latin typeface="Arial" charset="0"/>
                <a:cs typeface="Arial" charset="0"/>
              </a:rPr>
              <a:pPr/>
              <a:t>5</a:t>
            </a:fld>
            <a:endParaRPr lang="ru-RU" smtClean="0">
              <a:latin typeface="Arial" charset="0"/>
              <a:cs typeface="Arial" charset="0"/>
            </a:endParaRPr>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p>
            <a:fld id="{F756316E-6DAD-40A2-A831-90E91AF70EDD}" type="slidenum">
              <a:rPr lang="ru-RU" smtClean="0">
                <a:latin typeface="Arial" charset="0"/>
                <a:cs typeface="Arial" charset="0"/>
              </a:rPr>
              <a:pPr/>
              <a:t>8</a:t>
            </a:fld>
            <a:endParaRPr lang="ru-RU" smtClean="0">
              <a:latin typeface="Arial" charset="0"/>
              <a:cs typeface="Arial" charset="0"/>
            </a:endParaRPr>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p:spPr>
        <p:txBody>
          <a:bodyPr/>
          <a:lstStyle/>
          <a:p>
            <a:fld id="{C6BD8ED9-741D-4E39-A945-8FBE48D06B8D}" type="slidenum">
              <a:rPr lang="ru-RU" smtClean="0">
                <a:latin typeface="Arial" charset="0"/>
                <a:cs typeface="Arial" charset="0"/>
              </a:rPr>
              <a:pPr/>
              <a:t>9</a:t>
            </a:fld>
            <a:endParaRPr lang="ru-RU" smtClean="0">
              <a:latin typeface="Arial" charset="0"/>
              <a:cs typeface="Arial" charset="0"/>
            </a:endParaRPr>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p:spPr>
        <p:txBody>
          <a:bodyPr/>
          <a:lstStyle/>
          <a:p>
            <a:fld id="{99DA7241-5E54-4458-AD0A-80A47DA6D937}" type="slidenum">
              <a:rPr lang="ru-RU" smtClean="0">
                <a:latin typeface="Arial" charset="0"/>
                <a:cs typeface="Arial" charset="0"/>
              </a:rPr>
              <a:pPr/>
              <a:t>10</a:t>
            </a:fld>
            <a:endParaRPr lang="ru-RU" smtClean="0">
              <a:latin typeface="Arial" charset="0"/>
              <a:cs typeface="Arial" charset="0"/>
            </a:endParaRPr>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p:spPr>
        <p:txBody>
          <a:bodyPr/>
          <a:lstStyle/>
          <a:p>
            <a:fld id="{110A8C22-FFEB-4210-8AC2-A5F731F95157}" type="slidenum">
              <a:rPr lang="ru-RU" smtClean="0">
                <a:latin typeface="Arial" charset="0"/>
                <a:cs typeface="Arial" charset="0"/>
              </a:rPr>
              <a:pPr/>
              <a:t>11</a:t>
            </a:fld>
            <a:endParaRPr lang="ru-RU" smtClean="0">
              <a:latin typeface="Arial" charset="0"/>
              <a:cs typeface="Arial" charset="0"/>
            </a:endParaRPr>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p:spPr>
        <p:txBody>
          <a:bodyPr/>
          <a:lstStyle/>
          <a:p>
            <a:fld id="{A4056504-032F-4079-A60B-2682000EA675}" type="slidenum">
              <a:rPr lang="ru-RU" smtClean="0">
                <a:latin typeface="Arial" charset="0"/>
                <a:cs typeface="Arial" charset="0"/>
              </a:rPr>
              <a:pPr/>
              <a:t>12</a:t>
            </a:fld>
            <a:endParaRPr lang="ru-RU" smtClean="0">
              <a:latin typeface="Arial" charset="0"/>
              <a:cs typeface="Arial" charset="0"/>
            </a:endParaRPr>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p:spPr>
        <p:txBody>
          <a:bodyPr/>
          <a:lstStyle/>
          <a:p>
            <a:fld id="{E914A204-A5E8-483E-9656-D9E06BEE6FE4}" type="slidenum">
              <a:rPr lang="ru-RU" smtClean="0">
                <a:latin typeface="Arial" charset="0"/>
                <a:cs typeface="Arial" charset="0"/>
              </a:rPr>
              <a:pPr/>
              <a:t>13</a:t>
            </a:fld>
            <a:endParaRPr lang="ru-RU" smtClean="0">
              <a:latin typeface="Arial" charset="0"/>
              <a:cs typeface="Arial" charset="0"/>
            </a:endParaRPr>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pPr eaLnBrk="1" hangingPunct="1"/>
            <a:endParaRPr lang="ru-RU" smtClean="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763000" cy="5943600"/>
            <a:chOff x="0" y="0"/>
            <a:chExt cx="5520" cy="3744"/>
          </a:xfrm>
        </p:grpSpPr>
        <p:sp>
          <p:nvSpPr>
            <p:cNvPr id="5" name="Rectangle 3"/>
            <p:cNvSpPr>
              <a:spLocks noChangeArrowheads="1"/>
            </p:cNvSpPr>
            <p:nvPr/>
          </p:nvSpPr>
          <p:spPr bwMode="auto">
            <a:xfrm>
              <a:off x="0" y="0"/>
              <a:ext cx="1104" cy="3072"/>
            </a:xfrm>
            <a:prstGeom prst="rect">
              <a:avLst/>
            </a:prstGeom>
            <a:solidFill>
              <a:schemeClr val="accent1"/>
            </a:solidFill>
            <a:ln w="9525">
              <a:noFill/>
              <a:miter lim="800000"/>
              <a:headEnd/>
              <a:tailEnd/>
            </a:ln>
          </p:spPr>
          <p:txBody>
            <a:bodyPr wrap="none" anchor="ctr"/>
            <a:lstStyle/>
            <a:p>
              <a:pPr algn="ctr">
                <a:defRPr/>
              </a:pPr>
              <a:endParaRPr lang="ru-RU" sz="2400">
                <a:latin typeface="Times New Roman" pitchFamily="18" charset="0"/>
              </a:endParaRPr>
            </a:p>
          </p:txBody>
        </p:sp>
        <p:grpSp>
          <p:nvGrpSpPr>
            <p:cNvPr id="6" name="Group 4"/>
            <p:cNvGrpSpPr>
              <a:grpSpLocks/>
            </p:cNvGrpSpPr>
            <p:nvPr userDrawn="1"/>
          </p:nvGrpSpPr>
          <p:grpSpPr bwMode="auto">
            <a:xfrm>
              <a:off x="0" y="2208"/>
              <a:ext cx="5520" cy="1536"/>
              <a:chOff x="0" y="2208"/>
              <a:chExt cx="5520" cy="1536"/>
            </a:xfrm>
          </p:grpSpPr>
          <p:sp>
            <p:nvSpPr>
              <p:cNvPr id="10" name="Rectangle 5"/>
              <p:cNvSpPr>
                <a:spLocks noChangeArrowheads="1"/>
              </p:cNvSpPr>
              <p:nvPr/>
            </p:nvSpPr>
            <p:spPr bwMode="ltGray">
              <a:xfrm>
                <a:off x="624" y="2208"/>
                <a:ext cx="4896" cy="1536"/>
              </a:xfrm>
              <a:prstGeom prst="rect">
                <a:avLst/>
              </a:prstGeom>
              <a:solidFill>
                <a:schemeClr val="bg2"/>
              </a:solidFill>
              <a:ln w="9525">
                <a:noFill/>
                <a:miter lim="800000"/>
                <a:headEnd/>
                <a:tailEnd/>
              </a:ln>
            </p:spPr>
            <p:txBody>
              <a:bodyPr wrap="none" anchor="ctr"/>
              <a:lstStyle/>
              <a:p>
                <a:pPr algn="ctr">
                  <a:defRPr/>
                </a:pPr>
                <a:endParaRPr lang="ru-RU" sz="2400">
                  <a:latin typeface="Times New Roman" pitchFamily="18" charset="0"/>
                </a:endParaRPr>
              </a:p>
            </p:txBody>
          </p:sp>
          <p:sp>
            <p:nvSpPr>
              <p:cNvPr id="11" name="Rectangle 6"/>
              <p:cNvSpPr>
                <a:spLocks noChangeArrowheads="1"/>
              </p:cNvSpPr>
              <p:nvPr/>
            </p:nvSpPr>
            <p:spPr bwMode="white">
              <a:xfrm>
                <a:off x="654" y="2352"/>
                <a:ext cx="4818" cy="1347"/>
              </a:xfrm>
              <a:prstGeom prst="rect">
                <a:avLst/>
              </a:prstGeom>
              <a:solidFill>
                <a:schemeClr val="bg1"/>
              </a:solidFill>
              <a:ln w="9525">
                <a:noFill/>
                <a:miter lim="800000"/>
                <a:headEnd/>
                <a:tailEnd/>
              </a:ln>
            </p:spPr>
            <p:txBody>
              <a:bodyPr wrap="none" anchor="ctr"/>
              <a:lstStyle/>
              <a:p>
                <a:pPr algn="ctr">
                  <a:defRPr/>
                </a:pPr>
                <a:endParaRPr lang="ru-RU" sz="2400">
                  <a:latin typeface="Times New Roman" pitchFamily="18" charset="0"/>
                </a:endParaRPr>
              </a:p>
            </p:txBody>
          </p:sp>
          <p:sp>
            <p:nvSpPr>
              <p:cNvPr id="12" name="Line 7"/>
              <p:cNvSpPr>
                <a:spLocks noChangeShapeType="1"/>
              </p:cNvSpPr>
              <p:nvPr/>
            </p:nvSpPr>
            <p:spPr bwMode="auto">
              <a:xfrm>
                <a:off x="0" y="3072"/>
                <a:ext cx="624" cy="0"/>
              </a:xfrm>
              <a:prstGeom prst="line">
                <a:avLst/>
              </a:prstGeom>
              <a:noFill/>
              <a:ln w="50800">
                <a:solidFill>
                  <a:schemeClr val="bg2"/>
                </a:solidFill>
                <a:round/>
                <a:headEnd/>
                <a:tailEnd/>
              </a:ln>
            </p:spPr>
            <p:txBody>
              <a:bodyPr/>
              <a:lstStyle/>
              <a:p>
                <a:pPr>
                  <a:defRPr/>
                </a:pPr>
                <a:endParaRPr lang="ru-RU"/>
              </a:p>
            </p:txBody>
          </p:sp>
        </p:grpSp>
        <p:grpSp>
          <p:nvGrpSpPr>
            <p:cNvPr id="7" name="Group 8"/>
            <p:cNvGrpSpPr>
              <a:grpSpLocks/>
            </p:cNvGrpSpPr>
            <p:nvPr userDrawn="1"/>
          </p:nvGrpSpPr>
          <p:grpSpPr bwMode="auto">
            <a:xfrm>
              <a:off x="400" y="336"/>
              <a:ext cx="5088" cy="192"/>
              <a:chOff x="400" y="336"/>
              <a:chExt cx="5088" cy="192"/>
            </a:xfrm>
          </p:grpSpPr>
          <p:sp>
            <p:nvSpPr>
              <p:cNvPr id="8" name="Rectangle 9"/>
              <p:cNvSpPr>
                <a:spLocks noChangeArrowheads="1"/>
              </p:cNvSpPr>
              <p:nvPr/>
            </p:nvSpPr>
            <p:spPr bwMode="auto">
              <a:xfrm>
                <a:off x="3952" y="336"/>
                <a:ext cx="1536" cy="192"/>
              </a:xfrm>
              <a:prstGeom prst="rect">
                <a:avLst/>
              </a:prstGeom>
              <a:solidFill>
                <a:schemeClr val="folHlink"/>
              </a:solidFill>
              <a:ln w="9525">
                <a:noFill/>
                <a:miter lim="800000"/>
                <a:headEnd/>
                <a:tailEnd/>
              </a:ln>
            </p:spPr>
            <p:txBody>
              <a:bodyPr wrap="none" anchor="ctr"/>
              <a:lstStyle/>
              <a:p>
                <a:pPr algn="ctr">
                  <a:defRPr/>
                </a:pPr>
                <a:endParaRPr lang="ru-RU" sz="2400">
                  <a:latin typeface="Times New Roman" pitchFamily="18" charset="0"/>
                </a:endParaRPr>
              </a:p>
            </p:txBody>
          </p:sp>
          <p:sp>
            <p:nvSpPr>
              <p:cNvPr id="9" name="Line 10"/>
              <p:cNvSpPr>
                <a:spLocks noChangeShapeType="1"/>
              </p:cNvSpPr>
              <p:nvPr/>
            </p:nvSpPr>
            <p:spPr bwMode="auto">
              <a:xfrm>
                <a:off x="400" y="432"/>
                <a:ext cx="5088" cy="0"/>
              </a:xfrm>
              <a:prstGeom prst="line">
                <a:avLst/>
              </a:prstGeom>
              <a:noFill/>
              <a:ln w="44450">
                <a:solidFill>
                  <a:schemeClr val="bg2"/>
                </a:solidFill>
                <a:round/>
                <a:headEnd/>
                <a:tailEnd/>
              </a:ln>
            </p:spPr>
            <p:txBody>
              <a:bodyPr/>
              <a:lstStyle/>
              <a:p>
                <a:pPr>
                  <a:defRPr/>
                </a:pPr>
                <a:endParaRPr lang="ru-RU"/>
              </a:p>
            </p:txBody>
          </p:sp>
        </p:grpSp>
      </p:grpSp>
      <p:sp>
        <p:nvSpPr>
          <p:cNvPr id="102411" name="Rectangle 11"/>
          <p:cNvSpPr>
            <a:spLocks noGrp="1" noChangeArrowheads="1"/>
          </p:cNvSpPr>
          <p:nvPr>
            <p:ph type="ctrTitle"/>
          </p:nvPr>
        </p:nvSpPr>
        <p:spPr>
          <a:xfrm>
            <a:off x="2057400" y="1143000"/>
            <a:ext cx="6629400" cy="2209800"/>
          </a:xfrm>
        </p:spPr>
        <p:txBody>
          <a:bodyPr/>
          <a:lstStyle>
            <a:lvl1pPr>
              <a:defRPr sz="4800"/>
            </a:lvl1pPr>
          </a:lstStyle>
          <a:p>
            <a:r>
              <a:rPr lang="ru-RU"/>
              <a:t>Образец заголовка</a:t>
            </a:r>
          </a:p>
        </p:txBody>
      </p:sp>
      <p:sp>
        <p:nvSpPr>
          <p:cNvPr id="102412"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r>
              <a:rPr lang="ru-RU"/>
              <a:t>Образец подзаголовка</a:t>
            </a:r>
          </a:p>
        </p:txBody>
      </p:sp>
      <p:sp>
        <p:nvSpPr>
          <p:cNvPr id="13" name="Rectangle 13"/>
          <p:cNvSpPr>
            <a:spLocks noGrp="1" noChangeArrowheads="1"/>
          </p:cNvSpPr>
          <p:nvPr>
            <p:ph type="dt" sz="half" idx="10"/>
          </p:nvPr>
        </p:nvSpPr>
        <p:spPr>
          <a:xfrm>
            <a:off x="912813" y="6251575"/>
            <a:ext cx="1905000" cy="457200"/>
          </a:xfrm>
        </p:spPr>
        <p:txBody>
          <a:bodyPr/>
          <a:lstStyle>
            <a:lvl1pPr>
              <a:defRPr/>
            </a:lvl1pPr>
          </a:lstStyle>
          <a:p>
            <a:pPr>
              <a:defRPr/>
            </a:pPr>
            <a:endParaRPr lang="ru-RU"/>
          </a:p>
        </p:txBody>
      </p:sp>
      <p:sp>
        <p:nvSpPr>
          <p:cNvPr id="14" name="Rectangle 14"/>
          <p:cNvSpPr>
            <a:spLocks noGrp="1" noChangeArrowheads="1"/>
          </p:cNvSpPr>
          <p:nvPr>
            <p:ph type="ftr" sz="quarter" idx="11"/>
          </p:nvPr>
        </p:nvSpPr>
        <p:spPr>
          <a:xfrm>
            <a:off x="3354388" y="6248400"/>
            <a:ext cx="2895600" cy="457200"/>
          </a:xfrm>
        </p:spPr>
        <p:txBody>
          <a:bodyPr/>
          <a:lstStyle>
            <a:lvl1pPr>
              <a:defRPr/>
            </a:lvl1pPr>
          </a:lstStyle>
          <a:p>
            <a:pPr>
              <a:defRPr/>
            </a:pPr>
            <a:endParaRPr lang="ru-RU"/>
          </a:p>
        </p:txBody>
      </p:sp>
      <p:sp>
        <p:nvSpPr>
          <p:cNvPr id="15" name="Rectangle 15"/>
          <p:cNvSpPr>
            <a:spLocks noGrp="1" noChangeArrowheads="1"/>
          </p:cNvSpPr>
          <p:nvPr>
            <p:ph type="sldNum" sz="quarter" idx="12"/>
          </p:nvPr>
        </p:nvSpPr>
        <p:spPr/>
        <p:txBody>
          <a:bodyPr/>
          <a:lstStyle>
            <a:lvl1pPr>
              <a:defRPr/>
            </a:lvl1pPr>
          </a:lstStyle>
          <a:p>
            <a:pPr>
              <a:defRPr/>
            </a:pPr>
            <a:fld id="{516A1F8E-3C29-4EE0-96C9-0A8F09D3B375}"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sz="half" idx="10"/>
          </p:nvPr>
        </p:nvSpPr>
        <p:spPr>
          <a:ln/>
        </p:spPr>
        <p:txBody>
          <a:bodyPr/>
          <a:lstStyle>
            <a:lvl1pPr>
              <a:defRPr/>
            </a:lvl1pPr>
          </a:lstStyle>
          <a:p>
            <a:pPr>
              <a:defRPr/>
            </a:pPr>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4D931198-52EF-4F6E-BEE0-E740419B8E4B}"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43700" y="277813"/>
            <a:ext cx="19431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914400" y="277813"/>
            <a:ext cx="56769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sz="half" idx="10"/>
          </p:nvPr>
        </p:nvSpPr>
        <p:spPr>
          <a:ln/>
        </p:spPr>
        <p:txBody>
          <a:bodyPr/>
          <a:lstStyle>
            <a:lvl1pPr>
              <a:defRPr/>
            </a:lvl1pPr>
          </a:lstStyle>
          <a:p>
            <a:pPr>
              <a:defRPr/>
            </a:pPr>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4B3A832D-F279-4C3F-919D-ADED0502520F}"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144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876800" y="1600200"/>
            <a:ext cx="38100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876800" y="3941763"/>
            <a:ext cx="3810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9"/>
          <p:cNvSpPr>
            <a:spLocks noGrp="1" noChangeArrowheads="1"/>
          </p:cNvSpPr>
          <p:nvPr>
            <p:ph type="dt" sz="half" idx="10"/>
          </p:nvPr>
        </p:nvSpPr>
        <p:spPr>
          <a:ln/>
        </p:spPr>
        <p:txBody>
          <a:bodyPr/>
          <a:lstStyle>
            <a:lvl1pPr>
              <a:defRPr/>
            </a:lvl1pPr>
          </a:lstStyle>
          <a:p>
            <a:pPr>
              <a:defRPr/>
            </a:pPr>
            <a:endParaRPr lang="ru-RU"/>
          </a:p>
        </p:txBody>
      </p:sp>
      <p:sp>
        <p:nvSpPr>
          <p:cNvPr id="7" name="Rectangle 10"/>
          <p:cNvSpPr>
            <a:spLocks noGrp="1" noChangeArrowheads="1"/>
          </p:cNvSpPr>
          <p:nvPr>
            <p:ph type="ftr" sz="quarter" idx="11"/>
          </p:nvPr>
        </p:nvSpPr>
        <p:spPr>
          <a:ln/>
        </p:spPr>
        <p:txBody>
          <a:bodyPr/>
          <a:lstStyle>
            <a:lvl1pPr>
              <a:defRPr/>
            </a:lvl1pPr>
          </a:lstStyle>
          <a:p>
            <a:pPr>
              <a:defRPr/>
            </a:pPr>
            <a:endParaRPr lang="ru-RU"/>
          </a:p>
        </p:txBody>
      </p:sp>
      <p:sp>
        <p:nvSpPr>
          <p:cNvPr id="8" name="Rectangle 11"/>
          <p:cNvSpPr>
            <a:spLocks noGrp="1" noChangeArrowheads="1"/>
          </p:cNvSpPr>
          <p:nvPr>
            <p:ph type="sldNum" sz="quarter" idx="12"/>
          </p:nvPr>
        </p:nvSpPr>
        <p:spPr>
          <a:ln/>
        </p:spPr>
        <p:txBody>
          <a:bodyPr/>
          <a:lstStyle>
            <a:lvl1pPr>
              <a:defRPr/>
            </a:lvl1pPr>
          </a:lstStyle>
          <a:p>
            <a:pPr>
              <a:defRPr/>
            </a:pPr>
            <a:fld id="{10EA91AB-1A44-4DC6-878B-337068331837}"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144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8768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9"/>
          <p:cNvSpPr>
            <a:spLocks noGrp="1" noChangeArrowheads="1"/>
          </p:cNvSpPr>
          <p:nvPr>
            <p:ph type="dt" sz="half" idx="10"/>
          </p:nvPr>
        </p:nvSpPr>
        <p:spPr>
          <a:ln/>
        </p:spPr>
        <p:txBody>
          <a:bodyPr/>
          <a:lstStyle>
            <a:lvl1pPr>
              <a:defRPr/>
            </a:lvl1pPr>
          </a:lstStyle>
          <a:p>
            <a:pPr>
              <a:defRPr/>
            </a:pPr>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9D184D63-EA4A-4598-8E89-B0871B3286A8}"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sz="half" idx="10"/>
          </p:nvPr>
        </p:nvSpPr>
        <p:spPr>
          <a:ln/>
        </p:spPr>
        <p:txBody>
          <a:bodyPr/>
          <a:lstStyle>
            <a:lvl1pPr>
              <a:defRPr/>
            </a:lvl1pPr>
          </a:lstStyle>
          <a:p>
            <a:pPr>
              <a:defRPr/>
            </a:pPr>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888A85BD-7B58-4A0C-8845-4E2367225235}"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9"/>
          <p:cNvSpPr>
            <a:spLocks noGrp="1" noChangeArrowheads="1"/>
          </p:cNvSpPr>
          <p:nvPr>
            <p:ph type="dt" sz="half" idx="10"/>
          </p:nvPr>
        </p:nvSpPr>
        <p:spPr>
          <a:ln/>
        </p:spPr>
        <p:txBody>
          <a:bodyPr/>
          <a:lstStyle>
            <a:lvl1pPr>
              <a:defRPr/>
            </a:lvl1pPr>
          </a:lstStyle>
          <a:p>
            <a:pPr>
              <a:defRPr/>
            </a:pPr>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21A7747D-4774-4BE2-9DF8-875B5225ADD0}"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9"/>
          <p:cNvSpPr>
            <a:spLocks noGrp="1" noChangeArrowheads="1"/>
          </p:cNvSpPr>
          <p:nvPr>
            <p:ph type="dt" sz="half" idx="10"/>
          </p:nvPr>
        </p:nvSpPr>
        <p:spPr>
          <a:ln/>
        </p:spPr>
        <p:txBody>
          <a:bodyPr/>
          <a:lstStyle>
            <a:lvl1pPr>
              <a:defRPr/>
            </a:lvl1pPr>
          </a:lstStyle>
          <a:p>
            <a:pPr>
              <a:defRPr/>
            </a:pPr>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53CC5087-C9B9-4698-BA62-835EC99869AE}"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9"/>
          <p:cNvSpPr>
            <a:spLocks noGrp="1" noChangeArrowheads="1"/>
          </p:cNvSpPr>
          <p:nvPr>
            <p:ph type="dt" sz="half" idx="10"/>
          </p:nvPr>
        </p:nvSpPr>
        <p:spPr>
          <a:ln/>
        </p:spPr>
        <p:txBody>
          <a:bodyPr/>
          <a:lstStyle>
            <a:lvl1pPr>
              <a:defRPr/>
            </a:lvl1pPr>
          </a:lstStyle>
          <a:p>
            <a:pPr>
              <a:defRPr/>
            </a:pPr>
            <a:endParaRPr lang="ru-RU"/>
          </a:p>
        </p:txBody>
      </p:sp>
      <p:sp>
        <p:nvSpPr>
          <p:cNvPr id="8" name="Rectangle 10"/>
          <p:cNvSpPr>
            <a:spLocks noGrp="1" noChangeArrowheads="1"/>
          </p:cNvSpPr>
          <p:nvPr>
            <p:ph type="ftr" sz="quarter" idx="11"/>
          </p:nvPr>
        </p:nvSpPr>
        <p:spPr>
          <a:ln/>
        </p:spPr>
        <p:txBody>
          <a:bodyPr/>
          <a:lstStyle>
            <a:lvl1pPr>
              <a:defRPr/>
            </a:lvl1pPr>
          </a:lstStyle>
          <a:p>
            <a:pPr>
              <a:defRPr/>
            </a:pPr>
            <a:endParaRPr lang="ru-RU"/>
          </a:p>
        </p:txBody>
      </p:sp>
      <p:sp>
        <p:nvSpPr>
          <p:cNvPr id="9" name="Rectangle 11"/>
          <p:cNvSpPr>
            <a:spLocks noGrp="1" noChangeArrowheads="1"/>
          </p:cNvSpPr>
          <p:nvPr>
            <p:ph type="sldNum" sz="quarter" idx="12"/>
          </p:nvPr>
        </p:nvSpPr>
        <p:spPr>
          <a:ln/>
        </p:spPr>
        <p:txBody>
          <a:bodyPr/>
          <a:lstStyle>
            <a:lvl1pPr>
              <a:defRPr/>
            </a:lvl1pPr>
          </a:lstStyle>
          <a:p>
            <a:pPr>
              <a:defRPr/>
            </a:pPr>
            <a:fld id="{273AA0A2-1449-485F-800F-18B957629445}"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9"/>
          <p:cNvSpPr>
            <a:spLocks noGrp="1" noChangeArrowheads="1"/>
          </p:cNvSpPr>
          <p:nvPr>
            <p:ph type="dt" sz="half" idx="10"/>
          </p:nvPr>
        </p:nvSpPr>
        <p:spPr>
          <a:ln/>
        </p:spPr>
        <p:txBody>
          <a:bodyPr/>
          <a:lstStyle>
            <a:lvl1pPr>
              <a:defRPr/>
            </a:lvl1pPr>
          </a:lstStyle>
          <a:p>
            <a:pPr>
              <a:defRPr/>
            </a:pPr>
            <a:endParaRPr lang="ru-RU"/>
          </a:p>
        </p:txBody>
      </p:sp>
      <p:sp>
        <p:nvSpPr>
          <p:cNvPr id="4" name="Rectangle 10"/>
          <p:cNvSpPr>
            <a:spLocks noGrp="1" noChangeArrowheads="1"/>
          </p:cNvSpPr>
          <p:nvPr>
            <p:ph type="ftr" sz="quarter" idx="11"/>
          </p:nvPr>
        </p:nvSpPr>
        <p:spPr>
          <a:ln/>
        </p:spPr>
        <p:txBody>
          <a:bodyPr/>
          <a:lstStyle>
            <a:lvl1pPr>
              <a:defRPr/>
            </a:lvl1pPr>
          </a:lstStyle>
          <a:p>
            <a:pPr>
              <a:defRPr/>
            </a:pPr>
            <a:endParaRPr lang="ru-RU"/>
          </a:p>
        </p:txBody>
      </p:sp>
      <p:sp>
        <p:nvSpPr>
          <p:cNvPr id="5" name="Rectangle 11"/>
          <p:cNvSpPr>
            <a:spLocks noGrp="1" noChangeArrowheads="1"/>
          </p:cNvSpPr>
          <p:nvPr>
            <p:ph type="sldNum" sz="quarter" idx="12"/>
          </p:nvPr>
        </p:nvSpPr>
        <p:spPr>
          <a:ln/>
        </p:spPr>
        <p:txBody>
          <a:bodyPr/>
          <a:lstStyle>
            <a:lvl1pPr>
              <a:defRPr/>
            </a:lvl1pPr>
          </a:lstStyle>
          <a:p>
            <a:pPr>
              <a:defRPr/>
            </a:pPr>
            <a:fld id="{0E088621-775C-44F9-9624-61CAC31EFB56}"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ru-RU"/>
          </a:p>
        </p:txBody>
      </p:sp>
      <p:sp>
        <p:nvSpPr>
          <p:cNvPr id="3" name="Rectangle 10"/>
          <p:cNvSpPr>
            <a:spLocks noGrp="1" noChangeArrowheads="1"/>
          </p:cNvSpPr>
          <p:nvPr>
            <p:ph type="ftr" sz="quarter" idx="11"/>
          </p:nvPr>
        </p:nvSpPr>
        <p:spPr>
          <a:ln/>
        </p:spPr>
        <p:txBody>
          <a:bodyPr/>
          <a:lstStyle>
            <a:lvl1pPr>
              <a:defRPr/>
            </a:lvl1pPr>
          </a:lstStyle>
          <a:p>
            <a:pPr>
              <a:defRPr/>
            </a:pPr>
            <a:endParaRPr lang="ru-RU"/>
          </a:p>
        </p:txBody>
      </p:sp>
      <p:sp>
        <p:nvSpPr>
          <p:cNvPr id="4" name="Rectangle 11"/>
          <p:cNvSpPr>
            <a:spLocks noGrp="1" noChangeArrowheads="1"/>
          </p:cNvSpPr>
          <p:nvPr>
            <p:ph type="sldNum" sz="quarter" idx="12"/>
          </p:nvPr>
        </p:nvSpPr>
        <p:spPr>
          <a:ln/>
        </p:spPr>
        <p:txBody>
          <a:bodyPr/>
          <a:lstStyle>
            <a:lvl1pPr>
              <a:defRPr/>
            </a:lvl1pPr>
          </a:lstStyle>
          <a:p>
            <a:pPr>
              <a:defRPr/>
            </a:pPr>
            <a:fld id="{2B1264DE-024C-4C7D-A0C0-ABC13F5BAD9F}"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9"/>
          <p:cNvSpPr>
            <a:spLocks noGrp="1" noChangeArrowheads="1"/>
          </p:cNvSpPr>
          <p:nvPr>
            <p:ph type="dt" sz="half" idx="10"/>
          </p:nvPr>
        </p:nvSpPr>
        <p:spPr>
          <a:ln/>
        </p:spPr>
        <p:txBody>
          <a:bodyPr/>
          <a:lstStyle>
            <a:lvl1pPr>
              <a:defRPr/>
            </a:lvl1pPr>
          </a:lstStyle>
          <a:p>
            <a:pPr>
              <a:defRPr/>
            </a:pPr>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B4468C8D-23D8-4991-845A-22FCD86FA58A}"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9"/>
          <p:cNvSpPr>
            <a:spLocks noGrp="1" noChangeArrowheads="1"/>
          </p:cNvSpPr>
          <p:nvPr>
            <p:ph type="dt" sz="half" idx="10"/>
          </p:nvPr>
        </p:nvSpPr>
        <p:spPr>
          <a:ln/>
        </p:spPr>
        <p:txBody>
          <a:bodyPr/>
          <a:lstStyle>
            <a:lvl1pPr>
              <a:defRPr/>
            </a:lvl1pPr>
          </a:lstStyle>
          <a:p>
            <a:pPr>
              <a:defRPr/>
            </a:pPr>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9D97B476-D3B1-444B-BFA0-5B277539D71A}"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8686800" cy="4876800"/>
            <a:chOff x="0" y="0"/>
            <a:chExt cx="5472" cy="3072"/>
          </a:xfrm>
        </p:grpSpPr>
        <p:sp>
          <p:nvSpPr>
            <p:cNvPr id="1033" name="Rectangle 3"/>
            <p:cNvSpPr>
              <a:spLocks noChangeArrowheads="1"/>
            </p:cNvSpPr>
            <p:nvPr/>
          </p:nvSpPr>
          <p:spPr bwMode="auto">
            <a:xfrm>
              <a:off x="0" y="0"/>
              <a:ext cx="384" cy="3072"/>
            </a:xfrm>
            <a:prstGeom prst="rect">
              <a:avLst/>
            </a:prstGeom>
            <a:solidFill>
              <a:schemeClr val="accent1"/>
            </a:solidFill>
            <a:ln w="9525">
              <a:noFill/>
              <a:miter lim="800000"/>
              <a:headEnd/>
              <a:tailEnd/>
            </a:ln>
          </p:spPr>
          <p:txBody>
            <a:bodyPr wrap="none" anchor="ctr"/>
            <a:lstStyle/>
            <a:p>
              <a:pPr algn="ctr">
                <a:defRPr/>
              </a:pPr>
              <a:endParaRPr lang="ru-RU" sz="2400">
                <a:latin typeface="Times New Roman" pitchFamily="18" charset="0"/>
              </a:endParaRPr>
            </a:p>
          </p:txBody>
        </p:sp>
        <p:grpSp>
          <p:nvGrpSpPr>
            <p:cNvPr id="1034" name="Group 4"/>
            <p:cNvGrpSpPr>
              <a:grpSpLocks/>
            </p:cNvGrpSpPr>
            <p:nvPr/>
          </p:nvGrpSpPr>
          <p:grpSpPr bwMode="auto">
            <a:xfrm>
              <a:off x="240" y="893"/>
              <a:ext cx="5232" cy="115"/>
              <a:chOff x="240" y="893"/>
              <a:chExt cx="5232" cy="115"/>
            </a:xfrm>
          </p:grpSpPr>
          <p:sp>
            <p:nvSpPr>
              <p:cNvPr id="1035" name="Rectangle 5"/>
              <p:cNvSpPr>
                <a:spLocks noChangeArrowheads="1"/>
              </p:cNvSpPr>
              <p:nvPr/>
            </p:nvSpPr>
            <p:spPr bwMode="auto">
              <a:xfrm>
                <a:off x="4320" y="893"/>
                <a:ext cx="1152" cy="115"/>
              </a:xfrm>
              <a:prstGeom prst="rect">
                <a:avLst/>
              </a:prstGeom>
              <a:solidFill>
                <a:schemeClr val="folHlink"/>
              </a:solidFill>
              <a:ln w="9525">
                <a:noFill/>
                <a:miter lim="800000"/>
                <a:headEnd/>
                <a:tailEnd/>
              </a:ln>
            </p:spPr>
            <p:txBody>
              <a:bodyPr wrap="none" anchor="ctr"/>
              <a:lstStyle/>
              <a:p>
                <a:pPr algn="ctr">
                  <a:defRPr/>
                </a:pPr>
                <a:endParaRPr lang="ru-RU" sz="2400">
                  <a:latin typeface="Times New Roman" pitchFamily="18" charset="0"/>
                </a:endParaRPr>
              </a:p>
            </p:txBody>
          </p:sp>
          <p:sp>
            <p:nvSpPr>
              <p:cNvPr id="1036" name="Line 6"/>
              <p:cNvSpPr>
                <a:spLocks noChangeShapeType="1"/>
              </p:cNvSpPr>
              <p:nvPr/>
            </p:nvSpPr>
            <p:spPr bwMode="auto">
              <a:xfrm>
                <a:off x="240" y="941"/>
                <a:ext cx="5232" cy="0"/>
              </a:xfrm>
              <a:prstGeom prst="line">
                <a:avLst/>
              </a:prstGeom>
              <a:noFill/>
              <a:ln w="19050">
                <a:solidFill>
                  <a:schemeClr val="bg2"/>
                </a:solidFill>
                <a:round/>
                <a:headEnd/>
                <a:tailEnd/>
              </a:ln>
            </p:spPr>
            <p:txBody>
              <a:bodyPr/>
              <a:lstStyle/>
              <a:p>
                <a:pPr>
                  <a:defRPr/>
                </a:pPr>
                <a:endParaRPr lang="ru-RU"/>
              </a:p>
            </p:txBody>
          </p:sp>
        </p:grpSp>
      </p:grpSp>
      <p:sp>
        <p:nvSpPr>
          <p:cNvPr id="1027" name="Rectangle 7"/>
          <p:cNvSpPr>
            <a:spLocks noGrp="1" noChangeArrowheads="1"/>
          </p:cNvSpPr>
          <p:nvPr>
            <p:ph type="title"/>
          </p:nvPr>
        </p:nvSpPr>
        <p:spPr bwMode="auto">
          <a:xfrm>
            <a:off x="914400" y="277813"/>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8" name="Rectangle 8"/>
          <p:cNvSpPr>
            <a:spLocks noGrp="1" noChangeArrowheads="1"/>
          </p:cNvSpPr>
          <p:nvPr>
            <p:ph type="body" idx="1"/>
          </p:nvPr>
        </p:nvSpPr>
        <p:spPr bwMode="auto">
          <a:xfrm>
            <a:off x="914400" y="1600200"/>
            <a:ext cx="77724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1385" name="Rectangle 9"/>
          <p:cNvSpPr>
            <a:spLocks noGrp="1" noChangeArrowheads="1"/>
          </p:cNvSpPr>
          <p:nvPr>
            <p:ph type="dt" sz="half" idx="2"/>
          </p:nvPr>
        </p:nvSpPr>
        <p:spPr bwMode="auto">
          <a:xfrm>
            <a:off x="914400" y="6251575"/>
            <a:ext cx="1981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atin typeface="Arial" pitchFamily="34" charset="0"/>
                <a:cs typeface="Arial" pitchFamily="34" charset="0"/>
              </a:defRPr>
            </a:lvl1pPr>
          </a:lstStyle>
          <a:p>
            <a:pPr>
              <a:defRPr/>
            </a:pPr>
            <a:endParaRPr lang="ru-RU"/>
          </a:p>
        </p:txBody>
      </p:sp>
      <p:sp>
        <p:nvSpPr>
          <p:cNvPr id="101386" name="Rectangle 10"/>
          <p:cNvSpPr>
            <a:spLocks noGrp="1" noChangeArrowheads="1"/>
          </p:cNvSpPr>
          <p:nvPr>
            <p:ph type="ftr" sz="quarter" idx="3"/>
          </p:nvPr>
        </p:nvSpPr>
        <p:spPr bwMode="auto">
          <a:xfrm>
            <a:off x="33528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atin typeface="Arial" pitchFamily="34" charset="0"/>
                <a:cs typeface="Arial" pitchFamily="34" charset="0"/>
              </a:defRPr>
            </a:lvl1pPr>
          </a:lstStyle>
          <a:p>
            <a:pPr>
              <a:defRPr/>
            </a:pPr>
            <a:endParaRPr lang="ru-RU"/>
          </a:p>
        </p:txBody>
      </p:sp>
      <p:sp>
        <p:nvSpPr>
          <p:cNvPr id="101387" name="Rectangle 11"/>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pitchFamily="34" charset="0"/>
                <a:cs typeface="Arial" pitchFamily="34" charset="0"/>
              </a:defRPr>
            </a:lvl1pPr>
          </a:lstStyle>
          <a:p>
            <a:pPr>
              <a:defRPr/>
            </a:pPr>
            <a:fld id="{4C3E3CFA-CBF5-49DB-A818-F50C52851D6C}" type="slidenum">
              <a:rPr lang="ru-RU"/>
              <a:pPr>
                <a:defRPr/>
              </a:pPr>
              <a:t>‹#›</a:t>
            </a:fld>
            <a:endParaRPr lang="ru-RU"/>
          </a:p>
        </p:txBody>
      </p:sp>
      <p:sp>
        <p:nvSpPr>
          <p:cNvPr id="1032" name="Line 12"/>
          <p:cNvSpPr>
            <a:spLocks noChangeShapeType="1"/>
          </p:cNvSpPr>
          <p:nvPr/>
        </p:nvSpPr>
        <p:spPr bwMode="auto">
          <a:xfrm>
            <a:off x="0" y="4876800"/>
            <a:ext cx="609600" cy="0"/>
          </a:xfrm>
          <a:prstGeom prst="line">
            <a:avLst/>
          </a:prstGeom>
          <a:noFill/>
          <a:ln w="44450">
            <a:solidFill>
              <a:schemeClr val="bg2"/>
            </a:solidFill>
            <a:round/>
            <a:headEnd/>
            <a:tailEnd/>
          </a:ln>
        </p:spPr>
        <p:txBody>
          <a:bodyPr/>
          <a:lstStyle/>
          <a:p>
            <a:pPr>
              <a:defRPr/>
            </a:pPr>
            <a:endParaRPr lang="ru-RU"/>
          </a:p>
        </p:txBody>
      </p:sp>
    </p:spTree>
  </p:cSld>
  <p:clrMap bg1="lt1" tx1="dk1" bg2="lt2" tx2="dk2" accent1="accent1" accent2="accent2" accent3="accent3" accent4="accent4" accent5="accent5" accent6="accent6" hlink="hlink" folHlink="folHlink"/>
  <p:sldLayoutIdLst>
    <p:sldLayoutId id="2147483699" r:id="rId1"/>
    <p:sldLayoutId id="2147483698" r:id="rId2"/>
    <p:sldLayoutId id="2147483697" r:id="rId3"/>
    <p:sldLayoutId id="2147483696" r:id="rId4"/>
    <p:sldLayoutId id="2147483695" r:id="rId5"/>
    <p:sldLayoutId id="2147483694" r:id="rId6"/>
    <p:sldLayoutId id="2147483693" r:id="rId7"/>
    <p:sldLayoutId id="2147483692" r:id="rId8"/>
    <p:sldLayoutId id="2147483691" r:id="rId9"/>
    <p:sldLayoutId id="2147483690" r:id="rId10"/>
    <p:sldLayoutId id="2147483689" r:id="rId11"/>
    <p:sldLayoutId id="2147483688" r:id="rId12"/>
    <p:sldLayoutId id="2147483687" r:id="rId13"/>
  </p:sldLayoutIdLst>
  <p:timing>
    <p:tnLst>
      <p:par>
        <p:cTn id="1" dur="indefinite" restart="never" nodeType="tmRoot"/>
      </p:par>
    </p:tnLst>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Times New Roman" pitchFamily="18" charset="0"/>
          <a:cs typeface="Arial" pitchFamily="34" charset="0"/>
        </a:defRPr>
      </a:lvl2pPr>
      <a:lvl3pPr algn="l" rtl="0" eaLnBrk="0" fontAlgn="base" hangingPunct="0">
        <a:spcBef>
          <a:spcPct val="0"/>
        </a:spcBef>
        <a:spcAft>
          <a:spcPct val="0"/>
        </a:spcAft>
        <a:defRPr sz="4200">
          <a:solidFill>
            <a:schemeClr val="tx2"/>
          </a:solidFill>
          <a:latin typeface="Times New Roman" pitchFamily="18" charset="0"/>
          <a:cs typeface="Arial" pitchFamily="34" charset="0"/>
        </a:defRPr>
      </a:lvl3pPr>
      <a:lvl4pPr algn="l" rtl="0" eaLnBrk="0" fontAlgn="base" hangingPunct="0">
        <a:spcBef>
          <a:spcPct val="0"/>
        </a:spcBef>
        <a:spcAft>
          <a:spcPct val="0"/>
        </a:spcAft>
        <a:defRPr sz="4200">
          <a:solidFill>
            <a:schemeClr val="tx2"/>
          </a:solidFill>
          <a:latin typeface="Times New Roman" pitchFamily="18" charset="0"/>
          <a:cs typeface="Arial" pitchFamily="34" charset="0"/>
        </a:defRPr>
      </a:lvl4pPr>
      <a:lvl5pPr algn="l" rtl="0" eaLnBrk="0" fontAlgn="base" hangingPunct="0">
        <a:spcBef>
          <a:spcPct val="0"/>
        </a:spcBef>
        <a:spcAft>
          <a:spcPct val="0"/>
        </a:spcAft>
        <a:defRPr sz="4200">
          <a:solidFill>
            <a:schemeClr val="tx2"/>
          </a:solidFill>
          <a:latin typeface="Times New Roman" pitchFamily="18" charset="0"/>
          <a:cs typeface="Arial" pitchFamily="34" charset="0"/>
        </a:defRPr>
      </a:lvl5pPr>
      <a:lvl6pPr marL="457200" algn="l" rtl="0" fontAlgn="base">
        <a:spcBef>
          <a:spcPct val="0"/>
        </a:spcBef>
        <a:spcAft>
          <a:spcPct val="0"/>
        </a:spcAft>
        <a:defRPr sz="4200">
          <a:solidFill>
            <a:schemeClr val="tx2"/>
          </a:solidFill>
          <a:latin typeface="Times New Roman" pitchFamily="18" charset="0"/>
          <a:cs typeface="Arial" pitchFamily="34" charset="0"/>
        </a:defRPr>
      </a:lvl6pPr>
      <a:lvl7pPr marL="914400" algn="l" rtl="0" fontAlgn="base">
        <a:spcBef>
          <a:spcPct val="0"/>
        </a:spcBef>
        <a:spcAft>
          <a:spcPct val="0"/>
        </a:spcAft>
        <a:defRPr sz="4200">
          <a:solidFill>
            <a:schemeClr val="tx2"/>
          </a:solidFill>
          <a:latin typeface="Times New Roman" pitchFamily="18" charset="0"/>
          <a:cs typeface="Arial" pitchFamily="34" charset="0"/>
        </a:defRPr>
      </a:lvl7pPr>
      <a:lvl8pPr marL="1371600" algn="l" rtl="0" fontAlgn="base">
        <a:spcBef>
          <a:spcPct val="0"/>
        </a:spcBef>
        <a:spcAft>
          <a:spcPct val="0"/>
        </a:spcAft>
        <a:defRPr sz="4200">
          <a:solidFill>
            <a:schemeClr val="tx2"/>
          </a:solidFill>
          <a:latin typeface="Times New Roman" pitchFamily="18" charset="0"/>
          <a:cs typeface="Arial" pitchFamily="34" charset="0"/>
        </a:defRPr>
      </a:lvl8pPr>
      <a:lvl9pPr marL="1828800" algn="l" rtl="0" fontAlgn="base">
        <a:spcBef>
          <a:spcPct val="0"/>
        </a:spcBef>
        <a:spcAft>
          <a:spcPct val="0"/>
        </a:spcAft>
        <a:defRPr sz="4200">
          <a:solidFill>
            <a:schemeClr val="tx2"/>
          </a:solidFill>
          <a:latin typeface="Times New Roman" pitchFamily="18" charset="0"/>
          <a:cs typeface="Arial" pitchFamily="34" charset="0"/>
        </a:defRPr>
      </a:lvl9pPr>
    </p:titleStyle>
    <p:bodyStyle>
      <a:lvl1pPr marL="342900" indent="-342900" algn="l" rtl="0" eaLnBrk="0" fontAlgn="base" hangingPunct="0">
        <a:spcBef>
          <a:spcPct val="20000"/>
        </a:spcBef>
        <a:spcAft>
          <a:spcPct val="0"/>
        </a:spcAft>
        <a:buClr>
          <a:schemeClr val="folHlink"/>
        </a:buClr>
        <a:buSzPct val="90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n"/>
        <a:defRPr sz="2600">
          <a:solidFill>
            <a:schemeClr val="tx1"/>
          </a:solidFill>
          <a:latin typeface="+mn-lt"/>
          <a:cs typeface="+mn-cs"/>
        </a:defRPr>
      </a:lvl2pPr>
      <a:lvl3pPr marL="1143000" indent="-228600" algn="l" rtl="0" eaLnBrk="0" fontAlgn="base" hangingPunct="0">
        <a:spcBef>
          <a:spcPct val="20000"/>
        </a:spcBef>
        <a:spcAft>
          <a:spcPct val="0"/>
        </a:spcAft>
        <a:buClr>
          <a:schemeClr val="folHlink"/>
        </a:buClr>
        <a:buSzPct val="55000"/>
        <a:buFont typeface="Wingdings" pitchFamily="2" charset="2"/>
        <a:buChar char="n"/>
        <a:defRPr sz="2300">
          <a:solidFill>
            <a:schemeClr val="tx1"/>
          </a:solidFill>
          <a:latin typeface="+mn-lt"/>
          <a:cs typeface="+mn-cs"/>
        </a:defRPr>
      </a:lvl3pPr>
      <a:lvl4pPr marL="16002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042988" y="476250"/>
            <a:ext cx="7705725" cy="3381375"/>
          </a:xfrm>
          <a:prstGeom prst="rect">
            <a:avLst/>
          </a:prstGeom>
        </p:spPr>
        <p:txBody>
          <a:bodyPr>
            <a:spAutoFit/>
          </a:bodyPr>
          <a:lstStyle/>
          <a:p>
            <a:pPr algn="ctr"/>
            <a:r>
              <a:rPr lang="ru-RU" sz="6000">
                <a:latin typeface="Times New Roman" pitchFamily="18" charset="0"/>
              </a:rPr>
              <a:t>Картопля</a:t>
            </a:r>
            <a:endParaRPr lang="en-US" sz="6000">
              <a:latin typeface="Times New Roman" pitchFamily="18" charset="0"/>
            </a:endParaRPr>
          </a:p>
          <a:p>
            <a:r>
              <a:rPr lang="uk-UA" sz="2400">
                <a:latin typeface="Times New Roman" pitchFamily="18" charset="0"/>
              </a:rPr>
              <a:t>Підбір слайдів виконали гуртківці:</a:t>
            </a:r>
          </a:p>
          <a:p>
            <a:r>
              <a:rPr lang="uk-UA" sz="2400">
                <a:latin typeface="Times New Roman" pitchFamily="18" charset="0"/>
              </a:rPr>
              <a:t>Пономарьов Богдан</a:t>
            </a:r>
          </a:p>
          <a:p>
            <a:r>
              <a:rPr lang="uk-UA" sz="2400">
                <a:latin typeface="Times New Roman" pitchFamily="18" charset="0"/>
              </a:rPr>
              <a:t>Павленко Олег</a:t>
            </a:r>
          </a:p>
          <a:p>
            <a:r>
              <a:rPr lang="uk-UA" sz="2400">
                <a:latin typeface="Times New Roman" pitchFamily="18" charset="0"/>
              </a:rPr>
              <a:t>Бужор Дарина</a:t>
            </a:r>
          </a:p>
          <a:p>
            <a:pPr algn="ctr"/>
            <a:endParaRPr lang="ru-RU" sz="6000">
              <a:latin typeface="Times New Roman" pitchFamily="18" charset="0"/>
            </a:endParaRPr>
          </a:p>
        </p:txBody>
      </p:sp>
      <p:pic>
        <p:nvPicPr>
          <p:cNvPr id="86020" name="Picture 4" descr="&amp;Kcy;&amp;acy;&amp;rcy;&amp;tcy;&amp;icy;&amp;ncy;&amp;kcy;&amp;icy; &amp;pcy;&amp;ocy; &amp;zcy;&amp;acy;&amp;pcy;&amp;rcy;&amp;ocy;&amp;scy;&amp;ucy; &amp;kcy;&amp;acy;&amp;rcy;&amp;tcy;&amp;ocy;&amp;pcy;&amp;lcy;&amp;yacy; &amp;vcy; &amp;ecy;&amp;vcy;&amp;rcy;&amp;ocy;&amp;pcy;&amp;iukcy;"/>
          <p:cNvPicPr>
            <a:picLocks noChangeAspect="1" noChangeArrowheads="1"/>
          </p:cNvPicPr>
          <p:nvPr/>
        </p:nvPicPr>
        <p:blipFill>
          <a:blip r:embed="rId2"/>
          <a:srcRect/>
          <a:stretch>
            <a:fillRect/>
          </a:stretch>
        </p:blipFill>
        <p:spPr bwMode="auto">
          <a:xfrm>
            <a:off x="1476375" y="3141663"/>
            <a:ext cx="7056438" cy="28797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6">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
                                          </p:val>
                                        </p:tav>
                                        <p:tav tm="100000">
                                          <p:val>
                                            <p:strVal val="#ppt_y"/>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6">
                                            <p:txEl>
                                              <p:pRg st="1" end="1"/>
                                            </p:txEl>
                                          </p:spTgt>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
                                          </p:val>
                                        </p:tav>
                                        <p:tav tm="100000">
                                          <p:val>
                                            <p:strVal val="#ppt_y"/>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8" presetClass="entr" presetSubtype="0" accel="5000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p:cTn id="23" dur="1000" fill="hold"/>
                                        <p:tgtEl>
                                          <p:spTgt spid="6">
                                            <p:txEl>
                                              <p:pRg st="2" end="2"/>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 dur="1000" fill="hold"/>
                                        <p:tgtEl>
                                          <p:spTgt spid="6">
                                            <p:txEl>
                                              <p:pRg st="2" end="2"/>
                                            </p:txEl>
                                          </p:spTgt>
                                        </p:tgtEl>
                                        <p:attrNameLst>
                                          <p:attrName>ppt_x</p:attrName>
                                        </p:attrNameLst>
                                      </p:cBhvr>
                                      <p:tavLst>
                                        <p:tav tm="0">
                                          <p:val>
                                            <p:fltVal val="-1"/>
                                          </p:val>
                                        </p:tav>
                                        <p:tav tm="50000">
                                          <p:val>
                                            <p:fltVal val="0.95"/>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
                                          </p:val>
                                        </p:tav>
                                        <p:tav tm="100000">
                                          <p:val>
                                            <p:strVal val="#ppt_y"/>
                                          </p:val>
                                        </p:tav>
                                      </p:tavLst>
                                    </p:anim>
                                    <p:animEffect transition="in" filter="fade">
                                      <p:cBhvr>
                                        <p:cTn id="26" dur="10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8" presetClass="entr" presetSubtype="0" accel="50000"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p:cTn id="31" dur="1000" fill="hold"/>
                                        <p:tgtEl>
                                          <p:spTgt spid="6">
                                            <p:txEl>
                                              <p:pRg st="3" end="3"/>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2" dur="1000" fill="hold"/>
                                        <p:tgtEl>
                                          <p:spTgt spid="6">
                                            <p:txEl>
                                              <p:pRg st="3" end="3"/>
                                            </p:txEl>
                                          </p:spTgt>
                                        </p:tgtEl>
                                        <p:attrNameLst>
                                          <p:attrName>ppt_x</p:attrName>
                                        </p:attrNameLst>
                                      </p:cBhvr>
                                      <p:tavLst>
                                        <p:tav tm="0">
                                          <p:val>
                                            <p:fltVal val="-1"/>
                                          </p:val>
                                        </p:tav>
                                        <p:tav tm="50000">
                                          <p:val>
                                            <p:fltVal val="0.95"/>
                                          </p:val>
                                        </p:tav>
                                        <p:tav tm="100000">
                                          <p:val>
                                            <p:strVal val="#ppt_x"/>
                                          </p:val>
                                        </p:tav>
                                      </p:tavLst>
                                    </p:anim>
                                    <p:anim calcmode="lin" valueType="num">
                                      <p:cBhvr>
                                        <p:cTn id="33" dur="1000" fill="hold"/>
                                        <p:tgtEl>
                                          <p:spTgt spid="6">
                                            <p:txEl>
                                              <p:pRg st="3" end="3"/>
                                            </p:txEl>
                                          </p:spTgt>
                                        </p:tgtEl>
                                        <p:attrNameLst>
                                          <p:attrName>ppt_y</p:attrName>
                                        </p:attrNameLst>
                                      </p:cBhvr>
                                      <p:tavLst>
                                        <p:tav tm="0">
                                          <p:val>
                                            <p:strVal val="#ppt_y"/>
                                          </p:val>
                                        </p:tav>
                                        <p:tav tm="100000">
                                          <p:val>
                                            <p:strVal val="#ppt_y"/>
                                          </p:val>
                                        </p:tav>
                                      </p:tavLst>
                                    </p:anim>
                                    <p:animEffect transition="in" filter="fade">
                                      <p:cBhvr>
                                        <p:cTn id="34" dur="1000"/>
                                        <p:tgtEl>
                                          <p:spTgt spid="6">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8" presetClass="entr" presetSubtype="0" accel="50000"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p:cTn id="39" dur="1000" fill="hold"/>
                                        <p:tgtEl>
                                          <p:spTgt spid="6">
                                            <p:txEl>
                                              <p:pRg st="4" end="4"/>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0" dur="1000" fill="hold"/>
                                        <p:tgtEl>
                                          <p:spTgt spid="6">
                                            <p:txEl>
                                              <p:pRg st="4" end="4"/>
                                            </p:txEl>
                                          </p:spTgt>
                                        </p:tgtEl>
                                        <p:attrNameLst>
                                          <p:attrName>ppt_x</p:attrName>
                                        </p:attrNameLst>
                                      </p:cBhvr>
                                      <p:tavLst>
                                        <p:tav tm="0">
                                          <p:val>
                                            <p:fltVal val="-1"/>
                                          </p:val>
                                        </p:tav>
                                        <p:tav tm="50000">
                                          <p:val>
                                            <p:fltVal val="0.95"/>
                                          </p:val>
                                        </p:tav>
                                        <p:tav tm="100000">
                                          <p:val>
                                            <p:strVal val="#ppt_x"/>
                                          </p:val>
                                        </p:tav>
                                      </p:tavLst>
                                    </p:anim>
                                    <p:anim calcmode="lin" valueType="num">
                                      <p:cBhvr>
                                        <p:cTn id="41" dur="1000" fill="hold"/>
                                        <p:tgtEl>
                                          <p:spTgt spid="6">
                                            <p:txEl>
                                              <p:pRg st="4" end="4"/>
                                            </p:txEl>
                                          </p:spTgt>
                                        </p:tgtEl>
                                        <p:attrNameLst>
                                          <p:attrName>ppt_y</p:attrName>
                                        </p:attrNameLst>
                                      </p:cBhvr>
                                      <p:tavLst>
                                        <p:tav tm="0">
                                          <p:val>
                                            <p:strVal val="#ppt_y"/>
                                          </p:val>
                                        </p:tav>
                                        <p:tav tm="100000">
                                          <p:val>
                                            <p:strVal val="#ppt_y"/>
                                          </p:val>
                                        </p:tav>
                                      </p:tavLst>
                                    </p:anim>
                                    <p:animEffect transition="in" filter="fade">
                                      <p:cBhvr>
                                        <p:cTn id="42" dur="1000"/>
                                        <p:tgtEl>
                                          <p:spTgt spid="6">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nodeType="clickEffect">
                                  <p:stCondLst>
                                    <p:cond delay="0"/>
                                  </p:stCondLst>
                                  <p:childTnLst>
                                    <p:set>
                                      <p:cBhvr>
                                        <p:cTn id="46" dur="1" fill="hold">
                                          <p:stCondLst>
                                            <p:cond delay="0"/>
                                          </p:stCondLst>
                                        </p:cTn>
                                        <p:tgtEl>
                                          <p:spTgt spid="86020"/>
                                        </p:tgtEl>
                                        <p:attrNameLst>
                                          <p:attrName>style.visibility</p:attrName>
                                        </p:attrNameLst>
                                      </p:cBhvr>
                                      <p:to>
                                        <p:strVal val="visible"/>
                                      </p:to>
                                    </p:set>
                                    <p:animEffect transition="in" filter="wipe(down)">
                                      <p:cBhvr>
                                        <p:cTn id="47" dur="580">
                                          <p:stCondLst>
                                            <p:cond delay="0"/>
                                          </p:stCondLst>
                                        </p:cTn>
                                        <p:tgtEl>
                                          <p:spTgt spid="86020"/>
                                        </p:tgtEl>
                                      </p:cBhvr>
                                    </p:animEffect>
                                    <p:anim calcmode="lin" valueType="num">
                                      <p:cBhvr>
                                        <p:cTn id="48" dur="1822" tmFilter="0,0; 0.14,0.36; 0.43,0.73; 0.71,0.91; 1.0,1.0">
                                          <p:stCondLst>
                                            <p:cond delay="0"/>
                                          </p:stCondLst>
                                        </p:cTn>
                                        <p:tgtEl>
                                          <p:spTgt spid="86020"/>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86020"/>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86020"/>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86020"/>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86020"/>
                                        </p:tgtEl>
                                        <p:attrNameLst>
                                          <p:attrName>ppt_y</p:attrName>
                                        </p:attrNameLst>
                                      </p:cBhvr>
                                      <p:tavLst>
                                        <p:tav tm="0" fmla="#ppt_y-sin(pi*$)/81">
                                          <p:val>
                                            <p:fltVal val="0"/>
                                          </p:val>
                                        </p:tav>
                                        <p:tav tm="100000">
                                          <p:val>
                                            <p:fltVal val="1"/>
                                          </p:val>
                                        </p:tav>
                                      </p:tavLst>
                                    </p:anim>
                                    <p:animScale>
                                      <p:cBhvr>
                                        <p:cTn id="53" dur="26">
                                          <p:stCondLst>
                                            <p:cond delay="650"/>
                                          </p:stCondLst>
                                        </p:cTn>
                                        <p:tgtEl>
                                          <p:spTgt spid="86020"/>
                                        </p:tgtEl>
                                      </p:cBhvr>
                                      <p:to x="100000" y="60000"/>
                                    </p:animScale>
                                    <p:animScale>
                                      <p:cBhvr>
                                        <p:cTn id="54" dur="166" decel="50000">
                                          <p:stCondLst>
                                            <p:cond delay="676"/>
                                          </p:stCondLst>
                                        </p:cTn>
                                        <p:tgtEl>
                                          <p:spTgt spid="86020"/>
                                        </p:tgtEl>
                                      </p:cBhvr>
                                      <p:to x="100000" y="100000"/>
                                    </p:animScale>
                                    <p:animScale>
                                      <p:cBhvr>
                                        <p:cTn id="55" dur="26">
                                          <p:stCondLst>
                                            <p:cond delay="1312"/>
                                          </p:stCondLst>
                                        </p:cTn>
                                        <p:tgtEl>
                                          <p:spTgt spid="86020"/>
                                        </p:tgtEl>
                                      </p:cBhvr>
                                      <p:to x="100000" y="80000"/>
                                    </p:animScale>
                                    <p:animScale>
                                      <p:cBhvr>
                                        <p:cTn id="56" dur="166" decel="50000">
                                          <p:stCondLst>
                                            <p:cond delay="1338"/>
                                          </p:stCondLst>
                                        </p:cTn>
                                        <p:tgtEl>
                                          <p:spTgt spid="86020"/>
                                        </p:tgtEl>
                                      </p:cBhvr>
                                      <p:to x="100000" y="100000"/>
                                    </p:animScale>
                                    <p:animScale>
                                      <p:cBhvr>
                                        <p:cTn id="57" dur="26">
                                          <p:stCondLst>
                                            <p:cond delay="1642"/>
                                          </p:stCondLst>
                                        </p:cTn>
                                        <p:tgtEl>
                                          <p:spTgt spid="86020"/>
                                        </p:tgtEl>
                                      </p:cBhvr>
                                      <p:to x="100000" y="90000"/>
                                    </p:animScale>
                                    <p:animScale>
                                      <p:cBhvr>
                                        <p:cTn id="58" dur="166" decel="50000">
                                          <p:stCondLst>
                                            <p:cond delay="1668"/>
                                          </p:stCondLst>
                                        </p:cTn>
                                        <p:tgtEl>
                                          <p:spTgt spid="86020"/>
                                        </p:tgtEl>
                                      </p:cBhvr>
                                      <p:to x="100000" y="100000"/>
                                    </p:animScale>
                                    <p:animScale>
                                      <p:cBhvr>
                                        <p:cTn id="59" dur="26">
                                          <p:stCondLst>
                                            <p:cond delay="1808"/>
                                          </p:stCondLst>
                                        </p:cTn>
                                        <p:tgtEl>
                                          <p:spTgt spid="86020"/>
                                        </p:tgtEl>
                                      </p:cBhvr>
                                      <p:to x="100000" y="95000"/>
                                    </p:animScale>
                                    <p:animScale>
                                      <p:cBhvr>
                                        <p:cTn id="60" dur="166" decel="50000">
                                          <p:stCondLst>
                                            <p:cond delay="1834"/>
                                          </p:stCondLst>
                                        </p:cTn>
                                        <p:tgtEl>
                                          <p:spTgt spid="860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684213" y="260350"/>
            <a:ext cx="8002587" cy="1944688"/>
          </a:xfrm>
        </p:spPr>
        <p:txBody>
          <a:bodyPr/>
          <a:lstStyle/>
          <a:p>
            <a:pPr eaLnBrk="1" hangingPunct="1"/>
            <a:r>
              <a:rPr lang="ru-RU" altLang="zh-CN" sz="4900" b="1" i="1" smtClean="0"/>
              <a:t>Сорти картоплі.</a:t>
            </a:r>
            <a:endParaRPr lang="ru-RU" sz="4900" b="1" i="1" smtClean="0"/>
          </a:p>
        </p:txBody>
      </p:sp>
      <p:sp>
        <p:nvSpPr>
          <p:cNvPr id="54275" name="Rectangle 3"/>
          <p:cNvSpPr>
            <a:spLocks noGrp="1" noChangeArrowheads="1"/>
          </p:cNvSpPr>
          <p:nvPr>
            <p:ph type="body" idx="1"/>
          </p:nvPr>
        </p:nvSpPr>
        <p:spPr>
          <a:xfrm>
            <a:off x="827088" y="1628775"/>
            <a:ext cx="7705725" cy="4214813"/>
          </a:xfrm>
        </p:spPr>
        <p:txBody>
          <a:bodyPr/>
          <a:lstStyle/>
          <a:p>
            <a:pPr eaLnBrk="1" hangingPunct="1">
              <a:lnSpc>
                <a:spcPct val="80000"/>
              </a:lnSpc>
            </a:pPr>
            <a:endParaRPr lang="ru-RU" altLang="zh-CN" sz="2400" smtClean="0"/>
          </a:p>
          <a:p>
            <a:pPr eaLnBrk="1" hangingPunct="1">
              <a:lnSpc>
                <a:spcPct val="80000"/>
              </a:lnSpc>
            </a:pPr>
            <a:endParaRPr lang="ru-RU" altLang="zh-CN" sz="2400" smtClean="0"/>
          </a:p>
          <a:p>
            <a:pPr eaLnBrk="1" hangingPunct="1">
              <a:lnSpc>
                <a:spcPct val="80000"/>
              </a:lnSpc>
            </a:pPr>
            <a:r>
              <a:rPr lang="ru-RU" altLang="zh-CN" sz="2400" smtClean="0"/>
              <a:t>Адретта, Беллароза, Берегиня, Бородянська рожева, Велокс, Витязь, Вінета, Вітара, Водоспад, Воловецька, Гатчинського, Голдіка, Древлянка, Джеллі, Ертіштольц, Житомирянка, Зарево, Зов, Ікар, Кобза, Колетт, Ласунак, Луговська, Німфа, Нева , Незабудка, Нора, Панда, Поліська рожева, Посвіт, Пост-86, Пролісо, Розалінд, Розара, Сантана, Сатіна, Сатурна, Світанок київський, Слава, Солара, Темп, Українська рожева, Фельсіна.</a:t>
            </a:r>
            <a:endParaRPr lang="ru-RU" sz="2400" smtClean="0"/>
          </a:p>
        </p:txBody>
      </p:sp>
      <p:pic>
        <p:nvPicPr>
          <p:cNvPr id="14342" name="Picture 6" descr="Картинки по запросу сорти картоплі"/>
          <p:cNvPicPr>
            <a:picLocks noChangeAspect="1" noChangeArrowheads="1"/>
          </p:cNvPicPr>
          <p:nvPr/>
        </p:nvPicPr>
        <p:blipFill>
          <a:blip r:embed="rId3"/>
          <a:srcRect/>
          <a:stretch>
            <a:fillRect/>
          </a:stretch>
        </p:blipFill>
        <p:spPr bwMode="auto">
          <a:xfrm>
            <a:off x="6659563" y="188913"/>
            <a:ext cx="2306637" cy="14398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 fill="hold"/>
                                        <p:tgtEl>
                                          <p:spTgt spid="54274"/>
                                        </p:tgtEl>
                                        <p:attrNameLst>
                                          <p:attrName>ppt_x</p:attrName>
                                        </p:attrNameLst>
                                      </p:cBhvr>
                                      <p:tavLst>
                                        <p:tav tm="0">
                                          <p:val>
                                            <p:strVal val="#ppt_x"/>
                                          </p:val>
                                        </p:tav>
                                        <p:tav tm="100000">
                                          <p:val>
                                            <p:strVal val="#ppt_x"/>
                                          </p:val>
                                        </p:tav>
                                      </p:tavLst>
                                    </p:anim>
                                    <p:anim calcmode="lin" valueType="num">
                                      <p:cBhvr additive="base">
                                        <p:cTn id="8" dur="500" fill="hold"/>
                                        <p:tgtEl>
                                          <p:spTgt spid="5427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54275">
                                            <p:txEl>
                                              <p:pRg st="2" end="2"/>
                                            </p:txEl>
                                          </p:spTgt>
                                        </p:tgtEl>
                                        <p:attrNameLst>
                                          <p:attrName>style.visibility</p:attrName>
                                        </p:attrNameLst>
                                      </p:cBhvr>
                                      <p:to>
                                        <p:strVal val="visible"/>
                                      </p:to>
                                    </p:set>
                                    <p:animEffect transition="in" filter="blinds(horizontal)">
                                      <p:cBhvr>
                                        <p:cTn id="12" dur="500"/>
                                        <p:tgtEl>
                                          <p:spTgt spid="5427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0" presetClass="entr" presetSubtype="0" decel="100000" fill="hold" nodeType="clickEffect">
                                  <p:stCondLst>
                                    <p:cond delay="0"/>
                                  </p:stCondLst>
                                  <p:childTnLst>
                                    <p:set>
                                      <p:cBhvr>
                                        <p:cTn id="16" dur="1" fill="hold">
                                          <p:stCondLst>
                                            <p:cond delay="0"/>
                                          </p:stCondLst>
                                        </p:cTn>
                                        <p:tgtEl>
                                          <p:spTgt spid="14342"/>
                                        </p:tgtEl>
                                        <p:attrNameLst>
                                          <p:attrName>style.visibility</p:attrName>
                                        </p:attrNameLst>
                                      </p:cBhvr>
                                      <p:to>
                                        <p:strVal val="visible"/>
                                      </p:to>
                                    </p:set>
                                    <p:anim calcmode="lin" valueType="num">
                                      <p:cBhvr>
                                        <p:cTn id="17" dur="1000" fill="hold"/>
                                        <p:tgtEl>
                                          <p:spTgt spid="14342"/>
                                        </p:tgtEl>
                                        <p:attrNameLst>
                                          <p:attrName>ppt_w</p:attrName>
                                        </p:attrNameLst>
                                      </p:cBhvr>
                                      <p:tavLst>
                                        <p:tav tm="0">
                                          <p:val>
                                            <p:strVal val="#ppt_w+.3"/>
                                          </p:val>
                                        </p:tav>
                                        <p:tav tm="100000">
                                          <p:val>
                                            <p:strVal val="#ppt_w"/>
                                          </p:val>
                                        </p:tav>
                                      </p:tavLst>
                                    </p:anim>
                                    <p:anim calcmode="lin" valueType="num">
                                      <p:cBhvr>
                                        <p:cTn id="18" dur="1000" fill="hold"/>
                                        <p:tgtEl>
                                          <p:spTgt spid="14342"/>
                                        </p:tgtEl>
                                        <p:attrNameLst>
                                          <p:attrName>ppt_h</p:attrName>
                                        </p:attrNameLst>
                                      </p:cBhvr>
                                      <p:tavLst>
                                        <p:tav tm="0">
                                          <p:val>
                                            <p:strVal val="#ppt_h"/>
                                          </p:val>
                                        </p:tav>
                                        <p:tav tm="100000">
                                          <p:val>
                                            <p:strVal val="#ppt_h"/>
                                          </p:val>
                                        </p:tav>
                                      </p:tavLst>
                                    </p:anim>
                                    <p:animEffect transition="in" filter="fade">
                                      <p:cBhvr>
                                        <p:cTn id="19" dur="1000"/>
                                        <p:tgtEl>
                                          <p:spTgt spid="1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autoUpdateAnimBg="0"/>
      <p:bldP spid="54275" grpId="0" build="p" autoUpdateAnimBg="0" advAuto="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algn="ctr" eaLnBrk="1" hangingPunct="1"/>
            <a:r>
              <a:rPr lang="ru-RU" altLang="zh-CN" sz="4400" b="1" i="1" smtClean="0"/>
              <a:t>Найкраще добриво для картоплі</a:t>
            </a:r>
            <a:endParaRPr lang="ru-RU" sz="4400" b="1" i="1" smtClean="0"/>
          </a:p>
        </p:txBody>
      </p:sp>
      <p:sp>
        <p:nvSpPr>
          <p:cNvPr id="56323" name="Rectangle 3"/>
          <p:cNvSpPr>
            <a:spLocks noGrp="1" noChangeArrowheads="1"/>
          </p:cNvSpPr>
          <p:nvPr>
            <p:ph type="body" idx="1"/>
          </p:nvPr>
        </p:nvSpPr>
        <p:spPr>
          <a:xfrm>
            <a:off x="900113" y="1916113"/>
            <a:ext cx="7786687" cy="4214812"/>
          </a:xfrm>
        </p:spPr>
        <p:txBody>
          <a:bodyPr/>
          <a:lstStyle/>
          <a:p>
            <a:pPr eaLnBrk="1" hangingPunct="1">
              <a:lnSpc>
                <a:spcPct val="80000"/>
              </a:lnSpc>
            </a:pPr>
            <a:r>
              <a:rPr lang="ru-RU" altLang="zh-CN" sz="1800" smtClean="0"/>
              <a:t>Органічні добрива (гній, перегній, компости та ін.) Мають особливу цінність для отримання високого врожаю, оскільки містять усі необхідні поживні речовини - азот, фосфор, калій, кальцій, магній і мікроелементи. Удобрювача дію гною триває протягом декількох років: на легких ґрунтах - 2-3 роки, на важких - до 5 років. Розклався до перегною гній містить азоту в 2-3 рази більше, ніж свіжий. Для підгодівлі застосовують гнойову рідину, розведену водою в співвідношенні 1: 4, якщо в грунті невеликий вміст фосфору, то на 10 л розчину додають столову ложку суперфосфату.</a:t>
            </a:r>
          </a:p>
          <a:p>
            <a:pPr eaLnBrk="1" hangingPunct="1">
              <a:lnSpc>
                <a:spcPct val="80000"/>
              </a:lnSpc>
            </a:pPr>
            <a:r>
              <a:rPr lang="ru-RU" altLang="zh-CN" sz="1800" smtClean="0"/>
              <a:t>Хорошим добривом для картоплі є зола, яку можна вносити під оранку і культивацію, а також в лунки і на підгодівлю.</a:t>
            </a:r>
            <a:endParaRPr lang="ru-RU" sz="1800" smtClean="0"/>
          </a:p>
        </p:txBody>
      </p:sp>
      <p:pic>
        <p:nvPicPr>
          <p:cNvPr id="32771" name="Picture 5" descr="Картинки по запросу картопля"/>
          <p:cNvPicPr>
            <a:picLocks noChangeAspect="1" noChangeArrowheads="1"/>
          </p:cNvPicPr>
          <p:nvPr/>
        </p:nvPicPr>
        <p:blipFill>
          <a:blip r:embed="rId3"/>
          <a:srcRect/>
          <a:stretch>
            <a:fillRect/>
          </a:stretch>
        </p:blipFill>
        <p:spPr bwMode="auto">
          <a:xfrm>
            <a:off x="5292725" y="4724400"/>
            <a:ext cx="2952750" cy="1873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56323">
                                            <p:txEl>
                                              <p:pRg st="0" end="0"/>
                                            </p:txEl>
                                          </p:spTgt>
                                        </p:tgtEl>
                                        <p:attrNameLst>
                                          <p:attrName>style.visibility</p:attrName>
                                        </p:attrNameLst>
                                      </p:cBhvr>
                                      <p:to>
                                        <p:strVal val="visible"/>
                                      </p:to>
                                    </p:set>
                                    <p:animEffect transition="in" filter="blinds(horizontal)">
                                      <p:cBhvr>
                                        <p:cTn id="12" dur="500"/>
                                        <p:tgtEl>
                                          <p:spTgt spid="56323">
                                            <p:txEl>
                                              <p:pRg st="0" end="0"/>
                                            </p:txEl>
                                          </p:spTgt>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56323">
                                            <p:txEl>
                                              <p:pRg st="1" end="1"/>
                                            </p:txEl>
                                          </p:spTgt>
                                        </p:tgtEl>
                                        <p:attrNameLst>
                                          <p:attrName>style.visibility</p:attrName>
                                        </p:attrNameLst>
                                      </p:cBhvr>
                                      <p:to>
                                        <p:strVal val="visible"/>
                                      </p:to>
                                    </p:set>
                                    <p:animEffect transition="in" filter="blinds(horizontal)">
                                      <p:cBhvr>
                                        <p:cTn id="16" dur="500"/>
                                        <p:tgtEl>
                                          <p:spTgt spid="563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autoUpdateAnimBg="0"/>
      <p:bldP spid="56323" grpId="0" build="p" autoUpdateAnimBg="0"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algn="ctr" eaLnBrk="1" hangingPunct="1"/>
            <a:r>
              <a:rPr lang="ru-RU" sz="4400" b="1" i="1" smtClean="0"/>
              <a:t>Виробництво картоплі по країнам світу.</a:t>
            </a:r>
          </a:p>
        </p:txBody>
      </p:sp>
      <p:sp>
        <p:nvSpPr>
          <p:cNvPr id="56323" name="Rectangle 3"/>
          <p:cNvSpPr>
            <a:spLocks noGrp="1" noChangeArrowheads="1"/>
          </p:cNvSpPr>
          <p:nvPr>
            <p:ph type="body" idx="1"/>
          </p:nvPr>
        </p:nvSpPr>
        <p:spPr>
          <a:xfrm>
            <a:off x="900113" y="1916113"/>
            <a:ext cx="7786687" cy="4214812"/>
          </a:xfrm>
        </p:spPr>
        <p:txBody>
          <a:bodyPr/>
          <a:lstStyle/>
          <a:p>
            <a:pPr eaLnBrk="1" hangingPunct="1">
              <a:lnSpc>
                <a:spcPct val="80000"/>
              </a:lnSpc>
              <a:buFont typeface="Wingdings" pitchFamily="2" charset="2"/>
              <a:buNone/>
            </a:pPr>
            <a:r>
              <a:rPr lang="ru-RU" sz="1800" smtClean="0"/>
              <a:t>Кількість (тонн)</a:t>
            </a:r>
          </a:p>
          <a:p>
            <a:pPr eaLnBrk="1" hangingPunct="1">
              <a:lnSpc>
                <a:spcPct val="80000"/>
              </a:lnSpc>
            </a:pPr>
            <a:r>
              <a:rPr lang="ru-RU" sz="1800" smtClean="0"/>
              <a:t>1. Китай 72 040 000</a:t>
            </a:r>
          </a:p>
          <a:p>
            <a:pPr eaLnBrk="1" hangingPunct="1">
              <a:lnSpc>
                <a:spcPct val="80000"/>
              </a:lnSpc>
            </a:pPr>
            <a:r>
              <a:rPr lang="ru-RU" sz="1800" smtClean="0"/>
              <a:t>2. Росія 36 784 200</a:t>
            </a:r>
          </a:p>
          <a:p>
            <a:pPr eaLnBrk="1" hangingPunct="1">
              <a:lnSpc>
                <a:spcPct val="80000"/>
              </a:lnSpc>
            </a:pPr>
            <a:r>
              <a:rPr lang="ru-RU" sz="1800" smtClean="0"/>
              <a:t>3. Індія 26 280 000</a:t>
            </a:r>
          </a:p>
          <a:p>
            <a:pPr eaLnBrk="1" hangingPunct="1">
              <a:lnSpc>
                <a:spcPct val="80000"/>
              </a:lnSpc>
            </a:pPr>
            <a:r>
              <a:rPr lang="ru-RU" sz="1800" smtClean="0"/>
              <a:t>4. США 20 373 267</a:t>
            </a:r>
          </a:p>
          <a:p>
            <a:pPr eaLnBrk="1" hangingPunct="1">
              <a:lnSpc>
                <a:spcPct val="80000"/>
              </a:lnSpc>
            </a:pPr>
            <a:r>
              <a:rPr lang="ru-RU" sz="1800" smtClean="0"/>
              <a:t>5. Україна 19 102 300</a:t>
            </a:r>
          </a:p>
          <a:p>
            <a:pPr eaLnBrk="1" hangingPunct="1">
              <a:lnSpc>
                <a:spcPct val="80000"/>
              </a:lnSpc>
            </a:pPr>
            <a:r>
              <a:rPr lang="ru-RU" sz="1800" smtClean="0"/>
              <a:t>6. Польща 11 791 072</a:t>
            </a:r>
          </a:p>
          <a:p>
            <a:pPr eaLnBrk="1" hangingPunct="1">
              <a:lnSpc>
                <a:spcPct val="80000"/>
              </a:lnSpc>
            </a:pPr>
            <a:r>
              <a:rPr lang="ru-RU" sz="1800" smtClean="0"/>
              <a:t>7. Німеччина 11 643 769</a:t>
            </a:r>
          </a:p>
          <a:p>
            <a:pPr eaLnBrk="1" hangingPunct="1">
              <a:lnSpc>
                <a:spcPct val="80000"/>
              </a:lnSpc>
            </a:pPr>
            <a:r>
              <a:rPr lang="ru-RU" sz="1800" smtClean="0"/>
              <a:t>8. Білорусь 8 743 976</a:t>
            </a:r>
          </a:p>
          <a:p>
            <a:pPr eaLnBrk="1" hangingPunct="1">
              <a:lnSpc>
                <a:spcPct val="80000"/>
              </a:lnSpc>
            </a:pPr>
            <a:r>
              <a:rPr lang="ru-RU" sz="1800" smtClean="0"/>
              <a:t>9. Нідерланди 7 200 000</a:t>
            </a:r>
          </a:p>
          <a:p>
            <a:pPr eaLnBrk="1" hangingPunct="1">
              <a:lnSpc>
                <a:spcPct val="80000"/>
              </a:lnSpc>
            </a:pPr>
            <a:r>
              <a:rPr lang="ru-RU" sz="1800" smtClean="0"/>
              <a:t>10. Франція 6 271 000</a:t>
            </a:r>
          </a:p>
        </p:txBody>
      </p:sp>
      <p:pic>
        <p:nvPicPr>
          <p:cNvPr id="92164" name="Picture 4" descr="Картинки по запросу віробництво картоплі"/>
          <p:cNvPicPr>
            <a:picLocks noChangeAspect="1" noChangeArrowheads="1"/>
          </p:cNvPicPr>
          <p:nvPr/>
        </p:nvPicPr>
        <p:blipFill>
          <a:blip r:embed="rId3"/>
          <a:srcRect/>
          <a:stretch>
            <a:fillRect/>
          </a:stretch>
        </p:blipFill>
        <p:spPr bwMode="auto">
          <a:xfrm>
            <a:off x="4048125" y="2636838"/>
            <a:ext cx="4926013" cy="4076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56323">
                                            <p:txEl>
                                              <p:pRg st="0" end="0"/>
                                            </p:txEl>
                                          </p:spTgt>
                                        </p:tgtEl>
                                        <p:attrNameLst>
                                          <p:attrName>style.visibility</p:attrName>
                                        </p:attrNameLst>
                                      </p:cBhvr>
                                      <p:to>
                                        <p:strVal val="visible"/>
                                      </p:to>
                                    </p:set>
                                    <p:animEffect transition="in" filter="blinds(horizontal)">
                                      <p:cBhvr>
                                        <p:cTn id="12" dur="500"/>
                                        <p:tgtEl>
                                          <p:spTgt spid="56323">
                                            <p:txEl>
                                              <p:pRg st="0" end="0"/>
                                            </p:txEl>
                                          </p:spTgt>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56323">
                                            <p:txEl>
                                              <p:pRg st="1" end="1"/>
                                            </p:txEl>
                                          </p:spTgt>
                                        </p:tgtEl>
                                        <p:attrNameLst>
                                          <p:attrName>style.visibility</p:attrName>
                                        </p:attrNameLst>
                                      </p:cBhvr>
                                      <p:to>
                                        <p:strVal val="visible"/>
                                      </p:to>
                                    </p:set>
                                    <p:animEffect transition="in" filter="blinds(horizontal)">
                                      <p:cBhvr>
                                        <p:cTn id="16" dur="500"/>
                                        <p:tgtEl>
                                          <p:spTgt spid="56323">
                                            <p:txEl>
                                              <p:pRg st="1" end="1"/>
                                            </p:txEl>
                                          </p:spTgt>
                                        </p:tgtEl>
                                      </p:cBhvr>
                                    </p:animEffect>
                                  </p:childTnLst>
                                </p:cTn>
                              </p:par>
                            </p:childTnLst>
                          </p:cTn>
                        </p:par>
                        <p:par>
                          <p:cTn id="17" fill="hold">
                            <p:stCondLst>
                              <p:cond delay="1500"/>
                            </p:stCondLst>
                            <p:childTnLst>
                              <p:par>
                                <p:cTn id="18" presetID="3" presetClass="entr" presetSubtype="10" fill="hold" grpId="0" nodeType="afterEffect">
                                  <p:stCondLst>
                                    <p:cond delay="0"/>
                                  </p:stCondLst>
                                  <p:childTnLst>
                                    <p:set>
                                      <p:cBhvr>
                                        <p:cTn id="19" dur="1" fill="hold">
                                          <p:stCondLst>
                                            <p:cond delay="0"/>
                                          </p:stCondLst>
                                        </p:cTn>
                                        <p:tgtEl>
                                          <p:spTgt spid="56323">
                                            <p:txEl>
                                              <p:pRg st="2" end="2"/>
                                            </p:txEl>
                                          </p:spTgt>
                                        </p:tgtEl>
                                        <p:attrNameLst>
                                          <p:attrName>style.visibility</p:attrName>
                                        </p:attrNameLst>
                                      </p:cBhvr>
                                      <p:to>
                                        <p:strVal val="visible"/>
                                      </p:to>
                                    </p:set>
                                    <p:animEffect transition="in" filter="blinds(horizontal)">
                                      <p:cBhvr>
                                        <p:cTn id="20" dur="500"/>
                                        <p:tgtEl>
                                          <p:spTgt spid="56323">
                                            <p:txEl>
                                              <p:pRg st="2" end="2"/>
                                            </p:txEl>
                                          </p:spTgt>
                                        </p:tgtEl>
                                      </p:cBhvr>
                                    </p:animEffect>
                                  </p:childTnLst>
                                </p:cTn>
                              </p:par>
                            </p:childTnLst>
                          </p:cTn>
                        </p:par>
                        <p:par>
                          <p:cTn id="21" fill="hold">
                            <p:stCondLst>
                              <p:cond delay="2000"/>
                            </p:stCondLst>
                            <p:childTnLst>
                              <p:par>
                                <p:cTn id="22" presetID="3" presetClass="entr" presetSubtype="10" fill="hold" grpId="0" nodeType="afterEffect">
                                  <p:stCondLst>
                                    <p:cond delay="0"/>
                                  </p:stCondLst>
                                  <p:childTnLst>
                                    <p:set>
                                      <p:cBhvr>
                                        <p:cTn id="23" dur="1" fill="hold">
                                          <p:stCondLst>
                                            <p:cond delay="0"/>
                                          </p:stCondLst>
                                        </p:cTn>
                                        <p:tgtEl>
                                          <p:spTgt spid="56323">
                                            <p:txEl>
                                              <p:pRg st="3" end="3"/>
                                            </p:txEl>
                                          </p:spTgt>
                                        </p:tgtEl>
                                        <p:attrNameLst>
                                          <p:attrName>style.visibility</p:attrName>
                                        </p:attrNameLst>
                                      </p:cBhvr>
                                      <p:to>
                                        <p:strVal val="visible"/>
                                      </p:to>
                                    </p:set>
                                    <p:animEffect transition="in" filter="blinds(horizontal)">
                                      <p:cBhvr>
                                        <p:cTn id="24" dur="500"/>
                                        <p:tgtEl>
                                          <p:spTgt spid="56323">
                                            <p:txEl>
                                              <p:pRg st="3" end="3"/>
                                            </p:txEl>
                                          </p:spTgt>
                                        </p:tgtEl>
                                      </p:cBhvr>
                                    </p:animEffect>
                                  </p:childTnLst>
                                </p:cTn>
                              </p:par>
                            </p:childTnLst>
                          </p:cTn>
                        </p:par>
                        <p:par>
                          <p:cTn id="25" fill="hold">
                            <p:stCondLst>
                              <p:cond delay="2500"/>
                            </p:stCondLst>
                            <p:childTnLst>
                              <p:par>
                                <p:cTn id="26" presetID="3" presetClass="entr" presetSubtype="10" fill="hold" grpId="0" nodeType="afterEffect">
                                  <p:stCondLst>
                                    <p:cond delay="0"/>
                                  </p:stCondLst>
                                  <p:childTnLst>
                                    <p:set>
                                      <p:cBhvr>
                                        <p:cTn id="27" dur="1" fill="hold">
                                          <p:stCondLst>
                                            <p:cond delay="0"/>
                                          </p:stCondLst>
                                        </p:cTn>
                                        <p:tgtEl>
                                          <p:spTgt spid="56323">
                                            <p:txEl>
                                              <p:pRg st="4" end="4"/>
                                            </p:txEl>
                                          </p:spTgt>
                                        </p:tgtEl>
                                        <p:attrNameLst>
                                          <p:attrName>style.visibility</p:attrName>
                                        </p:attrNameLst>
                                      </p:cBhvr>
                                      <p:to>
                                        <p:strVal val="visible"/>
                                      </p:to>
                                    </p:set>
                                    <p:animEffect transition="in" filter="blinds(horizontal)">
                                      <p:cBhvr>
                                        <p:cTn id="28" dur="500"/>
                                        <p:tgtEl>
                                          <p:spTgt spid="56323">
                                            <p:txEl>
                                              <p:pRg st="4" end="4"/>
                                            </p:txEl>
                                          </p:spTgt>
                                        </p:tgtEl>
                                      </p:cBhvr>
                                    </p:animEffect>
                                  </p:childTnLst>
                                </p:cTn>
                              </p:par>
                            </p:childTnLst>
                          </p:cTn>
                        </p:par>
                        <p:par>
                          <p:cTn id="29" fill="hold">
                            <p:stCondLst>
                              <p:cond delay="3000"/>
                            </p:stCondLst>
                            <p:childTnLst>
                              <p:par>
                                <p:cTn id="30" presetID="3" presetClass="entr" presetSubtype="10" fill="hold" grpId="0" nodeType="afterEffect">
                                  <p:stCondLst>
                                    <p:cond delay="0"/>
                                  </p:stCondLst>
                                  <p:childTnLst>
                                    <p:set>
                                      <p:cBhvr>
                                        <p:cTn id="31" dur="1" fill="hold">
                                          <p:stCondLst>
                                            <p:cond delay="0"/>
                                          </p:stCondLst>
                                        </p:cTn>
                                        <p:tgtEl>
                                          <p:spTgt spid="56323">
                                            <p:txEl>
                                              <p:pRg st="5" end="5"/>
                                            </p:txEl>
                                          </p:spTgt>
                                        </p:tgtEl>
                                        <p:attrNameLst>
                                          <p:attrName>style.visibility</p:attrName>
                                        </p:attrNameLst>
                                      </p:cBhvr>
                                      <p:to>
                                        <p:strVal val="visible"/>
                                      </p:to>
                                    </p:set>
                                    <p:animEffect transition="in" filter="blinds(horizontal)">
                                      <p:cBhvr>
                                        <p:cTn id="32" dur="500"/>
                                        <p:tgtEl>
                                          <p:spTgt spid="56323">
                                            <p:txEl>
                                              <p:pRg st="5" end="5"/>
                                            </p:txEl>
                                          </p:spTgt>
                                        </p:tgtEl>
                                      </p:cBhvr>
                                    </p:animEffect>
                                  </p:childTnLst>
                                </p:cTn>
                              </p:par>
                            </p:childTnLst>
                          </p:cTn>
                        </p:par>
                        <p:par>
                          <p:cTn id="33" fill="hold">
                            <p:stCondLst>
                              <p:cond delay="3500"/>
                            </p:stCondLst>
                            <p:childTnLst>
                              <p:par>
                                <p:cTn id="34" presetID="3" presetClass="entr" presetSubtype="10" fill="hold" grpId="0" nodeType="afterEffect">
                                  <p:stCondLst>
                                    <p:cond delay="0"/>
                                  </p:stCondLst>
                                  <p:childTnLst>
                                    <p:set>
                                      <p:cBhvr>
                                        <p:cTn id="35" dur="1" fill="hold">
                                          <p:stCondLst>
                                            <p:cond delay="0"/>
                                          </p:stCondLst>
                                        </p:cTn>
                                        <p:tgtEl>
                                          <p:spTgt spid="56323">
                                            <p:txEl>
                                              <p:pRg st="6" end="6"/>
                                            </p:txEl>
                                          </p:spTgt>
                                        </p:tgtEl>
                                        <p:attrNameLst>
                                          <p:attrName>style.visibility</p:attrName>
                                        </p:attrNameLst>
                                      </p:cBhvr>
                                      <p:to>
                                        <p:strVal val="visible"/>
                                      </p:to>
                                    </p:set>
                                    <p:animEffect transition="in" filter="blinds(horizontal)">
                                      <p:cBhvr>
                                        <p:cTn id="36" dur="500"/>
                                        <p:tgtEl>
                                          <p:spTgt spid="56323">
                                            <p:txEl>
                                              <p:pRg st="6" end="6"/>
                                            </p:txEl>
                                          </p:spTgt>
                                        </p:tgtEl>
                                      </p:cBhvr>
                                    </p:animEffect>
                                  </p:childTnLst>
                                </p:cTn>
                              </p:par>
                            </p:childTnLst>
                          </p:cTn>
                        </p:par>
                        <p:par>
                          <p:cTn id="37" fill="hold">
                            <p:stCondLst>
                              <p:cond delay="4000"/>
                            </p:stCondLst>
                            <p:childTnLst>
                              <p:par>
                                <p:cTn id="38" presetID="3" presetClass="entr" presetSubtype="10" fill="hold" grpId="0" nodeType="afterEffect">
                                  <p:stCondLst>
                                    <p:cond delay="0"/>
                                  </p:stCondLst>
                                  <p:childTnLst>
                                    <p:set>
                                      <p:cBhvr>
                                        <p:cTn id="39" dur="1" fill="hold">
                                          <p:stCondLst>
                                            <p:cond delay="0"/>
                                          </p:stCondLst>
                                        </p:cTn>
                                        <p:tgtEl>
                                          <p:spTgt spid="56323">
                                            <p:txEl>
                                              <p:pRg st="7" end="7"/>
                                            </p:txEl>
                                          </p:spTgt>
                                        </p:tgtEl>
                                        <p:attrNameLst>
                                          <p:attrName>style.visibility</p:attrName>
                                        </p:attrNameLst>
                                      </p:cBhvr>
                                      <p:to>
                                        <p:strVal val="visible"/>
                                      </p:to>
                                    </p:set>
                                    <p:animEffect transition="in" filter="blinds(horizontal)">
                                      <p:cBhvr>
                                        <p:cTn id="40" dur="500"/>
                                        <p:tgtEl>
                                          <p:spTgt spid="56323">
                                            <p:txEl>
                                              <p:pRg st="7" end="7"/>
                                            </p:txEl>
                                          </p:spTgt>
                                        </p:tgtEl>
                                      </p:cBhvr>
                                    </p:animEffect>
                                  </p:childTnLst>
                                </p:cTn>
                              </p:par>
                            </p:childTnLst>
                          </p:cTn>
                        </p:par>
                        <p:par>
                          <p:cTn id="41" fill="hold">
                            <p:stCondLst>
                              <p:cond delay="4500"/>
                            </p:stCondLst>
                            <p:childTnLst>
                              <p:par>
                                <p:cTn id="42" presetID="3" presetClass="entr" presetSubtype="10" fill="hold" grpId="0" nodeType="afterEffect">
                                  <p:stCondLst>
                                    <p:cond delay="0"/>
                                  </p:stCondLst>
                                  <p:childTnLst>
                                    <p:set>
                                      <p:cBhvr>
                                        <p:cTn id="43" dur="1" fill="hold">
                                          <p:stCondLst>
                                            <p:cond delay="0"/>
                                          </p:stCondLst>
                                        </p:cTn>
                                        <p:tgtEl>
                                          <p:spTgt spid="56323">
                                            <p:txEl>
                                              <p:pRg st="8" end="8"/>
                                            </p:txEl>
                                          </p:spTgt>
                                        </p:tgtEl>
                                        <p:attrNameLst>
                                          <p:attrName>style.visibility</p:attrName>
                                        </p:attrNameLst>
                                      </p:cBhvr>
                                      <p:to>
                                        <p:strVal val="visible"/>
                                      </p:to>
                                    </p:set>
                                    <p:animEffect transition="in" filter="blinds(horizontal)">
                                      <p:cBhvr>
                                        <p:cTn id="44" dur="500"/>
                                        <p:tgtEl>
                                          <p:spTgt spid="56323">
                                            <p:txEl>
                                              <p:pRg st="8" end="8"/>
                                            </p:txEl>
                                          </p:spTgt>
                                        </p:tgtEl>
                                      </p:cBhvr>
                                    </p:animEffect>
                                  </p:childTnLst>
                                </p:cTn>
                              </p:par>
                            </p:childTnLst>
                          </p:cTn>
                        </p:par>
                        <p:par>
                          <p:cTn id="45" fill="hold">
                            <p:stCondLst>
                              <p:cond delay="5000"/>
                            </p:stCondLst>
                            <p:childTnLst>
                              <p:par>
                                <p:cTn id="46" presetID="3" presetClass="entr" presetSubtype="10" fill="hold" grpId="0" nodeType="afterEffect">
                                  <p:stCondLst>
                                    <p:cond delay="0"/>
                                  </p:stCondLst>
                                  <p:childTnLst>
                                    <p:set>
                                      <p:cBhvr>
                                        <p:cTn id="47" dur="1" fill="hold">
                                          <p:stCondLst>
                                            <p:cond delay="0"/>
                                          </p:stCondLst>
                                        </p:cTn>
                                        <p:tgtEl>
                                          <p:spTgt spid="56323">
                                            <p:txEl>
                                              <p:pRg st="9" end="9"/>
                                            </p:txEl>
                                          </p:spTgt>
                                        </p:tgtEl>
                                        <p:attrNameLst>
                                          <p:attrName>style.visibility</p:attrName>
                                        </p:attrNameLst>
                                      </p:cBhvr>
                                      <p:to>
                                        <p:strVal val="visible"/>
                                      </p:to>
                                    </p:set>
                                    <p:animEffect transition="in" filter="blinds(horizontal)">
                                      <p:cBhvr>
                                        <p:cTn id="48" dur="500"/>
                                        <p:tgtEl>
                                          <p:spTgt spid="56323">
                                            <p:txEl>
                                              <p:pRg st="9" end="9"/>
                                            </p:txEl>
                                          </p:spTgt>
                                        </p:tgtEl>
                                      </p:cBhvr>
                                    </p:animEffect>
                                  </p:childTnLst>
                                </p:cTn>
                              </p:par>
                            </p:childTnLst>
                          </p:cTn>
                        </p:par>
                        <p:par>
                          <p:cTn id="49" fill="hold">
                            <p:stCondLst>
                              <p:cond delay="5500"/>
                            </p:stCondLst>
                            <p:childTnLst>
                              <p:par>
                                <p:cTn id="50" presetID="3" presetClass="entr" presetSubtype="10" fill="hold" grpId="0" nodeType="afterEffect">
                                  <p:stCondLst>
                                    <p:cond delay="0"/>
                                  </p:stCondLst>
                                  <p:childTnLst>
                                    <p:set>
                                      <p:cBhvr>
                                        <p:cTn id="51" dur="1" fill="hold">
                                          <p:stCondLst>
                                            <p:cond delay="0"/>
                                          </p:stCondLst>
                                        </p:cTn>
                                        <p:tgtEl>
                                          <p:spTgt spid="56323">
                                            <p:txEl>
                                              <p:pRg st="10" end="10"/>
                                            </p:txEl>
                                          </p:spTgt>
                                        </p:tgtEl>
                                        <p:attrNameLst>
                                          <p:attrName>style.visibility</p:attrName>
                                        </p:attrNameLst>
                                      </p:cBhvr>
                                      <p:to>
                                        <p:strVal val="visible"/>
                                      </p:to>
                                    </p:set>
                                    <p:animEffect transition="in" filter="blinds(horizontal)">
                                      <p:cBhvr>
                                        <p:cTn id="52" dur="500"/>
                                        <p:tgtEl>
                                          <p:spTgt spid="56323">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92164"/>
                                        </p:tgtEl>
                                        <p:attrNameLst>
                                          <p:attrName>style.visibility</p:attrName>
                                        </p:attrNameLst>
                                      </p:cBhvr>
                                      <p:to>
                                        <p:strVal val="visible"/>
                                      </p:to>
                                    </p:set>
                                    <p:animEffect transition="in" filter="wipe(down)">
                                      <p:cBhvr>
                                        <p:cTn id="57" dur="500"/>
                                        <p:tgtEl>
                                          <p:spTgt spid="92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56323"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684213" y="260350"/>
            <a:ext cx="7767637" cy="1152525"/>
          </a:xfrm>
        </p:spPr>
        <p:txBody>
          <a:bodyPr/>
          <a:lstStyle/>
          <a:p>
            <a:pPr algn="ctr" eaLnBrk="1" hangingPunct="1"/>
            <a:r>
              <a:rPr lang="ru-RU" altLang="zh-CN" sz="4400" b="1" i="1" smtClean="0"/>
              <a:t>Перші картопляні чіпси</a:t>
            </a:r>
            <a:endParaRPr lang="ru-RU" sz="4400" b="1" i="1" smtClean="0"/>
          </a:p>
        </p:txBody>
      </p:sp>
      <p:sp>
        <p:nvSpPr>
          <p:cNvPr id="58371" name="Rectangle 3"/>
          <p:cNvSpPr>
            <a:spLocks noGrp="1" noChangeArrowheads="1"/>
          </p:cNvSpPr>
          <p:nvPr>
            <p:ph type="body" sz="half" idx="1"/>
          </p:nvPr>
        </p:nvSpPr>
        <p:spPr>
          <a:xfrm>
            <a:off x="827088" y="1628775"/>
            <a:ext cx="7561262" cy="3854450"/>
          </a:xfrm>
        </p:spPr>
        <p:txBody>
          <a:bodyPr/>
          <a:lstStyle/>
          <a:p>
            <a:pPr eaLnBrk="1" hangingPunct="1">
              <a:lnSpc>
                <a:spcPct val="80000"/>
              </a:lnSpc>
              <a:buFont typeface="Wingdings" pitchFamily="2" charset="2"/>
              <a:buNone/>
            </a:pPr>
            <a:r>
              <a:rPr lang="ru-RU" altLang="zh-CN" sz="2000" b="1" smtClean="0"/>
              <a:t>     </a:t>
            </a:r>
          </a:p>
          <a:p>
            <a:pPr eaLnBrk="1" hangingPunct="1">
              <a:lnSpc>
                <a:spcPct val="80000"/>
              </a:lnSpc>
              <a:buFont typeface="Wingdings" pitchFamily="2" charset="2"/>
              <a:buNone/>
            </a:pPr>
            <a:r>
              <a:rPr lang="ru-RU" altLang="zh-CN" sz="2000" b="1" smtClean="0"/>
              <a:t>     24 серпня 1853 року було вперше виготовлені картопляні чіпси. Як і багато інших культові винаходи, чіпси з'явилися випадково і пройшли довгий шлях на ринок, ставши в результаті однієї з найбільш споживаних закусок в світі.</a:t>
            </a:r>
            <a:endParaRPr lang="ru-RU" sz="2000" smtClean="0"/>
          </a:p>
        </p:txBody>
      </p:sp>
      <p:pic>
        <p:nvPicPr>
          <p:cNvPr id="16391" name="Picture 7" descr="Картинки по запросу перші картопляні чіпси"/>
          <p:cNvPicPr>
            <a:picLocks noChangeAspect="1" noChangeArrowheads="1"/>
          </p:cNvPicPr>
          <p:nvPr/>
        </p:nvPicPr>
        <p:blipFill>
          <a:blip r:embed="rId3"/>
          <a:srcRect/>
          <a:stretch>
            <a:fillRect/>
          </a:stretch>
        </p:blipFill>
        <p:spPr bwMode="auto">
          <a:xfrm>
            <a:off x="2195513" y="3573463"/>
            <a:ext cx="4981575" cy="28289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additive="base">
                                        <p:cTn id="7" dur="500" fill="hold"/>
                                        <p:tgtEl>
                                          <p:spTgt spid="58370"/>
                                        </p:tgtEl>
                                        <p:attrNameLst>
                                          <p:attrName>ppt_x</p:attrName>
                                        </p:attrNameLst>
                                      </p:cBhvr>
                                      <p:tavLst>
                                        <p:tav tm="0">
                                          <p:val>
                                            <p:strVal val="#ppt_x"/>
                                          </p:val>
                                        </p:tav>
                                        <p:tav tm="100000">
                                          <p:val>
                                            <p:strVal val="#ppt_x"/>
                                          </p:val>
                                        </p:tav>
                                      </p:tavLst>
                                    </p:anim>
                                    <p:anim calcmode="lin" valueType="num">
                                      <p:cBhvr additive="base">
                                        <p:cTn id="8" dur="500" fill="hold"/>
                                        <p:tgtEl>
                                          <p:spTgt spid="5837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58371">
                                            <p:txEl>
                                              <p:pRg st="0" end="0"/>
                                            </p:txEl>
                                          </p:spTgt>
                                        </p:tgtEl>
                                        <p:attrNameLst>
                                          <p:attrName>style.visibility</p:attrName>
                                        </p:attrNameLst>
                                      </p:cBhvr>
                                      <p:to>
                                        <p:strVal val="visible"/>
                                      </p:to>
                                    </p:set>
                                    <p:animEffect transition="in" filter="blinds(horizontal)">
                                      <p:cBhvr>
                                        <p:cTn id="12" dur="500"/>
                                        <p:tgtEl>
                                          <p:spTgt spid="58371">
                                            <p:txEl>
                                              <p:pRg st="0" end="0"/>
                                            </p:txEl>
                                          </p:spTgt>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58371">
                                            <p:txEl>
                                              <p:pRg st="1" end="1"/>
                                            </p:txEl>
                                          </p:spTgt>
                                        </p:tgtEl>
                                        <p:attrNameLst>
                                          <p:attrName>style.visibility</p:attrName>
                                        </p:attrNameLst>
                                      </p:cBhvr>
                                      <p:to>
                                        <p:strVal val="visible"/>
                                      </p:to>
                                    </p:set>
                                    <p:animEffect transition="in" filter="blinds(horizontal)">
                                      <p:cBhvr>
                                        <p:cTn id="16" dur="500"/>
                                        <p:tgtEl>
                                          <p:spTgt spid="58371">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6" fill="hold" nodeType="clickEffect">
                                  <p:stCondLst>
                                    <p:cond delay="0"/>
                                  </p:stCondLst>
                                  <p:childTnLst>
                                    <p:set>
                                      <p:cBhvr>
                                        <p:cTn id="20" dur="1" fill="hold">
                                          <p:stCondLst>
                                            <p:cond delay="0"/>
                                          </p:stCondLst>
                                        </p:cTn>
                                        <p:tgtEl>
                                          <p:spTgt spid="16391"/>
                                        </p:tgtEl>
                                        <p:attrNameLst>
                                          <p:attrName>style.visibility</p:attrName>
                                        </p:attrNameLst>
                                      </p:cBhvr>
                                      <p:to>
                                        <p:strVal val="visible"/>
                                      </p:to>
                                    </p:set>
                                    <p:animEffect transition="in" filter="barn(inHorizontal)">
                                      <p:cBhvr>
                                        <p:cTn id="21" dur="5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utoUpdateAnimBg="0"/>
      <p:bldP spid="58371" grpId="0" build="p" autoUpdateAnimBg="0" advAuto="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algn="ctr" eaLnBrk="1" hangingPunct="1"/>
            <a:r>
              <a:rPr lang="ru-RU" altLang="zh-CN" smtClean="0"/>
              <a:t> </a:t>
            </a:r>
            <a:r>
              <a:rPr lang="ru-RU" altLang="zh-CN" sz="4400" b="1" i="1" smtClean="0"/>
              <a:t>Пам'ятники картоплі!</a:t>
            </a:r>
            <a:endParaRPr lang="ru-RU" sz="4400" b="1" i="1" smtClean="0"/>
          </a:p>
        </p:txBody>
      </p:sp>
      <p:sp>
        <p:nvSpPr>
          <p:cNvPr id="62468" name="Rectangle 4"/>
          <p:cNvSpPr>
            <a:spLocks noGrp="1" noChangeArrowheads="1"/>
          </p:cNvSpPr>
          <p:nvPr>
            <p:ph type="body" sz="half" idx="1"/>
          </p:nvPr>
        </p:nvSpPr>
        <p:spPr>
          <a:xfrm>
            <a:off x="1042988" y="1989138"/>
            <a:ext cx="3681412" cy="4141787"/>
          </a:xfrm>
        </p:spPr>
        <p:txBody>
          <a:bodyPr/>
          <a:lstStyle/>
          <a:p>
            <a:pPr eaLnBrk="1" hangingPunct="1"/>
            <a:r>
              <a:rPr lang="ru-RU" altLang="zh-CN" sz="2000" i="1" smtClean="0"/>
              <a:t>У селі Ільмень поруч з Новгородом пенсіонер Микола Зарядів поставив пам'ятник картоплі;</a:t>
            </a:r>
          </a:p>
          <a:p>
            <a:pPr eaLnBrk="1" hangingPunct="1"/>
            <a:endParaRPr lang="ru-RU" altLang="zh-CN" sz="2000" i="1" smtClean="0"/>
          </a:p>
          <a:p>
            <a:pPr eaLnBrk="1" hangingPunct="1"/>
            <a:endParaRPr lang="ru-RU" altLang="zh-CN" sz="2000" i="1" smtClean="0"/>
          </a:p>
          <a:p>
            <a:pPr eaLnBrk="1" hangingPunct="1"/>
            <a:r>
              <a:rPr lang="ru-RU" altLang="zh-CN" sz="2000" i="1" smtClean="0"/>
              <a:t> Пам'ятник картоплі з'явився в місті Маріїнськ Кемеровської області</a:t>
            </a:r>
            <a:endParaRPr lang="ru-RU" sz="2000" smtClean="0"/>
          </a:p>
        </p:txBody>
      </p:sp>
      <p:pic>
        <p:nvPicPr>
          <p:cNvPr id="62470" name="Picture 6" descr="08В Эрфурте в 2008"/>
          <p:cNvPicPr>
            <a:picLocks noGrp="1" noChangeAspect="1" noChangeArrowheads="1"/>
          </p:cNvPicPr>
          <p:nvPr>
            <p:ph type="body" sz="half" idx="2"/>
          </p:nvPr>
        </p:nvPicPr>
        <p:blipFill>
          <a:blip r:embed="rId3"/>
          <a:srcRect/>
          <a:stretch>
            <a:fillRect/>
          </a:stretch>
        </p:blipFill>
        <p:spPr>
          <a:xfrm>
            <a:off x="5148263" y="1700213"/>
            <a:ext cx="3240087" cy="2160587"/>
          </a:xfrm>
        </p:spPr>
      </p:pic>
      <p:pic>
        <p:nvPicPr>
          <p:cNvPr id="18439" name="Picture 7" descr="Картинки по запросу памятники картоплі"/>
          <p:cNvPicPr>
            <a:picLocks noChangeAspect="1" noChangeArrowheads="1"/>
          </p:cNvPicPr>
          <p:nvPr/>
        </p:nvPicPr>
        <p:blipFill>
          <a:blip r:embed="rId4"/>
          <a:srcRect/>
          <a:stretch>
            <a:fillRect/>
          </a:stretch>
        </p:blipFill>
        <p:spPr bwMode="auto">
          <a:xfrm>
            <a:off x="5076825" y="3933825"/>
            <a:ext cx="3263900" cy="2159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2466"/>
                                        </p:tgtEl>
                                        <p:attrNameLst>
                                          <p:attrName>style.visibility</p:attrName>
                                        </p:attrNameLst>
                                      </p:cBhvr>
                                      <p:to>
                                        <p:strVal val="visible"/>
                                      </p:to>
                                    </p:set>
                                    <p:anim calcmode="lin" valueType="num">
                                      <p:cBhvr additive="base">
                                        <p:cTn id="7" dur="500" fill="hold"/>
                                        <p:tgtEl>
                                          <p:spTgt spid="62466"/>
                                        </p:tgtEl>
                                        <p:attrNameLst>
                                          <p:attrName>ppt_x</p:attrName>
                                        </p:attrNameLst>
                                      </p:cBhvr>
                                      <p:tavLst>
                                        <p:tav tm="0">
                                          <p:val>
                                            <p:strVal val="#ppt_x"/>
                                          </p:val>
                                        </p:tav>
                                        <p:tav tm="100000">
                                          <p:val>
                                            <p:strVal val="#ppt_x"/>
                                          </p:val>
                                        </p:tav>
                                      </p:tavLst>
                                    </p:anim>
                                    <p:anim calcmode="lin" valueType="num">
                                      <p:cBhvr additive="base">
                                        <p:cTn id="8" dur="500" fill="hold"/>
                                        <p:tgtEl>
                                          <p:spTgt spid="6246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62468">
                                            <p:txEl>
                                              <p:pRg st="0" end="0"/>
                                            </p:txEl>
                                          </p:spTgt>
                                        </p:tgtEl>
                                        <p:attrNameLst>
                                          <p:attrName>style.visibility</p:attrName>
                                        </p:attrNameLst>
                                      </p:cBhvr>
                                      <p:to>
                                        <p:strVal val="visible"/>
                                      </p:to>
                                    </p:set>
                                    <p:animEffect transition="in" filter="blinds(horizontal)">
                                      <p:cBhvr>
                                        <p:cTn id="12" dur="500"/>
                                        <p:tgtEl>
                                          <p:spTgt spid="62468">
                                            <p:txEl>
                                              <p:pRg st="0" end="0"/>
                                            </p:txEl>
                                          </p:spTgt>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62468">
                                            <p:txEl>
                                              <p:pRg st="3" end="3"/>
                                            </p:txEl>
                                          </p:spTgt>
                                        </p:tgtEl>
                                        <p:attrNameLst>
                                          <p:attrName>style.visibility</p:attrName>
                                        </p:attrNameLst>
                                      </p:cBhvr>
                                      <p:to>
                                        <p:strVal val="visible"/>
                                      </p:to>
                                    </p:set>
                                    <p:animEffect transition="in" filter="blinds(horizontal)">
                                      <p:cBhvr>
                                        <p:cTn id="16" dur="500"/>
                                        <p:tgtEl>
                                          <p:spTgt spid="62468">
                                            <p:txEl>
                                              <p:pRg st="3" end="3"/>
                                            </p:txEl>
                                          </p:spTgt>
                                        </p:tgtEl>
                                      </p:cBhvr>
                                    </p:animEffect>
                                  </p:childTnLst>
                                </p:cTn>
                              </p:par>
                            </p:childTnLst>
                          </p:cTn>
                        </p:par>
                        <p:par>
                          <p:cTn id="17" fill="hold">
                            <p:stCondLst>
                              <p:cond delay="1500"/>
                            </p:stCondLst>
                            <p:childTnLst>
                              <p:par>
                                <p:cTn id="18" presetID="1" presetClass="entr" presetSubtype="0" fill="hold" nodeType="afterEffect">
                                  <p:stCondLst>
                                    <p:cond delay="0"/>
                                  </p:stCondLst>
                                  <p:childTnLst>
                                    <p:set>
                                      <p:cBhvr>
                                        <p:cTn id="19" dur="1" fill="hold">
                                          <p:stCondLst>
                                            <p:cond delay="499"/>
                                          </p:stCondLst>
                                        </p:cTn>
                                        <p:tgtEl>
                                          <p:spTgt spid="6247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8439"/>
                                        </p:tgtEl>
                                        <p:attrNameLst>
                                          <p:attrName>style.visibility</p:attrName>
                                        </p:attrNameLst>
                                      </p:cBhvr>
                                      <p:to>
                                        <p:strVal val="visible"/>
                                      </p:to>
                                    </p:set>
                                    <p:animEffect transition="in" filter="wipe(down)">
                                      <p:cBhvr>
                                        <p:cTn id="24"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utoUpdateAnimBg="0"/>
      <p:bldP spid="62468" grpId="0" build="p" autoUpdateAnimBg="0" advAuto="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algn="ctr" eaLnBrk="1" hangingPunct="1"/>
            <a:r>
              <a:rPr lang="ru-RU" altLang="zh-CN" sz="4400" b="1" i="1" smtClean="0"/>
              <a:t>Музей картоплі</a:t>
            </a:r>
            <a:endParaRPr lang="ru-RU" sz="4400" b="1" i="1" smtClean="0"/>
          </a:p>
        </p:txBody>
      </p:sp>
      <p:sp>
        <p:nvSpPr>
          <p:cNvPr id="65539" name="Rectangle 3"/>
          <p:cNvSpPr>
            <a:spLocks noGrp="1" noChangeArrowheads="1"/>
          </p:cNvSpPr>
          <p:nvPr>
            <p:ph type="body" idx="1"/>
          </p:nvPr>
        </p:nvSpPr>
        <p:spPr>
          <a:xfrm>
            <a:off x="611188" y="1628775"/>
            <a:ext cx="8064500" cy="3781425"/>
          </a:xfrm>
        </p:spPr>
        <p:txBody>
          <a:bodyPr/>
          <a:lstStyle/>
          <a:p>
            <a:pPr eaLnBrk="1" hangingPunct="1"/>
            <a:endParaRPr lang="ru-RU" smtClean="0"/>
          </a:p>
        </p:txBody>
      </p:sp>
      <p:pic>
        <p:nvPicPr>
          <p:cNvPr id="40963" name="Picture 6" descr="Картинки по запросу музей картоплі"/>
          <p:cNvPicPr>
            <a:picLocks noChangeAspect="1" noChangeArrowheads="1"/>
          </p:cNvPicPr>
          <p:nvPr/>
        </p:nvPicPr>
        <p:blipFill>
          <a:blip r:embed="rId3"/>
          <a:srcRect/>
          <a:stretch>
            <a:fillRect/>
          </a:stretch>
        </p:blipFill>
        <p:spPr bwMode="auto">
          <a:xfrm>
            <a:off x="1116013" y="1700213"/>
            <a:ext cx="7127875" cy="3673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additive="base">
                                        <p:cTn id="7" dur="500" fill="hold"/>
                                        <p:tgtEl>
                                          <p:spTgt spid="65538"/>
                                        </p:tgtEl>
                                        <p:attrNameLst>
                                          <p:attrName>ppt_x</p:attrName>
                                        </p:attrNameLst>
                                      </p:cBhvr>
                                      <p:tavLst>
                                        <p:tav tm="0">
                                          <p:val>
                                            <p:strVal val="#ppt_x"/>
                                          </p:val>
                                        </p:tav>
                                        <p:tav tm="100000">
                                          <p:val>
                                            <p:strVal val="#ppt_x"/>
                                          </p:val>
                                        </p:tav>
                                      </p:tavLst>
                                    </p:anim>
                                    <p:anim calcmode="lin" valueType="num">
                                      <p:cBhvr additive="base">
                                        <p:cTn id="8" dur="500" fill="hold"/>
                                        <p:tgtEl>
                                          <p:spTgt spid="655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nodePh="1">
                                  <p:stCondLst>
                                    <p:cond delay="0"/>
                                  </p:stCondLst>
                                  <p:endCondLst>
                                    <p:cond evt="begin" delay="0">
                                      <p:tn val="10"/>
                                    </p:cond>
                                  </p:endCondLst>
                                  <p:childTnLst>
                                    <p:set>
                                      <p:cBhvr>
                                        <p:cTn id="11" dur="1" fill="hold">
                                          <p:stCondLst>
                                            <p:cond delay="0"/>
                                          </p:stCondLst>
                                        </p:cTn>
                                        <p:tgtEl>
                                          <p:spTgt spid="65539">
                                            <p:txEl>
                                              <p:pRg st="0" end="0"/>
                                            </p:txEl>
                                          </p:spTgt>
                                        </p:tgtEl>
                                        <p:attrNameLst>
                                          <p:attrName>style.visibility</p:attrName>
                                        </p:attrNameLst>
                                      </p:cBhvr>
                                      <p:to>
                                        <p:strVal val="visible"/>
                                      </p:to>
                                    </p:set>
                                    <p:animEffect transition="in" filter="blinds(horizontal)">
                                      <p:cBhvr>
                                        <p:cTn id="12" dur="500"/>
                                        <p:tgtEl>
                                          <p:spTgt spid="655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autoUpdateAnimBg="0"/>
      <p:bldP spid="65539" grpId="0" build="p" autoUpdateAnimBg="0" advAuto="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algn="ctr" eaLnBrk="1" hangingPunct="1"/>
            <a:r>
              <a:rPr lang="ru-RU" altLang="zh-CN" sz="4400" b="1" i="1" smtClean="0"/>
              <a:t>Картопля, як еквівалент грошей</a:t>
            </a:r>
            <a:endParaRPr lang="ru-RU" sz="4400" b="1" i="1" smtClean="0"/>
          </a:p>
        </p:txBody>
      </p:sp>
      <p:sp>
        <p:nvSpPr>
          <p:cNvPr id="75779" name="Rectangle 3"/>
          <p:cNvSpPr>
            <a:spLocks noGrp="1" noChangeArrowheads="1"/>
          </p:cNvSpPr>
          <p:nvPr>
            <p:ph type="body" idx="1"/>
          </p:nvPr>
        </p:nvSpPr>
        <p:spPr/>
        <p:txBody>
          <a:bodyPr/>
          <a:lstStyle/>
          <a:p>
            <a:pPr eaLnBrk="1" hangingPunct="1">
              <a:lnSpc>
                <a:spcPct val="80000"/>
              </a:lnSpc>
            </a:pPr>
            <a:endParaRPr lang="ru-RU" altLang="zh-CN" sz="2400" smtClean="0"/>
          </a:p>
          <a:p>
            <a:pPr eaLnBrk="1" hangingPunct="1">
              <a:lnSpc>
                <a:spcPct val="80000"/>
              </a:lnSpc>
            </a:pPr>
            <a:endParaRPr lang="ru-RU" altLang="zh-CN" sz="2400" smtClean="0"/>
          </a:p>
          <a:p>
            <a:pPr eaLnBrk="1" hangingPunct="1">
              <a:lnSpc>
                <a:spcPct val="80000"/>
              </a:lnSpc>
            </a:pPr>
            <a:r>
              <a:rPr lang="ru-RU" altLang="zh-CN" sz="2400" smtClean="0"/>
              <a:t>На деяких тропічних островах картопля використовували як еквівалент грошей.</a:t>
            </a:r>
          </a:p>
          <a:p>
            <a:pPr eaLnBrk="1" hangingPunct="1">
              <a:lnSpc>
                <a:spcPct val="80000"/>
              </a:lnSpc>
            </a:pPr>
            <a:r>
              <a:rPr lang="ru-RU" altLang="zh-CN" sz="2400" smtClean="0"/>
              <a:t>У музиці його прославляв великий Бах, про нього складали пісні радянські піонери. На тропічних островах його використовували як еквівалент грошей. У Бельгії існує музей, серед експонатів якого тисячі предметів - від поштових марок до картин з його зображенням ... </a:t>
            </a:r>
            <a:r>
              <a:rPr lang="ru-RU" altLang="zh-CN" sz="2400" b="1" smtClean="0"/>
              <a:t>І це все про звичайну картоплю!</a:t>
            </a:r>
            <a:endParaRPr lang="ru-RU" sz="2400" b="1" i="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75779">
                                            <p:txEl>
                                              <p:pRg st="2" end="2"/>
                                            </p:txEl>
                                          </p:spTgt>
                                        </p:tgtEl>
                                        <p:attrNameLst>
                                          <p:attrName>style.visibility</p:attrName>
                                        </p:attrNameLst>
                                      </p:cBhvr>
                                      <p:to>
                                        <p:strVal val="visible"/>
                                      </p:to>
                                    </p:set>
                                    <p:animEffect transition="in" filter="blinds(horizontal)">
                                      <p:cBhvr>
                                        <p:cTn id="12" dur="500"/>
                                        <p:tgtEl>
                                          <p:spTgt spid="75779">
                                            <p:txEl>
                                              <p:pRg st="2" end="2"/>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75779">
                                            <p:txEl>
                                              <p:pRg st="3" end="3"/>
                                            </p:txEl>
                                          </p:spTgt>
                                        </p:tgtEl>
                                        <p:attrNameLst>
                                          <p:attrName>style.visibility</p:attrName>
                                        </p:attrNameLst>
                                      </p:cBhvr>
                                      <p:to>
                                        <p:strVal val="visible"/>
                                      </p:to>
                                    </p:set>
                                    <p:animEffect transition="in" filter="blinds(horizontal)">
                                      <p:cBhvr>
                                        <p:cTn id="15" dur="500"/>
                                        <p:tgtEl>
                                          <p:spTgt spid="75779">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0" presetClass="entr" presetSubtype="0" fill="hold" nodeType="clickEffect">
                                  <p:stCondLst>
                                    <p:cond delay="0"/>
                                  </p:stCondLst>
                                  <p:childTnLst>
                                    <p:set>
                                      <p:cBhvr>
                                        <p:cTn id="19" dur="1" fill="hold">
                                          <p:stCondLst>
                                            <p:cond delay="0"/>
                                          </p:stCondLst>
                                        </p:cTn>
                                        <p:tgtEl>
                                          <p:spTgt spid="75779">
                                            <p:txEl>
                                              <p:pRg st="2" end="2"/>
                                            </p:txEl>
                                          </p:spTgt>
                                        </p:tgtEl>
                                        <p:attrNameLst>
                                          <p:attrName>style.visibility</p:attrName>
                                        </p:attrNameLst>
                                      </p:cBhvr>
                                      <p:to>
                                        <p:strVal val="visible"/>
                                      </p:to>
                                    </p:set>
                                    <p:animEffect transition="in" filter="fade">
                                      <p:cBhvr>
                                        <p:cTn id="20" dur="800" decel="100000"/>
                                        <p:tgtEl>
                                          <p:spTgt spid="75779">
                                            <p:txEl>
                                              <p:pRg st="2" end="2"/>
                                            </p:txEl>
                                          </p:spTgt>
                                        </p:tgtEl>
                                      </p:cBhvr>
                                    </p:animEffect>
                                    <p:anim calcmode="lin" valueType="num">
                                      <p:cBhvr>
                                        <p:cTn id="21" dur="800" decel="100000" fill="hold"/>
                                        <p:tgtEl>
                                          <p:spTgt spid="75779">
                                            <p:txEl>
                                              <p:pRg st="2" end="2"/>
                                            </p:txEl>
                                          </p:spTgt>
                                        </p:tgtEl>
                                        <p:attrNameLst>
                                          <p:attrName>style.rotation</p:attrName>
                                        </p:attrNameLst>
                                      </p:cBhvr>
                                      <p:tavLst>
                                        <p:tav tm="0">
                                          <p:val>
                                            <p:fltVal val="-90"/>
                                          </p:val>
                                        </p:tav>
                                        <p:tav tm="100000">
                                          <p:val>
                                            <p:fltVal val="0"/>
                                          </p:val>
                                        </p:tav>
                                      </p:tavLst>
                                    </p:anim>
                                    <p:anim calcmode="lin" valueType="num">
                                      <p:cBhvr>
                                        <p:cTn id="22" dur="800" decel="100000" fill="hold"/>
                                        <p:tgtEl>
                                          <p:spTgt spid="75779">
                                            <p:txEl>
                                              <p:pRg st="2" end="2"/>
                                            </p:txEl>
                                          </p:spTgt>
                                        </p:tgtEl>
                                        <p:attrNameLst>
                                          <p:attrName>ppt_x</p:attrName>
                                        </p:attrNameLst>
                                      </p:cBhvr>
                                      <p:tavLst>
                                        <p:tav tm="0">
                                          <p:val>
                                            <p:strVal val="#ppt_x+0.4"/>
                                          </p:val>
                                        </p:tav>
                                        <p:tav tm="100000">
                                          <p:val>
                                            <p:strVal val="#ppt_x-0.05"/>
                                          </p:val>
                                        </p:tav>
                                      </p:tavLst>
                                    </p:anim>
                                    <p:anim calcmode="lin" valueType="num">
                                      <p:cBhvr>
                                        <p:cTn id="23" dur="800" decel="100000" fill="hold"/>
                                        <p:tgtEl>
                                          <p:spTgt spid="75779">
                                            <p:txEl>
                                              <p:pRg st="2" end="2"/>
                                            </p:txEl>
                                          </p:spTgt>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75779">
                                            <p:txEl>
                                              <p:pRg st="2" end="2"/>
                                            </p:txEl>
                                          </p:spTgt>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75779">
                                            <p:txEl>
                                              <p:pRg st="2" end="2"/>
                                            </p:txEl>
                                          </p:spTgt>
                                        </p:tgtEl>
                                        <p:attrNameLst>
                                          <p:attrName>ppt_y</p:attrName>
                                        </p:attrNameLst>
                                      </p:cBhvr>
                                      <p:tavLst>
                                        <p:tav tm="0">
                                          <p:val>
                                            <p:strVal val="#ppt_y+0.1"/>
                                          </p:val>
                                        </p:tav>
                                        <p:tav tm="100000">
                                          <p:val>
                                            <p:strVal val="#ppt_y"/>
                                          </p:val>
                                        </p:tav>
                                      </p:tavLst>
                                    </p:anim>
                                  </p:childTnLst>
                                </p:cTn>
                              </p:par>
                              <p:par>
                                <p:cTn id="26" presetID="30" presetClass="entr" presetSubtype="0" fill="hold" nodeType="withEffect">
                                  <p:stCondLst>
                                    <p:cond delay="0"/>
                                  </p:stCondLst>
                                  <p:childTnLst>
                                    <p:set>
                                      <p:cBhvr>
                                        <p:cTn id="27" dur="1" fill="hold">
                                          <p:stCondLst>
                                            <p:cond delay="0"/>
                                          </p:stCondLst>
                                        </p:cTn>
                                        <p:tgtEl>
                                          <p:spTgt spid="75779">
                                            <p:txEl>
                                              <p:pRg st="3" end="3"/>
                                            </p:txEl>
                                          </p:spTgt>
                                        </p:tgtEl>
                                        <p:attrNameLst>
                                          <p:attrName>style.visibility</p:attrName>
                                        </p:attrNameLst>
                                      </p:cBhvr>
                                      <p:to>
                                        <p:strVal val="visible"/>
                                      </p:to>
                                    </p:set>
                                    <p:animEffect transition="in" filter="fade">
                                      <p:cBhvr>
                                        <p:cTn id="28" dur="800" decel="100000"/>
                                        <p:tgtEl>
                                          <p:spTgt spid="75779">
                                            <p:txEl>
                                              <p:pRg st="3" end="3"/>
                                            </p:txEl>
                                          </p:spTgt>
                                        </p:tgtEl>
                                      </p:cBhvr>
                                    </p:animEffect>
                                    <p:anim calcmode="lin" valueType="num">
                                      <p:cBhvr>
                                        <p:cTn id="29" dur="800" decel="100000" fill="hold"/>
                                        <p:tgtEl>
                                          <p:spTgt spid="75779">
                                            <p:txEl>
                                              <p:pRg st="3" end="3"/>
                                            </p:txEl>
                                          </p:spTgt>
                                        </p:tgtEl>
                                        <p:attrNameLst>
                                          <p:attrName>style.rotation</p:attrName>
                                        </p:attrNameLst>
                                      </p:cBhvr>
                                      <p:tavLst>
                                        <p:tav tm="0">
                                          <p:val>
                                            <p:fltVal val="-90"/>
                                          </p:val>
                                        </p:tav>
                                        <p:tav tm="100000">
                                          <p:val>
                                            <p:fltVal val="0"/>
                                          </p:val>
                                        </p:tav>
                                      </p:tavLst>
                                    </p:anim>
                                    <p:anim calcmode="lin" valueType="num">
                                      <p:cBhvr>
                                        <p:cTn id="30" dur="800" decel="100000" fill="hold"/>
                                        <p:tgtEl>
                                          <p:spTgt spid="75779">
                                            <p:txEl>
                                              <p:pRg st="3" end="3"/>
                                            </p:txEl>
                                          </p:spTgt>
                                        </p:tgtEl>
                                        <p:attrNameLst>
                                          <p:attrName>ppt_x</p:attrName>
                                        </p:attrNameLst>
                                      </p:cBhvr>
                                      <p:tavLst>
                                        <p:tav tm="0">
                                          <p:val>
                                            <p:strVal val="#ppt_x+0.4"/>
                                          </p:val>
                                        </p:tav>
                                        <p:tav tm="100000">
                                          <p:val>
                                            <p:strVal val="#ppt_x-0.05"/>
                                          </p:val>
                                        </p:tav>
                                      </p:tavLst>
                                    </p:anim>
                                    <p:anim calcmode="lin" valueType="num">
                                      <p:cBhvr>
                                        <p:cTn id="31" dur="800" decel="100000" fill="hold"/>
                                        <p:tgtEl>
                                          <p:spTgt spid="75779">
                                            <p:txEl>
                                              <p:pRg st="3" end="3"/>
                                            </p:txEl>
                                          </p:spTgt>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75779">
                                            <p:txEl>
                                              <p:pRg st="3" end="3"/>
                                            </p:txEl>
                                          </p:spTgt>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75779">
                                            <p:txEl>
                                              <p:pRg st="3" end="3"/>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autoUpdateAnimBg="0"/>
      <p:bldP spid="75779" grpId="0" build="allAtOnce"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900113" y="260350"/>
            <a:ext cx="7772400" cy="1143000"/>
          </a:xfrm>
        </p:spPr>
        <p:txBody>
          <a:bodyPr/>
          <a:lstStyle/>
          <a:p>
            <a:pPr algn="ctr" eaLnBrk="1" hangingPunct="1"/>
            <a:r>
              <a:rPr lang="ru-RU" altLang="zh-CN" sz="3600" b="1" i="1" smtClean="0"/>
              <a:t>Чи можна картоплю вважати лікарським засобом?</a:t>
            </a:r>
            <a:endParaRPr lang="ru-RU" sz="3600" b="1" i="1" smtClean="0"/>
          </a:p>
        </p:txBody>
      </p:sp>
      <p:sp>
        <p:nvSpPr>
          <p:cNvPr id="77827" name="Rectangle 3"/>
          <p:cNvSpPr>
            <a:spLocks noGrp="1" noChangeArrowheads="1"/>
          </p:cNvSpPr>
          <p:nvPr>
            <p:ph type="body" idx="1"/>
          </p:nvPr>
        </p:nvSpPr>
        <p:spPr>
          <a:xfrm>
            <a:off x="755650" y="1628775"/>
            <a:ext cx="7993063" cy="4286250"/>
          </a:xfrm>
        </p:spPr>
        <p:txBody>
          <a:bodyPr/>
          <a:lstStyle/>
          <a:p>
            <a:pPr eaLnBrk="1" hangingPunct="1">
              <a:lnSpc>
                <a:spcPct val="80000"/>
              </a:lnSpc>
            </a:pPr>
            <a:r>
              <a:rPr lang="ru-RU" altLang="zh-CN" sz="1600" smtClean="0">
                <a:latin typeface="Times New Roman" pitchFamily="18" charset="0"/>
              </a:rPr>
              <a:t>У медицині сік свіжої картоплі, особливо рожевого (з великою кількістю лугового меду), використовують як протикислотний засіб при гастритах з підвищеною секреторною активністю.  Вона регулює функцій кишечника, нормалізує проблеми з запорами, усуває печію, нудоту , усуває болі в кишечнику і шлунку.  У традиційній медицині картопляний сік з луговим медом використовують також при виразковій хворобі шлунка і дванадцятипалої кишки. Він покращує загальний стан і самопочуття хворих, зникають хворобливі симптоми. Володіючи протизапальною дією, сік сприяє загоєнню виразок.</a:t>
            </a:r>
          </a:p>
          <a:p>
            <a:pPr eaLnBrk="1" hangingPunct="1">
              <a:lnSpc>
                <a:spcPct val="80000"/>
              </a:lnSpc>
            </a:pPr>
            <a:r>
              <a:rPr lang="ru-RU" altLang="zh-CN" sz="1600" smtClean="0">
                <a:latin typeface="Times New Roman" pitchFamily="18" charset="0"/>
              </a:rPr>
              <a:t> Бульби картоплі, які мають протизапальну і ранозагоювальну дію, використовують для зовнішнього лікування. Шкірні захворювання, особливо екземи, в народі лікують так: свіжі скибочки картопляних бульб накладають на уражені ділянки шкіри 2-3 рази на добу, змащуючи потім ці місця бджолиним воском. Терту сиру картоплю використовують також при опіках </a:t>
            </a:r>
            <a:r>
              <a:rPr lang="en-US" altLang="zh-CN" sz="1600" smtClean="0">
                <a:latin typeface="Times New Roman" pitchFamily="18" charset="0"/>
                <a:ea typeface="宋体"/>
                <a:cs typeface="宋体"/>
              </a:rPr>
              <a:t>I </a:t>
            </a:r>
            <a:r>
              <a:rPr lang="ru-RU" altLang="zh-CN" sz="1600" smtClean="0">
                <a:latin typeface="Times New Roman" pitchFamily="18" charset="0"/>
              </a:rPr>
              <a:t>ступеня (при почервонінні шкіри) і загоюються, чергуючи з аерозольним препаратом прополісу. При цьому не тільки зменшуються болі і запалення, а й поліпшуються процеси очищення і загоєння ран. У народній медицині настій і відвар квіток картоплі застосовують для зниження артеріального тиску і стимуляції дихання, що пов'язано з наявністю в них алкалоїду соланіну. Він утворюється в листі, молодих пагонах, плодах і шкірці, особливо при тривалому зберіганні.</a:t>
            </a:r>
            <a:br>
              <a:rPr lang="ru-RU" altLang="zh-CN" sz="1600" smtClean="0">
                <a:latin typeface="Times New Roman" pitchFamily="18" charset="0"/>
              </a:rPr>
            </a:br>
            <a:endParaRPr lang="ru-RU" sz="1600" smtClean="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7826"/>
                                        </p:tgtEl>
                                        <p:attrNameLst>
                                          <p:attrName>style.visibility</p:attrName>
                                        </p:attrNameLst>
                                      </p:cBhvr>
                                      <p:to>
                                        <p:strVal val="visible"/>
                                      </p:to>
                                    </p:set>
                                    <p:anim calcmode="lin" valueType="num">
                                      <p:cBhvr additive="base">
                                        <p:cTn id="7" dur="500" fill="hold"/>
                                        <p:tgtEl>
                                          <p:spTgt spid="77826"/>
                                        </p:tgtEl>
                                        <p:attrNameLst>
                                          <p:attrName>ppt_x</p:attrName>
                                        </p:attrNameLst>
                                      </p:cBhvr>
                                      <p:tavLst>
                                        <p:tav tm="0">
                                          <p:val>
                                            <p:strVal val="#ppt_x"/>
                                          </p:val>
                                        </p:tav>
                                        <p:tav tm="100000">
                                          <p:val>
                                            <p:strVal val="#ppt_x"/>
                                          </p:val>
                                        </p:tav>
                                      </p:tavLst>
                                    </p:anim>
                                    <p:anim calcmode="lin" valueType="num">
                                      <p:cBhvr additive="base">
                                        <p:cTn id="8" dur="500" fill="hold"/>
                                        <p:tgtEl>
                                          <p:spTgt spid="7782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77827">
                                            <p:txEl>
                                              <p:pRg st="0" end="0"/>
                                            </p:txEl>
                                          </p:spTgt>
                                        </p:tgtEl>
                                        <p:attrNameLst>
                                          <p:attrName>style.visibility</p:attrName>
                                        </p:attrNameLst>
                                      </p:cBhvr>
                                      <p:to>
                                        <p:strVal val="visible"/>
                                      </p:to>
                                    </p:set>
                                    <p:animEffect transition="in" filter="blinds(horizontal)">
                                      <p:cBhvr>
                                        <p:cTn id="12" dur="500"/>
                                        <p:tgtEl>
                                          <p:spTgt spid="77827">
                                            <p:txEl>
                                              <p:pRg st="0" end="0"/>
                                            </p:txEl>
                                          </p:spTgt>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77827">
                                            <p:txEl>
                                              <p:pRg st="1" end="1"/>
                                            </p:txEl>
                                          </p:spTgt>
                                        </p:tgtEl>
                                        <p:attrNameLst>
                                          <p:attrName>style.visibility</p:attrName>
                                        </p:attrNameLst>
                                      </p:cBhvr>
                                      <p:to>
                                        <p:strVal val="visible"/>
                                      </p:to>
                                    </p:set>
                                    <p:animEffect transition="in" filter="blinds(horizontal)">
                                      <p:cBhvr>
                                        <p:cTn id="16" dur="500"/>
                                        <p:tgtEl>
                                          <p:spTgt spid="778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P spid="7782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847725"/>
          </a:xfrm>
        </p:spPr>
        <p:txBody>
          <a:bodyPr/>
          <a:lstStyle/>
          <a:p>
            <a:r>
              <a:rPr lang="uk-UA" sz="2800" b="1" i="1" smtClean="0"/>
              <a:t>Що </a:t>
            </a:r>
            <a:r>
              <a:rPr lang="ru-RU" sz="2800" b="1" i="1" smtClean="0"/>
              <a:t> готуют з картоплі разні народи</a:t>
            </a:r>
            <a:r>
              <a:rPr lang="en-US" sz="2800" b="1" i="1" smtClean="0"/>
              <a:t>?</a:t>
            </a:r>
            <a:endParaRPr lang="ru-RU" sz="2800" smtClean="0"/>
          </a:p>
        </p:txBody>
      </p:sp>
      <p:sp>
        <p:nvSpPr>
          <p:cNvPr id="3" name="Содержимое 2"/>
          <p:cNvSpPr>
            <a:spLocks noGrp="1"/>
          </p:cNvSpPr>
          <p:nvPr>
            <p:ph idx="1"/>
          </p:nvPr>
        </p:nvSpPr>
        <p:spPr>
          <a:xfrm>
            <a:off x="611560" y="1628800"/>
            <a:ext cx="8353425" cy="4895850"/>
          </a:xfrm>
        </p:spPr>
        <p:txBody>
          <a:bodyPr/>
          <a:lstStyle/>
          <a:p>
            <a:r>
              <a:rPr lang="uk-UA" sz="1200" b="1" dirty="0" smtClean="0">
                <a:latin typeface="Times New Roman" pitchFamily="18" charset="0"/>
              </a:rPr>
              <a:t>Індіанці</a:t>
            </a:r>
            <a:r>
              <a:rPr lang="uk-UA" sz="1200" dirty="0" smtClean="0">
                <a:latin typeface="Times New Roman" pitchFamily="18" charset="0"/>
              </a:rPr>
              <a:t> робили з картоплі свого роду консерви, так зване </a:t>
            </a:r>
            <a:r>
              <a:rPr lang="uk-UA" sz="1200" b="1" dirty="0" smtClean="0">
                <a:latin typeface="Times New Roman" pitchFamily="18" charset="0"/>
              </a:rPr>
              <a:t>«</a:t>
            </a:r>
            <a:r>
              <a:rPr lang="uk-UA" sz="1200" b="1" dirty="0" err="1" smtClean="0">
                <a:latin typeface="Times New Roman" pitchFamily="18" charset="0"/>
              </a:rPr>
              <a:t>чуньо</a:t>
            </a:r>
            <a:r>
              <a:rPr lang="uk-UA" sz="1200" b="1" dirty="0" smtClean="0">
                <a:latin typeface="Times New Roman" pitchFamily="18" charset="0"/>
              </a:rPr>
              <a:t>».</a:t>
            </a:r>
          </a:p>
          <a:p>
            <a:r>
              <a:rPr lang="uk-UA" sz="1200" dirty="0" smtClean="0">
                <a:latin typeface="Times New Roman" pitchFamily="18" charset="0"/>
              </a:rPr>
              <a:t>Сучасні </a:t>
            </a:r>
            <a:r>
              <a:rPr lang="uk-UA" sz="1200" b="1" dirty="0" smtClean="0">
                <a:latin typeface="Times New Roman" pitchFamily="18" charset="0"/>
              </a:rPr>
              <a:t>перуанці</a:t>
            </a:r>
            <a:r>
              <a:rPr lang="uk-UA" sz="1200" dirty="0" smtClean="0">
                <a:latin typeface="Times New Roman" pitchFamily="18" charset="0"/>
              </a:rPr>
              <a:t> готують </a:t>
            </a:r>
            <a:r>
              <a:rPr lang="uk-UA" sz="1200" b="1" dirty="0" err="1" smtClean="0">
                <a:latin typeface="Times New Roman" pitchFamily="18" charset="0"/>
              </a:rPr>
              <a:t>Хуанкайна</a:t>
            </a:r>
            <a:r>
              <a:rPr lang="uk-UA" sz="1200" b="1" dirty="0" smtClean="0">
                <a:latin typeface="Times New Roman" pitchFamily="18" charset="0"/>
              </a:rPr>
              <a:t> </a:t>
            </a:r>
            <a:r>
              <a:rPr lang="uk-UA" sz="1200" b="1" dirty="0" err="1" smtClean="0">
                <a:latin typeface="Times New Roman" pitchFamily="18" charset="0"/>
              </a:rPr>
              <a:t>Папас</a:t>
            </a:r>
            <a:r>
              <a:rPr lang="uk-UA" sz="1200" dirty="0" smtClean="0">
                <a:latin typeface="Times New Roman" pitchFamily="18" charset="0"/>
              </a:rPr>
              <a:t>.</a:t>
            </a:r>
          </a:p>
          <a:p>
            <a:r>
              <a:rPr lang="uk-UA" sz="1200" b="1" dirty="0" smtClean="0">
                <a:latin typeface="Times New Roman" pitchFamily="18" charset="0"/>
              </a:rPr>
              <a:t>Французький «Картопля для гурманів» </a:t>
            </a:r>
            <a:r>
              <a:rPr lang="uk-UA" sz="1200" dirty="0" smtClean="0">
                <a:latin typeface="Times New Roman" pitchFamily="18" charset="0"/>
              </a:rPr>
              <a:t>Інша французька страва - «Дофін» Ще є суп Віші</a:t>
            </a:r>
          </a:p>
          <a:p>
            <a:r>
              <a:rPr lang="uk-UA" sz="1200" b="1" dirty="0" smtClean="0">
                <a:latin typeface="Times New Roman" pitchFamily="18" charset="0"/>
              </a:rPr>
              <a:t>Шотландці</a:t>
            </a:r>
            <a:r>
              <a:rPr lang="uk-UA" sz="1200" dirty="0" smtClean="0">
                <a:latin typeface="Times New Roman" pitchFamily="18" charset="0"/>
              </a:rPr>
              <a:t> їдять </a:t>
            </a:r>
            <a:r>
              <a:rPr lang="uk-UA" sz="1200" b="1" dirty="0" smtClean="0">
                <a:latin typeface="Times New Roman" pitchFamily="18" charset="0"/>
              </a:rPr>
              <a:t>«Паніровану картоплю»</a:t>
            </a:r>
          </a:p>
          <a:p>
            <a:r>
              <a:rPr lang="uk-UA" sz="1200" b="1" dirty="0" smtClean="0">
                <a:latin typeface="Times New Roman" pitchFamily="18" charset="0"/>
              </a:rPr>
              <a:t>Данці</a:t>
            </a:r>
            <a:r>
              <a:rPr lang="uk-UA" sz="1200" dirty="0" smtClean="0">
                <a:latin typeface="Times New Roman" pitchFamily="18" charset="0"/>
              </a:rPr>
              <a:t> дрібний молода картопля варять у підсоленій воді, очищають, розігрівають свинячий жир, додають в нього цукрову пудру, потім кладуть картоплю і смажать, поки цукор не почне </a:t>
            </a:r>
            <a:r>
              <a:rPr lang="uk-UA" sz="1200" dirty="0" err="1" smtClean="0">
                <a:latin typeface="Times New Roman" pitchFamily="18" charset="0"/>
              </a:rPr>
              <a:t>карамелізований</a:t>
            </a:r>
            <a:r>
              <a:rPr lang="uk-UA" sz="1200" dirty="0" smtClean="0">
                <a:latin typeface="Times New Roman" pitchFamily="18" charset="0"/>
              </a:rPr>
              <a:t>. Коли картопля готовий, його викладають на блюдо, посипають сіллю, зеленню і мускатним горіхом.</a:t>
            </a:r>
          </a:p>
          <a:p>
            <a:r>
              <a:rPr lang="uk-UA" sz="1200" b="1" dirty="0" smtClean="0">
                <a:latin typeface="Times New Roman" pitchFamily="18" charset="0"/>
              </a:rPr>
              <a:t>Італійц</a:t>
            </a:r>
            <a:r>
              <a:rPr lang="uk-UA" sz="1200" dirty="0" smtClean="0">
                <a:latin typeface="Times New Roman" pitchFamily="18" charset="0"/>
              </a:rPr>
              <a:t>і розмочують черству булку в молоці або вершках, віджимають і з'єднують з протертим вареною картоплею, тертим сиром, вершковим маслом, жовтками, сіллю, молоком або вершками, що залишилися від булки, акуратно вимішують і додають збиті білки. Деко змащують маслом, посипають сухарями, викладають на нього суміш, змазують її зверху яйцем і маслом, запікають. Окремо подається молочний соус.</a:t>
            </a:r>
          </a:p>
          <a:p>
            <a:r>
              <a:rPr lang="uk-UA" sz="1200" dirty="0" smtClean="0">
                <a:latin typeface="Times New Roman" pitchFamily="18" charset="0"/>
              </a:rPr>
              <a:t>В </a:t>
            </a:r>
            <a:r>
              <a:rPr lang="uk-UA" sz="1200" b="1" dirty="0" smtClean="0">
                <a:latin typeface="Times New Roman" pitchFamily="18" charset="0"/>
              </a:rPr>
              <a:t>Індії</a:t>
            </a:r>
            <a:r>
              <a:rPr lang="uk-UA" sz="1200" dirty="0" smtClean="0">
                <a:latin typeface="Times New Roman" pitchFamily="18" charset="0"/>
              </a:rPr>
              <a:t> картопля з'явився в кінці 16-го - початку 17-го століть. Індуси готують із солодкої картоплі десерт: варять очищений солодкий картопля в молоці, роблять з нього пюре з цукром і залишилися від варіння молоком, дають суміші загуснути на вогні, потім розкладають по вазочки і прикрашають подрібненим мигдалем. Десерт їдять теплим.</a:t>
            </a:r>
          </a:p>
          <a:p>
            <a:r>
              <a:rPr lang="uk-UA" sz="1200" dirty="0" smtClean="0">
                <a:latin typeface="Times New Roman" pitchFamily="18" charset="0"/>
              </a:rPr>
              <a:t>У </a:t>
            </a:r>
            <a:r>
              <a:rPr lang="uk-UA" sz="1200" b="1" dirty="0" smtClean="0">
                <a:latin typeface="Times New Roman" pitchFamily="18" charset="0"/>
              </a:rPr>
              <a:t>Китаї</a:t>
            </a:r>
            <a:r>
              <a:rPr lang="uk-UA" sz="1200" dirty="0" smtClean="0">
                <a:latin typeface="Times New Roman" pitchFamily="18" charset="0"/>
              </a:rPr>
              <a:t> популярно </a:t>
            </a:r>
            <a:r>
              <a:rPr lang="uk-UA" sz="1200" b="1" dirty="0" smtClean="0">
                <a:latin typeface="Times New Roman" pitchFamily="18" charset="0"/>
              </a:rPr>
              <a:t>картопляне тістечко.</a:t>
            </a:r>
          </a:p>
          <a:p>
            <a:r>
              <a:rPr lang="uk-UA" sz="1200" dirty="0" smtClean="0">
                <a:latin typeface="Times New Roman" pitchFamily="18" charset="0"/>
              </a:rPr>
              <a:t>У </a:t>
            </a:r>
            <a:r>
              <a:rPr lang="uk-UA" sz="1200" b="1" dirty="0" smtClean="0">
                <a:latin typeface="Times New Roman" pitchFamily="18" charset="0"/>
              </a:rPr>
              <a:t>Чехії</a:t>
            </a:r>
            <a:r>
              <a:rPr lang="uk-UA" sz="1200" dirty="0" smtClean="0">
                <a:latin typeface="Times New Roman" pitchFamily="18" charset="0"/>
              </a:rPr>
              <a:t> готують народне блюдо - </a:t>
            </a:r>
            <a:r>
              <a:rPr lang="uk-UA" sz="1200" b="1" dirty="0" err="1" smtClean="0">
                <a:latin typeface="Times New Roman" pitchFamily="18" charset="0"/>
              </a:rPr>
              <a:t>хлупате</a:t>
            </a:r>
            <a:r>
              <a:rPr lang="uk-UA" sz="1200" b="1" dirty="0" smtClean="0">
                <a:latin typeface="Times New Roman" pitchFamily="18" charset="0"/>
              </a:rPr>
              <a:t> кнедлики</a:t>
            </a:r>
          </a:p>
          <a:p>
            <a:r>
              <a:rPr lang="uk-UA" sz="1200" dirty="0" smtClean="0">
                <a:latin typeface="Times New Roman" pitchFamily="18" charset="0"/>
              </a:rPr>
              <a:t>Південний захід Німеччини з картоплі готує </a:t>
            </a:r>
            <a:r>
              <a:rPr lang="uk-UA" sz="1200" dirty="0" err="1" smtClean="0">
                <a:latin typeface="Times New Roman" pitchFamily="18" charset="0"/>
              </a:rPr>
              <a:t>шупфнудельн</a:t>
            </a:r>
            <a:r>
              <a:rPr lang="uk-UA" sz="1200" dirty="0" smtClean="0">
                <a:latin typeface="Times New Roman" pitchFamily="18" charset="0"/>
              </a:rPr>
              <a:t>.</a:t>
            </a:r>
          </a:p>
          <a:p>
            <a:r>
              <a:rPr lang="uk-UA" sz="1200" dirty="0" smtClean="0">
                <a:latin typeface="Times New Roman" pitchFamily="18" charset="0"/>
              </a:rPr>
              <a:t>У Швейцарії готують знамениті картопляні </a:t>
            </a:r>
            <a:r>
              <a:rPr lang="uk-UA" sz="1200" dirty="0" err="1" smtClean="0">
                <a:latin typeface="Times New Roman" pitchFamily="18" charset="0"/>
              </a:rPr>
              <a:t>Roesti</a:t>
            </a:r>
            <a:r>
              <a:rPr lang="uk-UA" sz="1200" dirty="0" smtClean="0">
                <a:latin typeface="Times New Roman" pitchFamily="18" charset="0"/>
              </a:rPr>
              <a:t>.</a:t>
            </a:r>
          </a:p>
          <a:p>
            <a:r>
              <a:rPr lang="uk-UA" sz="1200" dirty="0" smtClean="0">
                <a:latin typeface="Times New Roman" pitchFamily="18" charset="0"/>
              </a:rPr>
              <a:t>В </a:t>
            </a:r>
            <a:r>
              <a:rPr lang="uk-UA" sz="1200" b="1" dirty="0" smtClean="0">
                <a:latin typeface="Times New Roman" pitchFamily="18" charset="0"/>
              </a:rPr>
              <a:t>Іспанії</a:t>
            </a:r>
            <a:r>
              <a:rPr lang="uk-UA" sz="1200" dirty="0" smtClean="0">
                <a:latin typeface="Times New Roman" pitchFamily="18" charset="0"/>
              </a:rPr>
              <a:t> готують </a:t>
            </a:r>
            <a:r>
              <a:rPr lang="uk-UA" sz="1200" b="1" dirty="0" err="1" smtClean="0">
                <a:latin typeface="Times New Roman" pitchFamily="18" charset="0"/>
              </a:rPr>
              <a:t>мохет</a:t>
            </a:r>
            <a:r>
              <a:rPr lang="uk-UA" sz="1200" b="1" dirty="0" smtClean="0">
                <a:latin typeface="Times New Roman" pitchFamily="18" charset="0"/>
              </a:rPr>
              <a:t>, </a:t>
            </a:r>
            <a:r>
              <a:rPr lang="uk-UA" sz="1200" b="1" dirty="0" err="1" smtClean="0">
                <a:latin typeface="Times New Roman" pitchFamily="18" charset="0"/>
              </a:rPr>
              <a:t>тортілья</a:t>
            </a:r>
            <a:endParaRPr lang="uk-UA" sz="1200" b="1" dirty="0" smtClean="0">
              <a:latin typeface="Times New Roman" pitchFamily="18" charset="0"/>
            </a:endParaRPr>
          </a:p>
          <a:p>
            <a:r>
              <a:rPr lang="uk-UA" sz="1200" b="1" dirty="0" smtClean="0">
                <a:latin typeface="Times New Roman" pitchFamily="18" charset="0"/>
              </a:rPr>
              <a:t>Україна</a:t>
            </a:r>
            <a:r>
              <a:rPr lang="uk-UA" sz="1200" dirty="0" smtClean="0">
                <a:latin typeface="Times New Roman" pitchFamily="18" charset="0"/>
              </a:rPr>
              <a:t> -</a:t>
            </a:r>
            <a:r>
              <a:rPr lang="uk-UA" sz="1200" b="1" dirty="0" smtClean="0">
                <a:latin typeface="Times New Roman" pitchFamily="18" charset="0"/>
              </a:rPr>
              <a:t>картопля з м'ясом, </a:t>
            </a:r>
            <a:r>
              <a:rPr lang="uk-UA" sz="1200" b="1" dirty="0" err="1" smtClean="0">
                <a:latin typeface="Times New Roman" pitchFamily="18" charset="0"/>
              </a:rPr>
              <a:t>драники</a:t>
            </a:r>
            <a:r>
              <a:rPr lang="uk-UA" sz="1200" b="1" dirty="0" smtClean="0">
                <a:latin typeface="Times New Roman" pitchFamily="18" charset="0"/>
              </a:rPr>
              <a:t>, картопляники.</a:t>
            </a:r>
          </a:p>
          <a:p>
            <a:r>
              <a:rPr lang="uk-UA" sz="1200" b="1" dirty="0" smtClean="0">
                <a:latin typeface="Times New Roman" pitchFamily="18" charset="0"/>
              </a:rPr>
              <a:t>Білорусь</a:t>
            </a:r>
            <a:r>
              <a:rPr lang="uk-UA" sz="1200" dirty="0" smtClean="0">
                <a:latin typeface="Times New Roman" pitchFamily="18" charset="0"/>
              </a:rPr>
              <a:t> - </a:t>
            </a:r>
            <a:r>
              <a:rPr lang="uk-UA" sz="1200" b="1" dirty="0" smtClean="0">
                <a:latin typeface="Times New Roman" pitchFamily="18" charset="0"/>
              </a:rPr>
              <a:t>картопляна бабка і деруни.</a:t>
            </a:r>
          </a:p>
          <a:p>
            <a:pPr marL="0" indent="0">
              <a:buNone/>
            </a:pPr>
            <a:r>
              <a:rPr lang="ru-RU" sz="1200" dirty="0" smtClean="0">
                <a:latin typeface="Times New Roman" pitchFamily="18" charset="0"/>
              </a:rPr>
              <a:t/>
            </a:r>
            <a:br>
              <a:rPr lang="ru-RU" sz="1200" dirty="0" smtClean="0">
                <a:latin typeface="Times New Roman" pitchFamily="18" charset="0"/>
              </a:rPr>
            </a:br>
            <a:r>
              <a:rPr lang="ru-RU" sz="1200" dirty="0" smtClean="0"/>
              <a:t/>
            </a:r>
            <a:br>
              <a:rPr lang="ru-RU" sz="1200" dirty="0" smtClean="0"/>
            </a:br>
            <a:r>
              <a:rPr lang="ru-RU" sz="1200" dirty="0" smtClean="0"/>
              <a:t/>
            </a:r>
            <a:br>
              <a:rPr lang="ru-RU" sz="1200" dirty="0" smtClean="0"/>
            </a:br>
            <a:endParaRPr lang="ru-RU" sz="1200" dirty="0" smtClean="0"/>
          </a:p>
          <a:p>
            <a:endParaRPr lang="ru-RU" sz="1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4"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from="(-#ppt_w/2)" to="(#ppt_x)" calcmode="lin" valueType="num">
                                      <p:cBhvr>
                                        <p:cTn id="14" dur="600" fill="hold">
                                          <p:stCondLst>
                                            <p:cond delay="0"/>
                                          </p:stCondLst>
                                        </p:cTn>
                                        <p:tgtEl>
                                          <p:spTgt spid="3">
                                            <p:txEl>
                                              <p:pRg st="0" end="0"/>
                                            </p:txEl>
                                          </p:spTgt>
                                        </p:tgtEl>
                                        <p:attrNameLst>
                                          <p:attrName>ppt_x</p:attrName>
                                        </p:attrNameLst>
                                      </p:cBhvr>
                                    </p:anim>
                                    <p:anim from="0" to="-1.0" calcmode="lin" valueType="num">
                                      <p:cBhvr>
                                        <p:cTn id="15" dur="200" decel="50000" autoRev="1" fill="hold">
                                          <p:stCondLst>
                                            <p:cond delay="600"/>
                                          </p:stCondLst>
                                        </p:cTn>
                                        <p:tgtEl>
                                          <p:spTgt spid="3">
                                            <p:txEl>
                                              <p:pRg st="0" end="0"/>
                                            </p:txEl>
                                          </p:spTgt>
                                        </p:tgtEl>
                                        <p:attrNameLst>
                                          <p:attrName>xshear</p:attrName>
                                        </p:attrNameLst>
                                      </p:cBhvr>
                                    </p:anim>
                                    <p:animScale>
                                      <p:cBhvr>
                                        <p:cTn id="16" dur="200" decel="100000" autoRev="1" fill="hold">
                                          <p:stCondLst>
                                            <p:cond delay="600"/>
                                          </p:stCondLst>
                                        </p:cTn>
                                        <p:tgtEl>
                                          <p:spTgt spid="3">
                                            <p:txEl>
                                              <p:pRg st="0" end="0"/>
                                            </p:txEl>
                                          </p:spTgt>
                                        </p:tgtEl>
                                      </p:cBhvr>
                                      <p:from x="100000" y="100000"/>
                                      <p:to x="80000" y="100000"/>
                                    </p:animScale>
                                    <p:anim by="(#ppt_h/3+#ppt_w*0.1)" calcmode="lin" valueType="num">
                                      <p:cBhvr additive="sum">
                                        <p:cTn id="17" dur="200" decel="100000" autoRev="1" fill="hold">
                                          <p:stCondLst>
                                            <p:cond delay="600"/>
                                          </p:stCondLst>
                                        </p:cTn>
                                        <p:tgtEl>
                                          <p:spTgt spid="3">
                                            <p:txEl>
                                              <p:pRg st="0" end="0"/>
                                            </p:txEl>
                                          </p:spTgt>
                                        </p:tgtEl>
                                        <p:attrNameLst>
                                          <p:attrName>ppt_x</p:attrName>
                                        </p:attrNameLst>
                                      </p:cBhvr>
                                    </p:anim>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from="(-#ppt_w/2)" to="(#ppt_x)" calcmode="lin" valueType="num">
                                      <p:cBhvr>
                                        <p:cTn id="22" dur="600" fill="hold">
                                          <p:stCondLst>
                                            <p:cond delay="0"/>
                                          </p:stCondLst>
                                        </p:cTn>
                                        <p:tgtEl>
                                          <p:spTgt spid="3">
                                            <p:txEl>
                                              <p:pRg st="1" end="1"/>
                                            </p:txEl>
                                          </p:spTgt>
                                        </p:tgtEl>
                                        <p:attrNameLst>
                                          <p:attrName>ppt_x</p:attrName>
                                        </p:attrNameLst>
                                      </p:cBhvr>
                                    </p:anim>
                                    <p:anim from="0" to="-1.0" calcmode="lin" valueType="num">
                                      <p:cBhvr>
                                        <p:cTn id="23" dur="200" decel="50000" autoRev="1" fill="hold">
                                          <p:stCondLst>
                                            <p:cond delay="600"/>
                                          </p:stCondLst>
                                        </p:cTn>
                                        <p:tgtEl>
                                          <p:spTgt spid="3">
                                            <p:txEl>
                                              <p:pRg st="1" end="1"/>
                                            </p:txEl>
                                          </p:spTgt>
                                        </p:tgtEl>
                                        <p:attrNameLst>
                                          <p:attrName>xshear</p:attrName>
                                        </p:attrNameLst>
                                      </p:cBhvr>
                                    </p:anim>
                                    <p:animScale>
                                      <p:cBhvr>
                                        <p:cTn id="24" dur="200" decel="100000" autoRev="1" fill="hold">
                                          <p:stCondLst>
                                            <p:cond delay="600"/>
                                          </p:stCondLst>
                                        </p:cTn>
                                        <p:tgtEl>
                                          <p:spTgt spid="3">
                                            <p:txEl>
                                              <p:pRg st="1" end="1"/>
                                            </p:txEl>
                                          </p:spTgt>
                                        </p:tgtEl>
                                      </p:cBhvr>
                                      <p:from x="100000" y="100000"/>
                                      <p:to x="80000" y="100000"/>
                                    </p:animScale>
                                    <p:anim by="(#ppt_h/3+#ppt_w*0.1)" calcmode="lin" valueType="num">
                                      <p:cBhvr additive="sum">
                                        <p:cTn id="25" dur="200" decel="100000" autoRev="1" fill="hold">
                                          <p:stCondLst>
                                            <p:cond delay="600"/>
                                          </p:stCondLst>
                                        </p:cTn>
                                        <p:tgtEl>
                                          <p:spTgt spid="3">
                                            <p:txEl>
                                              <p:pRg st="1" end="1"/>
                                            </p:txEl>
                                          </p:spTgt>
                                        </p:tgtEl>
                                        <p:attrNameLst>
                                          <p:attrName>ppt_x</p:attrName>
                                        </p:attrNameLst>
                                      </p:cBhvr>
                                    </p:anim>
                                  </p:childTnLst>
                                </p:cTn>
                              </p:par>
                            </p:childTnLst>
                          </p:cTn>
                        </p:par>
                      </p:childTnLst>
                    </p:cTn>
                  </p:par>
                  <p:par>
                    <p:cTn id="26" fill="hold">
                      <p:stCondLst>
                        <p:cond delay="indefinite"/>
                      </p:stCondLst>
                      <p:childTnLst>
                        <p:par>
                          <p:cTn id="27" fill="hold">
                            <p:stCondLst>
                              <p:cond delay="0"/>
                            </p:stCondLst>
                            <p:childTnLst>
                              <p:par>
                                <p:cTn id="28" presetID="34" presetClass="entr" presetSubtype="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from="(-#ppt_w/2)" to="(#ppt_x)" calcmode="lin" valueType="num">
                                      <p:cBhvr>
                                        <p:cTn id="30" dur="600" fill="hold">
                                          <p:stCondLst>
                                            <p:cond delay="0"/>
                                          </p:stCondLst>
                                        </p:cTn>
                                        <p:tgtEl>
                                          <p:spTgt spid="3">
                                            <p:txEl>
                                              <p:pRg st="2" end="2"/>
                                            </p:txEl>
                                          </p:spTgt>
                                        </p:tgtEl>
                                        <p:attrNameLst>
                                          <p:attrName>ppt_x</p:attrName>
                                        </p:attrNameLst>
                                      </p:cBhvr>
                                    </p:anim>
                                    <p:anim from="0" to="-1.0" calcmode="lin" valueType="num">
                                      <p:cBhvr>
                                        <p:cTn id="31" dur="200" decel="50000" autoRev="1" fill="hold">
                                          <p:stCondLst>
                                            <p:cond delay="600"/>
                                          </p:stCondLst>
                                        </p:cTn>
                                        <p:tgtEl>
                                          <p:spTgt spid="3">
                                            <p:txEl>
                                              <p:pRg st="2" end="2"/>
                                            </p:txEl>
                                          </p:spTgt>
                                        </p:tgtEl>
                                        <p:attrNameLst>
                                          <p:attrName>xshear</p:attrName>
                                        </p:attrNameLst>
                                      </p:cBhvr>
                                    </p:anim>
                                    <p:animScale>
                                      <p:cBhvr>
                                        <p:cTn id="32" dur="200" decel="100000" autoRev="1" fill="hold">
                                          <p:stCondLst>
                                            <p:cond delay="600"/>
                                          </p:stCondLst>
                                        </p:cTn>
                                        <p:tgtEl>
                                          <p:spTgt spid="3">
                                            <p:txEl>
                                              <p:pRg st="2" end="2"/>
                                            </p:txEl>
                                          </p:spTgt>
                                        </p:tgtEl>
                                      </p:cBhvr>
                                      <p:from x="100000" y="100000"/>
                                      <p:to x="80000" y="100000"/>
                                    </p:animScale>
                                    <p:anim by="(#ppt_h/3+#ppt_w*0.1)" calcmode="lin" valueType="num">
                                      <p:cBhvr additive="sum">
                                        <p:cTn id="33" dur="200" decel="100000" autoRev="1" fill="hold">
                                          <p:stCondLst>
                                            <p:cond delay="600"/>
                                          </p:stCondLst>
                                        </p:cTn>
                                        <p:tgtEl>
                                          <p:spTgt spid="3">
                                            <p:txEl>
                                              <p:pRg st="2" end="2"/>
                                            </p:txEl>
                                          </p:spTgt>
                                        </p:tgtEl>
                                        <p:attrNameLst>
                                          <p:attrName>ppt_x</p:attrName>
                                        </p:attrNameLst>
                                      </p:cBhvr>
                                    </p:anim>
                                  </p:childTnLst>
                                </p:cTn>
                              </p:par>
                            </p:childTnLst>
                          </p:cTn>
                        </p:par>
                      </p:childTnLst>
                    </p:cTn>
                  </p:par>
                  <p:par>
                    <p:cTn id="34" fill="hold">
                      <p:stCondLst>
                        <p:cond delay="indefinite"/>
                      </p:stCondLst>
                      <p:childTnLst>
                        <p:par>
                          <p:cTn id="35" fill="hold">
                            <p:stCondLst>
                              <p:cond delay="0"/>
                            </p:stCondLst>
                            <p:childTnLst>
                              <p:par>
                                <p:cTn id="36" presetID="34" presetClass="entr" presetSubtype="0" fill="hold"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 from="(-#ppt_w/2)" to="(#ppt_x)" calcmode="lin" valueType="num">
                                      <p:cBhvr>
                                        <p:cTn id="38" dur="600" fill="hold">
                                          <p:stCondLst>
                                            <p:cond delay="0"/>
                                          </p:stCondLst>
                                        </p:cTn>
                                        <p:tgtEl>
                                          <p:spTgt spid="3">
                                            <p:txEl>
                                              <p:pRg st="3" end="3"/>
                                            </p:txEl>
                                          </p:spTgt>
                                        </p:tgtEl>
                                        <p:attrNameLst>
                                          <p:attrName>ppt_x</p:attrName>
                                        </p:attrNameLst>
                                      </p:cBhvr>
                                    </p:anim>
                                    <p:anim from="0" to="-1.0" calcmode="lin" valueType="num">
                                      <p:cBhvr>
                                        <p:cTn id="39" dur="200" decel="50000" autoRev="1" fill="hold">
                                          <p:stCondLst>
                                            <p:cond delay="600"/>
                                          </p:stCondLst>
                                        </p:cTn>
                                        <p:tgtEl>
                                          <p:spTgt spid="3">
                                            <p:txEl>
                                              <p:pRg st="3" end="3"/>
                                            </p:txEl>
                                          </p:spTgt>
                                        </p:tgtEl>
                                        <p:attrNameLst>
                                          <p:attrName>xshear</p:attrName>
                                        </p:attrNameLst>
                                      </p:cBhvr>
                                    </p:anim>
                                    <p:animScale>
                                      <p:cBhvr>
                                        <p:cTn id="40" dur="200" decel="100000" autoRev="1" fill="hold">
                                          <p:stCondLst>
                                            <p:cond delay="600"/>
                                          </p:stCondLst>
                                        </p:cTn>
                                        <p:tgtEl>
                                          <p:spTgt spid="3">
                                            <p:txEl>
                                              <p:pRg st="3" end="3"/>
                                            </p:txEl>
                                          </p:spTgt>
                                        </p:tgtEl>
                                      </p:cBhvr>
                                      <p:from x="100000" y="100000"/>
                                      <p:to x="80000" y="100000"/>
                                    </p:animScale>
                                    <p:anim by="(#ppt_h/3+#ppt_w*0.1)" calcmode="lin" valueType="num">
                                      <p:cBhvr additive="sum">
                                        <p:cTn id="41" dur="200" decel="100000" autoRev="1" fill="hold">
                                          <p:stCondLst>
                                            <p:cond delay="600"/>
                                          </p:stCondLst>
                                        </p:cTn>
                                        <p:tgtEl>
                                          <p:spTgt spid="3">
                                            <p:txEl>
                                              <p:pRg st="3" end="3"/>
                                            </p:txEl>
                                          </p:spTgt>
                                        </p:tgtEl>
                                        <p:attrNameLst>
                                          <p:attrName>ppt_x</p:attrName>
                                        </p:attrNameLst>
                                      </p:cBhvr>
                                    </p:anim>
                                  </p:childTnLst>
                                </p:cTn>
                              </p:par>
                            </p:childTnLst>
                          </p:cTn>
                        </p:par>
                      </p:childTnLst>
                    </p:cTn>
                  </p:par>
                  <p:par>
                    <p:cTn id="42" fill="hold">
                      <p:stCondLst>
                        <p:cond delay="indefinite"/>
                      </p:stCondLst>
                      <p:childTnLst>
                        <p:par>
                          <p:cTn id="43" fill="hold">
                            <p:stCondLst>
                              <p:cond delay="0"/>
                            </p:stCondLst>
                            <p:childTnLst>
                              <p:par>
                                <p:cTn id="44" presetID="34" presetClass="entr" presetSubtype="0" fill="hold" nodeType="click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anim from="(-#ppt_w/2)" to="(#ppt_x)" calcmode="lin" valueType="num">
                                      <p:cBhvr>
                                        <p:cTn id="46" dur="600" fill="hold">
                                          <p:stCondLst>
                                            <p:cond delay="0"/>
                                          </p:stCondLst>
                                        </p:cTn>
                                        <p:tgtEl>
                                          <p:spTgt spid="3">
                                            <p:txEl>
                                              <p:pRg st="4" end="4"/>
                                            </p:txEl>
                                          </p:spTgt>
                                        </p:tgtEl>
                                        <p:attrNameLst>
                                          <p:attrName>ppt_x</p:attrName>
                                        </p:attrNameLst>
                                      </p:cBhvr>
                                    </p:anim>
                                    <p:anim from="0" to="-1.0" calcmode="lin" valueType="num">
                                      <p:cBhvr>
                                        <p:cTn id="47" dur="200" decel="50000" autoRev="1" fill="hold">
                                          <p:stCondLst>
                                            <p:cond delay="600"/>
                                          </p:stCondLst>
                                        </p:cTn>
                                        <p:tgtEl>
                                          <p:spTgt spid="3">
                                            <p:txEl>
                                              <p:pRg st="4" end="4"/>
                                            </p:txEl>
                                          </p:spTgt>
                                        </p:tgtEl>
                                        <p:attrNameLst>
                                          <p:attrName>xshear</p:attrName>
                                        </p:attrNameLst>
                                      </p:cBhvr>
                                    </p:anim>
                                    <p:animScale>
                                      <p:cBhvr>
                                        <p:cTn id="48" dur="200" decel="100000" autoRev="1" fill="hold">
                                          <p:stCondLst>
                                            <p:cond delay="600"/>
                                          </p:stCondLst>
                                        </p:cTn>
                                        <p:tgtEl>
                                          <p:spTgt spid="3">
                                            <p:txEl>
                                              <p:pRg st="4" end="4"/>
                                            </p:txEl>
                                          </p:spTgt>
                                        </p:tgtEl>
                                      </p:cBhvr>
                                      <p:from x="100000" y="100000"/>
                                      <p:to x="80000" y="100000"/>
                                    </p:animScale>
                                    <p:anim by="(#ppt_h/3+#ppt_w*0.1)" calcmode="lin" valueType="num">
                                      <p:cBhvr additive="sum">
                                        <p:cTn id="49" dur="200" decel="100000" autoRev="1" fill="hold">
                                          <p:stCondLst>
                                            <p:cond delay="600"/>
                                          </p:stCondLst>
                                        </p:cTn>
                                        <p:tgtEl>
                                          <p:spTgt spid="3">
                                            <p:txEl>
                                              <p:pRg st="4" end="4"/>
                                            </p:txEl>
                                          </p:spTgt>
                                        </p:tgtEl>
                                        <p:attrNameLst>
                                          <p:attrName>ppt_x</p:attrName>
                                        </p:attrNameLst>
                                      </p:cBhvr>
                                    </p:anim>
                                  </p:childTnLst>
                                </p:cTn>
                              </p:par>
                            </p:childTnLst>
                          </p:cTn>
                        </p:par>
                      </p:childTnLst>
                    </p:cTn>
                  </p:par>
                  <p:par>
                    <p:cTn id="50" fill="hold">
                      <p:stCondLst>
                        <p:cond delay="indefinite"/>
                      </p:stCondLst>
                      <p:childTnLst>
                        <p:par>
                          <p:cTn id="51" fill="hold">
                            <p:stCondLst>
                              <p:cond delay="0"/>
                            </p:stCondLst>
                            <p:childTnLst>
                              <p:par>
                                <p:cTn id="52" presetID="34" presetClass="entr" presetSubtype="0" fill="hold" nodeType="clickEffect">
                                  <p:stCondLst>
                                    <p:cond delay="0"/>
                                  </p:stCondLst>
                                  <p:childTnLst>
                                    <p:set>
                                      <p:cBhvr>
                                        <p:cTn id="53" dur="1" fill="hold">
                                          <p:stCondLst>
                                            <p:cond delay="0"/>
                                          </p:stCondLst>
                                        </p:cTn>
                                        <p:tgtEl>
                                          <p:spTgt spid="3">
                                            <p:txEl>
                                              <p:pRg st="5" end="5"/>
                                            </p:txEl>
                                          </p:spTgt>
                                        </p:tgtEl>
                                        <p:attrNameLst>
                                          <p:attrName>style.visibility</p:attrName>
                                        </p:attrNameLst>
                                      </p:cBhvr>
                                      <p:to>
                                        <p:strVal val="visible"/>
                                      </p:to>
                                    </p:set>
                                    <p:anim from="(-#ppt_w/2)" to="(#ppt_x)" calcmode="lin" valueType="num">
                                      <p:cBhvr>
                                        <p:cTn id="54" dur="600" fill="hold">
                                          <p:stCondLst>
                                            <p:cond delay="0"/>
                                          </p:stCondLst>
                                        </p:cTn>
                                        <p:tgtEl>
                                          <p:spTgt spid="3">
                                            <p:txEl>
                                              <p:pRg st="5" end="5"/>
                                            </p:txEl>
                                          </p:spTgt>
                                        </p:tgtEl>
                                        <p:attrNameLst>
                                          <p:attrName>ppt_x</p:attrName>
                                        </p:attrNameLst>
                                      </p:cBhvr>
                                    </p:anim>
                                    <p:anim from="0" to="-1.0" calcmode="lin" valueType="num">
                                      <p:cBhvr>
                                        <p:cTn id="55" dur="200" decel="50000" autoRev="1" fill="hold">
                                          <p:stCondLst>
                                            <p:cond delay="600"/>
                                          </p:stCondLst>
                                        </p:cTn>
                                        <p:tgtEl>
                                          <p:spTgt spid="3">
                                            <p:txEl>
                                              <p:pRg st="5" end="5"/>
                                            </p:txEl>
                                          </p:spTgt>
                                        </p:tgtEl>
                                        <p:attrNameLst>
                                          <p:attrName>xshear</p:attrName>
                                        </p:attrNameLst>
                                      </p:cBhvr>
                                    </p:anim>
                                    <p:animScale>
                                      <p:cBhvr>
                                        <p:cTn id="56" dur="200" decel="100000" autoRev="1" fill="hold">
                                          <p:stCondLst>
                                            <p:cond delay="600"/>
                                          </p:stCondLst>
                                        </p:cTn>
                                        <p:tgtEl>
                                          <p:spTgt spid="3">
                                            <p:txEl>
                                              <p:pRg st="5" end="5"/>
                                            </p:txEl>
                                          </p:spTgt>
                                        </p:tgtEl>
                                      </p:cBhvr>
                                      <p:from x="100000" y="100000"/>
                                      <p:to x="80000" y="100000"/>
                                    </p:animScale>
                                    <p:anim by="(#ppt_h/3+#ppt_w*0.1)" calcmode="lin" valueType="num">
                                      <p:cBhvr additive="sum">
                                        <p:cTn id="57" dur="200" decel="100000" autoRev="1" fill="hold">
                                          <p:stCondLst>
                                            <p:cond delay="600"/>
                                          </p:stCondLst>
                                        </p:cTn>
                                        <p:tgtEl>
                                          <p:spTgt spid="3">
                                            <p:txEl>
                                              <p:pRg st="5" end="5"/>
                                            </p:txEl>
                                          </p:spTgt>
                                        </p:tgtEl>
                                        <p:attrNameLst>
                                          <p:attrName>ppt_x</p:attrName>
                                        </p:attrNameLst>
                                      </p:cBhvr>
                                    </p:anim>
                                  </p:childTnLst>
                                </p:cTn>
                              </p:par>
                            </p:childTnLst>
                          </p:cTn>
                        </p:par>
                      </p:childTnLst>
                    </p:cTn>
                  </p:par>
                  <p:par>
                    <p:cTn id="58" fill="hold">
                      <p:stCondLst>
                        <p:cond delay="indefinite"/>
                      </p:stCondLst>
                      <p:childTnLst>
                        <p:par>
                          <p:cTn id="59" fill="hold">
                            <p:stCondLst>
                              <p:cond delay="0"/>
                            </p:stCondLst>
                            <p:childTnLst>
                              <p:par>
                                <p:cTn id="60" presetID="34" presetClass="entr" presetSubtype="0" fill="hold" nodeType="clickEffect">
                                  <p:stCondLst>
                                    <p:cond delay="0"/>
                                  </p:stCondLst>
                                  <p:childTnLst>
                                    <p:set>
                                      <p:cBhvr>
                                        <p:cTn id="61" dur="1" fill="hold">
                                          <p:stCondLst>
                                            <p:cond delay="0"/>
                                          </p:stCondLst>
                                        </p:cTn>
                                        <p:tgtEl>
                                          <p:spTgt spid="3">
                                            <p:txEl>
                                              <p:pRg st="6" end="6"/>
                                            </p:txEl>
                                          </p:spTgt>
                                        </p:tgtEl>
                                        <p:attrNameLst>
                                          <p:attrName>style.visibility</p:attrName>
                                        </p:attrNameLst>
                                      </p:cBhvr>
                                      <p:to>
                                        <p:strVal val="visible"/>
                                      </p:to>
                                    </p:set>
                                    <p:anim from="(-#ppt_w/2)" to="(#ppt_x)" calcmode="lin" valueType="num">
                                      <p:cBhvr>
                                        <p:cTn id="62" dur="600" fill="hold">
                                          <p:stCondLst>
                                            <p:cond delay="0"/>
                                          </p:stCondLst>
                                        </p:cTn>
                                        <p:tgtEl>
                                          <p:spTgt spid="3">
                                            <p:txEl>
                                              <p:pRg st="6" end="6"/>
                                            </p:txEl>
                                          </p:spTgt>
                                        </p:tgtEl>
                                        <p:attrNameLst>
                                          <p:attrName>ppt_x</p:attrName>
                                        </p:attrNameLst>
                                      </p:cBhvr>
                                    </p:anim>
                                    <p:anim from="0" to="-1.0" calcmode="lin" valueType="num">
                                      <p:cBhvr>
                                        <p:cTn id="63" dur="200" decel="50000" autoRev="1" fill="hold">
                                          <p:stCondLst>
                                            <p:cond delay="600"/>
                                          </p:stCondLst>
                                        </p:cTn>
                                        <p:tgtEl>
                                          <p:spTgt spid="3">
                                            <p:txEl>
                                              <p:pRg st="6" end="6"/>
                                            </p:txEl>
                                          </p:spTgt>
                                        </p:tgtEl>
                                        <p:attrNameLst>
                                          <p:attrName>xshear</p:attrName>
                                        </p:attrNameLst>
                                      </p:cBhvr>
                                    </p:anim>
                                    <p:animScale>
                                      <p:cBhvr>
                                        <p:cTn id="64" dur="200" decel="100000" autoRev="1" fill="hold">
                                          <p:stCondLst>
                                            <p:cond delay="600"/>
                                          </p:stCondLst>
                                        </p:cTn>
                                        <p:tgtEl>
                                          <p:spTgt spid="3">
                                            <p:txEl>
                                              <p:pRg st="6" end="6"/>
                                            </p:txEl>
                                          </p:spTgt>
                                        </p:tgtEl>
                                      </p:cBhvr>
                                      <p:from x="100000" y="100000"/>
                                      <p:to x="80000" y="100000"/>
                                    </p:animScale>
                                    <p:anim by="(#ppt_h/3+#ppt_w*0.1)" calcmode="lin" valueType="num">
                                      <p:cBhvr additive="sum">
                                        <p:cTn id="65" dur="200" decel="100000" autoRev="1" fill="hold">
                                          <p:stCondLst>
                                            <p:cond delay="600"/>
                                          </p:stCondLst>
                                        </p:cTn>
                                        <p:tgtEl>
                                          <p:spTgt spid="3">
                                            <p:txEl>
                                              <p:pRg st="6" end="6"/>
                                            </p:txEl>
                                          </p:spTgt>
                                        </p:tgtEl>
                                        <p:attrNameLst>
                                          <p:attrName>ppt_x</p:attrName>
                                        </p:attrNameLst>
                                      </p:cBhvr>
                                    </p:anim>
                                  </p:childTnLst>
                                </p:cTn>
                              </p:par>
                            </p:childTnLst>
                          </p:cTn>
                        </p:par>
                      </p:childTnLst>
                    </p:cTn>
                  </p:par>
                  <p:par>
                    <p:cTn id="66" fill="hold">
                      <p:stCondLst>
                        <p:cond delay="indefinite"/>
                      </p:stCondLst>
                      <p:childTnLst>
                        <p:par>
                          <p:cTn id="67" fill="hold">
                            <p:stCondLst>
                              <p:cond delay="0"/>
                            </p:stCondLst>
                            <p:childTnLst>
                              <p:par>
                                <p:cTn id="68" presetID="34" presetClass="entr" presetSubtype="0" fill="hold" nodeType="clickEffect">
                                  <p:stCondLst>
                                    <p:cond delay="0"/>
                                  </p:stCondLst>
                                  <p:childTnLst>
                                    <p:set>
                                      <p:cBhvr>
                                        <p:cTn id="69" dur="1" fill="hold">
                                          <p:stCondLst>
                                            <p:cond delay="0"/>
                                          </p:stCondLst>
                                        </p:cTn>
                                        <p:tgtEl>
                                          <p:spTgt spid="3">
                                            <p:txEl>
                                              <p:pRg st="7" end="7"/>
                                            </p:txEl>
                                          </p:spTgt>
                                        </p:tgtEl>
                                        <p:attrNameLst>
                                          <p:attrName>style.visibility</p:attrName>
                                        </p:attrNameLst>
                                      </p:cBhvr>
                                      <p:to>
                                        <p:strVal val="visible"/>
                                      </p:to>
                                    </p:set>
                                    <p:anim from="(-#ppt_w/2)" to="(#ppt_x)" calcmode="lin" valueType="num">
                                      <p:cBhvr>
                                        <p:cTn id="70" dur="600" fill="hold">
                                          <p:stCondLst>
                                            <p:cond delay="0"/>
                                          </p:stCondLst>
                                        </p:cTn>
                                        <p:tgtEl>
                                          <p:spTgt spid="3">
                                            <p:txEl>
                                              <p:pRg st="7" end="7"/>
                                            </p:txEl>
                                          </p:spTgt>
                                        </p:tgtEl>
                                        <p:attrNameLst>
                                          <p:attrName>ppt_x</p:attrName>
                                        </p:attrNameLst>
                                      </p:cBhvr>
                                    </p:anim>
                                    <p:anim from="0" to="-1.0" calcmode="lin" valueType="num">
                                      <p:cBhvr>
                                        <p:cTn id="71" dur="200" decel="50000" autoRev="1" fill="hold">
                                          <p:stCondLst>
                                            <p:cond delay="600"/>
                                          </p:stCondLst>
                                        </p:cTn>
                                        <p:tgtEl>
                                          <p:spTgt spid="3">
                                            <p:txEl>
                                              <p:pRg st="7" end="7"/>
                                            </p:txEl>
                                          </p:spTgt>
                                        </p:tgtEl>
                                        <p:attrNameLst>
                                          <p:attrName>xshear</p:attrName>
                                        </p:attrNameLst>
                                      </p:cBhvr>
                                    </p:anim>
                                    <p:animScale>
                                      <p:cBhvr>
                                        <p:cTn id="72" dur="200" decel="100000" autoRev="1" fill="hold">
                                          <p:stCondLst>
                                            <p:cond delay="600"/>
                                          </p:stCondLst>
                                        </p:cTn>
                                        <p:tgtEl>
                                          <p:spTgt spid="3">
                                            <p:txEl>
                                              <p:pRg st="7" end="7"/>
                                            </p:txEl>
                                          </p:spTgt>
                                        </p:tgtEl>
                                      </p:cBhvr>
                                      <p:from x="100000" y="100000"/>
                                      <p:to x="80000" y="100000"/>
                                    </p:animScale>
                                    <p:anim by="(#ppt_h/3+#ppt_w*0.1)" calcmode="lin" valueType="num">
                                      <p:cBhvr additive="sum">
                                        <p:cTn id="73" dur="200" decel="100000" autoRev="1" fill="hold">
                                          <p:stCondLst>
                                            <p:cond delay="600"/>
                                          </p:stCondLst>
                                        </p:cTn>
                                        <p:tgtEl>
                                          <p:spTgt spid="3">
                                            <p:txEl>
                                              <p:pRg st="7" end="7"/>
                                            </p:txEl>
                                          </p:spTgt>
                                        </p:tgtEl>
                                        <p:attrNameLst>
                                          <p:attrName>ppt_x</p:attrName>
                                        </p:attrNameLst>
                                      </p:cBhvr>
                                    </p:anim>
                                  </p:childTnLst>
                                </p:cTn>
                              </p:par>
                            </p:childTnLst>
                          </p:cTn>
                        </p:par>
                      </p:childTnLst>
                    </p:cTn>
                  </p:par>
                  <p:par>
                    <p:cTn id="74" fill="hold">
                      <p:stCondLst>
                        <p:cond delay="indefinite"/>
                      </p:stCondLst>
                      <p:childTnLst>
                        <p:par>
                          <p:cTn id="75" fill="hold">
                            <p:stCondLst>
                              <p:cond delay="0"/>
                            </p:stCondLst>
                            <p:childTnLst>
                              <p:par>
                                <p:cTn id="76" presetID="34" presetClass="entr" presetSubtype="0" fill="hold" nodeType="clickEffect">
                                  <p:stCondLst>
                                    <p:cond delay="0"/>
                                  </p:stCondLst>
                                  <p:childTnLst>
                                    <p:set>
                                      <p:cBhvr>
                                        <p:cTn id="77" dur="1" fill="hold">
                                          <p:stCondLst>
                                            <p:cond delay="0"/>
                                          </p:stCondLst>
                                        </p:cTn>
                                        <p:tgtEl>
                                          <p:spTgt spid="3">
                                            <p:txEl>
                                              <p:pRg st="8" end="8"/>
                                            </p:txEl>
                                          </p:spTgt>
                                        </p:tgtEl>
                                        <p:attrNameLst>
                                          <p:attrName>style.visibility</p:attrName>
                                        </p:attrNameLst>
                                      </p:cBhvr>
                                      <p:to>
                                        <p:strVal val="visible"/>
                                      </p:to>
                                    </p:set>
                                    <p:anim from="(-#ppt_w/2)" to="(#ppt_x)" calcmode="lin" valueType="num">
                                      <p:cBhvr>
                                        <p:cTn id="78" dur="600" fill="hold">
                                          <p:stCondLst>
                                            <p:cond delay="0"/>
                                          </p:stCondLst>
                                        </p:cTn>
                                        <p:tgtEl>
                                          <p:spTgt spid="3">
                                            <p:txEl>
                                              <p:pRg st="8" end="8"/>
                                            </p:txEl>
                                          </p:spTgt>
                                        </p:tgtEl>
                                        <p:attrNameLst>
                                          <p:attrName>ppt_x</p:attrName>
                                        </p:attrNameLst>
                                      </p:cBhvr>
                                    </p:anim>
                                    <p:anim from="0" to="-1.0" calcmode="lin" valueType="num">
                                      <p:cBhvr>
                                        <p:cTn id="79" dur="200" decel="50000" autoRev="1" fill="hold">
                                          <p:stCondLst>
                                            <p:cond delay="600"/>
                                          </p:stCondLst>
                                        </p:cTn>
                                        <p:tgtEl>
                                          <p:spTgt spid="3">
                                            <p:txEl>
                                              <p:pRg st="8" end="8"/>
                                            </p:txEl>
                                          </p:spTgt>
                                        </p:tgtEl>
                                        <p:attrNameLst>
                                          <p:attrName>xshear</p:attrName>
                                        </p:attrNameLst>
                                      </p:cBhvr>
                                    </p:anim>
                                    <p:animScale>
                                      <p:cBhvr>
                                        <p:cTn id="80" dur="200" decel="100000" autoRev="1" fill="hold">
                                          <p:stCondLst>
                                            <p:cond delay="600"/>
                                          </p:stCondLst>
                                        </p:cTn>
                                        <p:tgtEl>
                                          <p:spTgt spid="3">
                                            <p:txEl>
                                              <p:pRg st="8" end="8"/>
                                            </p:txEl>
                                          </p:spTgt>
                                        </p:tgtEl>
                                      </p:cBhvr>
                                      <p:from x="100000" y="100000"/>
                                      <p:to x="80000" y="100000"/>
                                    </p:animScale>
                                    <p:anim by="(#ppt_h/3+#ppt_w*0.1)" calcmode="lin" valueType="num">
                                      <p:cBhvr additive="sum">
                                        <p:cTn id="81" dur="200" decel="100000" autoRev="1" fill="hold">
                                          <p:stCondLst>
                                            <p:cond delay="600"/>
                                          </p:stCondLst>
                                        </p:cTn>
                                        <p:tgtEl>
                                          <p:spTgt spid="3">
                                            <p:txEl>
                                              <p:pRg st="8" end="8"/>
                                            </p:txEl>
                                          </p:spTgt>
                                        </p:tgtEl>
                                        <p:attrNameLst>
                                          <p:attrName>ppt_x</p:attrName>
                                        </p:attrNameLst>
                                      </p:cBhvr>
                                    </p:anim>
                                  </p:childTnLst>
                                </p:cTn>
                              </p:par>
                            </p:childTnLst>
                          </p:cTn>
                        </p:par>
                      </p:childTnLst>
                    </p:cTn>
                  </p:par>
                  <p:par>
                    <p:cTn id="82" fill="hold">
                      <p:stCondLst>
                        <p:cond delay="indefinite"/>
                      </p:stCondLst>
                      <p:childTnLst>
                        <p:par>
                          <p:cTn id="83" fill="hold">
                            <p:stCondLst>
                              <p:cond delay="0"/>
                            </p:stCondLst>
                            <p:childTnLst>
                              <p:par>
                                <p:cTn id="84" presetID="34" presetClass="entr" presetSubtype="0" fill="hold" nodeType="clickEffect">
                                  <p:stCondLst>
                                    <p:cond delay="0"/>
                                  </p:stCondLst>
                                  <p:childTnLst>
                                    <p:set>
                                      <p:cBhvr>
                                        <p:cTn id="85" dur="1" fill="hold">
                                          <p:stCondLst>
                                            <p:cond delay="0"/>
                                          </p:stCondLst>
                                        </p:cTn>
                                        <p:tgtEl>
                                          <p:spTgt spid="3">
                                            <p:txEl>
                                              <p:pRg st="9" end="9"/>
                                            </p:txEl>
                                          </p:spTgt>
                                        </p:tgtEl>
                                        <p:attrNameLst>
                                          <p:attrName>style.visibility</p:attrName>
                                        </p:attrNameLst>
                                      </p:cBhvr>
                                      <p:to>
                                        <p:strVal val="visible"/>
                                      </p:to>
                                    </p:set>
                                    <p:anim from="(-#ppt_w/2)" to="(#ppt_x)" calcmode="lin" valueType="num">
                                      <p:cBhvr>
                                        <p:cTn id="86" dur="600" fill="hold">
                                          <p:stCondLst>
                                            <p:cond delay="0"/>
                                          </p:stCondLst>
                                        </p:cTn>
                                        <p:tgtEl>
                                          <p:spTgt spid="3">
                                            <p:txEl>
                                              <p:pRg st="9" end="9"/>
                                            </p:txEl>
                                          </p:spTgt>
                                        </p:tgtEl>
                                        <p:attrNameLst>
                                          <p:attrName>ppt_x</p:attrName>
                                        </p:attrNameLst>
                                      </p:cBhvr>
                                    </p:anim>
                                    <p:anim from="0" to="-1.0" calcmode="lin" valueType="num">
                                      <p:cBhvr>
                                        <p:cTn id="87" dur="200" decel="50000" autoRev="1" fill="hold">
                                          <p:stCondLst>
                                            <p:cond delay="600"/>
                                          </p:stCondLst>
                                        </p:cTn>
                                        <p:tgtEl>
                                          <p:spTgt spid="3">
                                            <p:txEl>
                                              <p:pRg st="9" end="9"/>
                                            </p:txEl>
                                          </p:spTgt>
                                        </p:tgtEl>
                                        <p:attrNameLst>
                                          <p:attrName>xshear</p:attrName>
                                        </p:attrNameLst>
                                      </p:cBhvr>
                                    </p:anim>
                                    <p:animScale>
                                      <p:cBhvr>
                                        <p:cTn id="88" dur="200" decel="100000" autoRev="1" fill="hold">
                                          <p:stCondLst>
                                            <p:cond delay="600"/>
                                          </p:stCondLst>
                                        </p:cTn>
                                        <p:tgtEl>
                                          <p:spTgt spid="3">
                                            <p:txEl>
                                              <p:pRg st="9" end="9"/>
                                            </p:txEl>
                                          </p:spTgt>
                                        </p:tgtEl>
                                      </p:cBhvr>
                                      <p:from x="100000" y="100000"/>
                                      <p:to x="80000" y="100000"/>
                                    </p:animScale>
                                    <p:anim by="(#ppt_h/3+#ppt_w*0.1)" calcmode="lin" valueType="num">
                                      <p:cBhvr additive="sum">
                                        <p:cTn id="89" dur="200" decel="100000" autoRev="1" fill="hold">
                                          <p:stCondLst>
                                            <p:cond delay="600"/>
                                          </p:stCondLst>
                                        </p:cTn>
                                        <p:tgtEl>
                                          <p:spTgt spid="3">
                                            <p:txEl>
                                              <p:pRg st="9" end="9"/>
                                            </p:txEl>
                                          </p:spTgt>
                                        </p:tgtEl>
                                        <p:attrNameLst>
                                          <p:attrName>ppt_x</p:attrName>
                                        </p:attrNameLst>
                                      </p:cBhvr>
                                    </p:anim>
                                  </p:childTnLst>
                                </p:cTn>
                              </p:par>
                            </p:childTnLst>
                          </p:cTn>
                        </p:par>
                      </p:childTnLst>
                    </p:cTn>
                  </p:par>
                  <p:par>
                    <p:cTn id="90" fill="hold">
                      <p:stCondLst>
                        <p:cond delay="indefinite"/>
                      </p:stCondLst>
                      <p:childTnLst>
                        <p:par>
                          <p:cTn id="91" fill="hold">
                            <p:stCondLst>
                              <p:cond delay="0"/>
                            </p:stCondLst>
                            <p:childTnLst>
                              <p:par>
                                <p:cTn id="92" presetID="34" presetClass="entr" presetSubtype="0" fill="hold" nodeType="clickEffect">
                                  <p:stCondLst>
                                    <p:cond delay="0"/>
                                  </p:stCondLst>
                                  <p:childTnLst>
                                    <p:set>
                                      <p:cBhvr>
                                        <p:cTn id="93" dur="1" fill="hold">
                                          <p:stCondLst>
                                            <p:cond delay="0"/>
                                          </p:stCondLst>
                                        </p:cTn>
                                        <p:tgtEl>
                                          <p:spTgt spid="3">
                                            <p:txEl>
                                              <p:pRg st="10" end="10"/>
                                            </p:txEl>
                                          </p:spTgt>
                                        </p:tgtEl>
                                        <p:attrNameLst>
                                          <p:attrName>style.visibility</p:attrName>
                                        </p:attrNameLst>
                                      </p:cBhvr>
                                      <p:to>
                                        <p:strVal val="visible"/>
                                      </p:to>
                                    </p:set>
                                    <p:anim from="(-#ppt_w/2)" to="(#ppt_x)" calcmode="lin" valueType="num">
                                      <p:cBhvr>
                                        <p:cTn id="94" dur="600" fill="hold">
                                          <p:stCondLst>
                                            <p:cond delay="0"/>
                                          </p:stCondLst>
                                        </p:cTn>
                                        <p:tgtEl>
                                          <p:spTgt spid="3">
                                            <p:txEl>
                                              <p:pRg st="10" end="10"/>
                                            </p:txEl>
                                          </p:spTgt>
                                        </p:tgtEl>
                                        <p:attrNameLst>
                                          <p:attrName>ppt_x</p:attrName>
                                        </p:attrNameLst>
                                      </p:cBhvr>
                                    </p:anim>
                                    <p:anim from="0" to="-1.0" calcmode="lin" valueType="num">
                                      <p:cBhvr>
                                        <p:cTn id="95" dur="200" decel="50000" autoRev="1" fill="hold">
                                          <p:stCondLst>
                                            <p:cond delay="600"/>
                                          </p:stCondLst>
                                        </p:cTn>
                                        <p:tgtEl>
                                          <p:spTgt spid="3">
                                            <p:txEl>
                                              <p:pRg st="10" end="10"/>
                                            </p:txEl>
                                          </p:spTgt>
                                        </p:tgtEl>
                                        <p:attrNameLst>
                                          <p:attrName>xshear</p:attrName>
                                        </p:attrNameLst>
                                      </p:cBhvr>
                                    </p:anim>
                                    <p:animScale>
                                      <p:cBhvr>
                                        <p:cTn id="96" dur="200" decel="100000" autoRev="1" fill="hold">
                                          <p:stCondLst>
                                            <p:cond delay="600"/>
                                          </p:stCondLst>
                                        </p:cTn>
                                        <p:tgtEl>
                                          <p:spTgt spid="3">
                                            <p:txEl>
                                              <p:pRg st="10" end="10"/>
                                            </p:txEl>
                                          </p:spTgt>
                                        </p:tgtEl>
                                      </p:cBhvr>
                                      <p:from x="100000" y="100000"/>
                                      <p:to x="80000" y="100000"/>
                                    </p:animScale>
                                    <p:anim by="(#ppt_h/3+#ppt_w*0.1)" calcmode="lin" valueType="num">
                                      <p:cBhvr additive="sum">
                                        <p:cTn id="97" dur="200" decel="100000" autoRev="1" fill="hold">
                                          <p:stCondLst>
                                            <p:cond delay="600"/>
                                          </p:stCondLst>
                                        </p:cTn>
                                        <p:tgtEl>
                                          <p:spTgt spid="3">
                                            <p:txEl>
                                              <p:pRg st="10" end="10"/>
                                            </p:txEl>
                                          </p:spTgt>
                                        </p:tgtEl>
                                        <p:attrNameLst>
                                          <p:attrName>ppt_x</p:attrName>
                                        </p:attrNameLst>
                                      </p:cBhvr>
                                    </p:anim>
                                  </p:childTnLst>
                                </p:cTn>
                              </p:par>
                            </p:childTnLst>
                          </p:cTn>
                        </p:par>
                      </p:childTnLst>
                    </p:cTn>
                  </p:par>
                  <p:par>
                    <p:cTn id="98" fill="hold">
                      <p:stCondLst>
                        <p:cond delay="indefinite"/>
                      </p:stCondLst>
                      <p:childTnLst>
                        <p:par>
                          <p:cTn id="99" fill="hold">
                            <p:stCondLst>
                              <p:cond delay="0"/>
                            </p:stCondLst>
                            <p:childTnLst>
                              <p:par>
                                <p:cTn id="100" presetID="34" presetClass="entr" presetSubtype="0" fill="hold" nodeType="clickEffect">
                                  <p:stCondLst>
                                    <p:cond delay="0"/>
                                  </p:stCondLst>
                                  <p:childTnLst>
                                    <p:set>
                                      <p:cBhvr>
                                        <p:cTn id="101" dur="1" fill="hold">
                                          <p:stCondLst>
                                            <p:cond delay="0"/>
                                          </p:stCondLst>
                                        </p:cTn>
                                        <p:tgtEl>
                                          <p:spTgt spid="3">
                                            <p:txEl>
                                              <p:pRg st="11" end="11"/>
                                            </p:txEl>
                                          </p:spTgt>
                                        </p:tgtEl>
                                        <p:attrNameLst>
                                          <p:attrName>style.visibility</p:attrName>
                                        </p:attrNameLst>
                                      </p:cBhvr>
                                      <p:to>
                                        <p:strVal val="visible"/>
                                      </p:to>
                                    </p:set>
                                    <p:anim from="(-#ppt_w/2)" to="(#ppt_x)" calcmode="lin" valueType="num">
                                      <p:cBhvr>
                                        <p:cTn id="102" dur="600" fill="hold">
                                          <p:stCondLst>
                                            <p:cond delay="0"/>
                                          </p:stCondLst>
                                        </p:cTn>
                                        <p:tgtEl>
                                          <p:spTgt spid="3">
                                            <p:txEl>
                                              <p:pRg st="11" end="11"/>
                                            </p:txEl>
                                          </p:spTgt>
                                        </p:tgtEl>
                                        <p:attrNameLst>
                                          <p:attrName>ppt_x</p:attrName>
                                        </p:attrNameLst>
                                      </p:cBhvr>
                                    </p:anim>
                                    <p:anim from="0" to="-1.0" calcmode="lin" valueType="num">
                                      <p:cBhvr>
                                        <p:cTn id="103" dur="200" decel="50000" autoRev="1" fill="hold">
                                          <p:stCondLst>
                                            <p:cond delay="600"/>
                                          </p:stCondLst>
                                        </p:cTn>
                                        <p:tgtEl>
                                          <p:spTgt spid="3">
                                            <p:txEl>
                                              <p:pRg st="11" end="11"/>
                                            </p:txEl>
                                          </p:spTgt>
                                        </p:tgtEl>
                                        <p:attrNameLst>
                                          <p:attrName>xshear</p:attrName>
                                        </p:attrNameLst>
                                      </p:cBhvr>
                                    </p:anim>
                                    <p:animScale>
                                      <p:cBhvr>
                                        <p:cTn id="104" dur="200" decel="100000" autoRev="1" fill="hold">
                                          <p:stCondLst>
                                            <p:cond delay="600"/>
                                          </p:stCondLst>
                                        </p:cTn>
                                        <p:tgtEl>
                                          <p:spTgt spid="3">
                                            <p:txEl>
                                              <p:pRg st="11" end="11"/>
                                            </p:txEl>
                                          </p:spTgt>
                                        </p:tgtEl>
                                      </p:cBhvr>
                                      <p:from x="100000" y="100000"/>
                                      <p:to x="80000" y="100000"/>
                                    </p:animScale>
                                    <p:anim by="(#ppt_h/3+#ppt_w*0.1)" calcmode="lin" valueType="num">
                                      <p:cBhvr additive="sum">
                                        <p:cTn id="105" dur="200" decel="100000" autoRev="1" fill="hold">
                                          <p:stCondLst>
                                            <p:cond delay="600"/>
                                          </p:stCondLst>
                                        </p:cTn>
                                        <p:tgtEl>
                                          <p:spTgt spid="3">
                                            <p:txEl>
                                              <p:pRg st="11" end="11"/>
                                            </p:txEl>
                                          </p:spTgt>
                                        </p:tgtEl>
                                        <p:attrNameLst>
                                          <p:attrName>ppt_x</p:attrName>
                                        </p:attrNameLst>
                                      </p:cBhvr>
                                    </p:anim>
                                  </p:childTnLst>
                                </p:cTn>
                              </p:par>
                            </p:childTnLst>
                          </p:cTn>
                        </p:par>
                      </p:childTnLst>
                    </p:cTn>
                  </p:par>
                  <p:par>
                    <p:cTn id="106" fill="hold">
                      <p:stCondLst>
                        <p:cond delay="indefinite"/>
                      </p:stCondLst>
                      <p:childTnLst>
                        <p:par>
                          <p:cTn id="107" fill="hold">
                            <p:stCondLst>
                              <p:cond delay="0"/>
                            </p:stCondLst>
                            <p:childTnLst>
                              <p:par>
                                <p:cTn id="108" presetID="34" presetClass="entr" presetSubtype="0" fill="hold" nodeType="clickEffect">
                                  <p:stCondLst>
                                    <p:cond delay="0"/>
                                  </p:stCondLst>
                                  <p:childTnLst>
                                    <p:set>
                                      <p:cBhvr>
                                        <p:cTn id="109" dur="1" fill="hold">
                                          <p:stCondLst>
                                            <p:cond delay="0"/>
                                          </p:stCondLst>
                                        </p:cTn>
                                        <p:tgtEl>
                                          <p:spTgt spid="3">
                                            <p:txEl>
                                              <p:pRg st="12" end="12"/>
                                            </p:txEl>
                                          </p:spTgt>
                                        </p:tgtEl>
                                        <p:attrNameLst>
                                          <p:attrName>style.visibility</p:attrName>
                                        </p:attrNameLst>
                                      </p:cBhvr>
                                      <p:to>
                                        <p:strVal val="visible"/>
                                      </p:to>
                                    </p:set>
                                    <p:anim from="(-#ppt_w/2)" to="(#ppt_x)" calcmode="lin" valueType="num">
                                      <p:cBhvr>
                                        <p:cTn id="110" dur="600" fill="hold">
                                          <p:stCondLst>
                                            <p:cond delay="0"/>
                                          </p:stCondLst>
                                        </p:cTn>
                                        <p:tgtEl>
                                          <p:spTgt spid="3">
                                            <p:txEl>
                                              <p:pRg st="12" end="12"/>
                                            </p:txEl>
                                          </p:spTgt>
                                        </p:tgtEl>
                                        <p:attrNameLst>
                                          <p:attrName>ppt_x</p:attrName>
                                        </p:attrNameLst>
                                      </p:cBhvr>
                                    </p:anim>
                                    <p:anim from="0" to="-1.0" calcmode="lin" valueType="num">
                                      <p:cBhvr>
                                        <p:cTn id="111" dur="200" decel="50000" autoRev="1" fill="hold">
                                          <p:stCondLst>
                                            <p:cond delay="600"/>
                                          </p:stCondLst>
                                        </p:cTn>
                                        <p:tgtEl>
                                          <p:spTgt spid="3">
                                            <p:txEl>
                                              <p:pRg st="12" end="12"/>
                                            </p:txEl>
                                          </p:spTgt>
                                        </p:tgtEl>
                                        <p:attrNameLst>
                                          <p:attrName>xshear</p:attrName>
                                        </p:attrNameLst>
                                      </p:cBhvr>
                                    </p:anim>
                                    <p:animScale>
                                      <p:cBhvr>
                                        <p:cTn id="112" dur="200" decel="100000" autoRev="1" fill="hold">
                                          <p:stCondLst>
                                            <p:cond delay="600"/>
                                          </p:stCondLst>
                                        </p:cTn>
                                        <p:tgtEl>
                                          <p:spTgt spid="3">
                                            <p:txEl>
                                              <p:pRg st="12" end="12"/>
                                            </p:txEl>
                                          </p:spTgt>
                                        </p:tgtEl>
                                      </p:cBhvr>
                                      <p:from x="100000" y="100000"/>
                                      <p:to x="80000" y="100000"/>
                                    </p:animScale>
                                    <p:anim by="(#ppt_h/3+#ppt_w*0.1)" calcmode="lin" valueType="num">
                                      <p:cBhvr additive="sum">
                                        <p:cTn id="113" dur="200" decel="100000" autoRev="1" fill="hold">
                                          <p:stCondLst>
                                            <p:cond delay="600"/>
                                          </p:stCondLst>
                                        </p:cTn>
                                        <p:tgtEl>
                                          <p:spTgt spid="3">
                                            <p:txEl>
                                              <p:pRg st="12" end="12"/>
                                            </p:txEl>
                                          </p:spTgt>
                                        </p:tgtEl>
                                        <p:attrNameLst>
                                          <p:attrName>ppt_x</p:attrName>
                                        </p:attrNameLst>
                                      </p:cBhvr>
                                    </p:anim>
                                  </p:childTnLst>
                                </p:cTn>
                              </p:par>
                            </p:childTnLst>
                          </p:cTn>
                        </p:par>
                      </p:childTnLst>
                    </p:cTn>
                  </p:par>
                  <p:par>
                    <p:cTn id="114" fill="hold">
                      <p:stCondLst>
                        <p:cond delay="indefinite"/>
                      </p:stCondLst>
                      <p:childTnLst>
                        <p:par>
                          <p:cTn id="115" fill="hold">
                            <p:stCondLst>
                              <p:cond delay="0"/>
                            </p:stCondLst>
                            <p:childTnLst>
                              <p:par>
                                <p:cTn id="116" presetID="34" presetClass="entr" presetSubtype="0" fill="hold" nodeType="clickEffect">
                                  <p:stCondLst>
                                    <p:cond delay="0"/>
                                  </p:stCondLst>
                                  <p:childTnLst>
                                    <p:set>
                                      <p:cBhvr>
                                        <p:cTn id="117" dur="1" fill="hold">
                                          <p:stCondLst>
                                            <p:cond delay="0"/>
                                          </p:stCondLst>
                                        </p:cTn>
                                        <p:tgtEl>
                                          <p:spTgt spid="3">
                                            <p:txEl>
                                              <p:pRg st="13" end="13"/>
                                            </p:txEl>
                                          </p:spTgt>
                                        </p:tgtEl>
                                        <p:attrNameLst>
                                          <p:attrName>style.visibility</p:attrName>
                                        </p:attrNameLst>
                                      </p:cBhvr>
                                      <p:to>
                                        <p:strVal val="visible"/>
                                      </p:to>
                                    </p:set>
                                    <p:anim from="(-#ppt_w/2)" to="(#ppt_x)" calcmode="lin" valueType="num">
                                      <p:cBhvr>
                                        <p:cTn id="118" dur="600" fill="hold">
                                          <p:stCondLst>
                                            <p:cond delay="0"/>
                                          </p:stCondLst>
                                        </p:cTn>
                                        <p:tgtEl>
                                          <p:spTgt spid="3">
                                            <p:txEl>
                                              <p:pRg st="13" end="13"/>
                                            </p:txEl>
                                          </p:spTgt>
                                        </p:tgtEl>
                                        <p:attrNameLst>
                                          <p:attrName>ppt_x</p:attrName>
                                        </p:attrNameLst>
                                      </p:cBhvr>
                                    </p:anim>
                                    <p:anim from="0" to="-1.0" calcmode="lin" valueType="num">
                                      <p:cBhvr>
                                        <p:cTn id="119" dur="200" decel="50000" autoRev="1" fill="hold">
                                          <p:stCondLst>
                                            <p:cond delay="600"/>
                                          </p:stCondLst>
                                        </p:cTn>
                                        <p:tgtEl>
                                          <p:spTgt spid="3">
                                            <p:txEl>
                                              <p:pRg st="13" end="13"/>
                                            </p:txEl>
                                          </p:spTgt>
                                        </p:tgtEl>
                                        <p:attrNameLst>
                                          <p:attrName>xshear</p:attrName>
                                        </p:attrNameLst>
                                      </p:cBhvr>
                                    </p:anim>
                                    <p:animScale>
                                      <p:cBhvr>
                                        <p:cTn id="120" dur="200" decel="100000" autoRev="1" fill="hold">
                                          <p:stCondLst>
                                            <p:cond delay="600"/>
                                          </p:stCondLst>
                                        </p:cTn>
                                        <p:tgtEl>
                                          <p:spTgt spid="3">
                                            <p:txEl>
                                              <p:pRg st="13" end="13"/>
                                            </p:txEl>
                                          </p:spTgt>
                                        </p:tgtEl>
                                      </p:cBhvr>
                                      <p:from x="100000" y="100000"/>
                                      <p:to x="80000" y="100000"/>
                                    </p:animScale>
                                    <p:anim by="(#ppt_h/3+#ppt_w*0.1)" calcmode="lin" valueType="num">
                                      <p:cBhvr additive="sum">
                                        <p:cTn id="121" dur="200" decel="100000" autoRev="1" fill="hold">
                                          <p:stCondLst>
                                            <p:cond delay="600"/>
                                          </p:stCondLst>
                                        </p:cTn>
                                        <p:tgtEl>
                                          <p:spTgt spid="3">
                                            <p:txEl>
                                              <p:pRg st="13" end="13"/>
                                            </p:txEl>
                                          </p:spTgt>
                                        </p:tgtEl>
                                        <p:attrNameLst>
                                          <p:attrName>ppt_x</p:attrName>
                                        </p:attrNameLst>
                                      </p:cBhvr>
                                    </p:anim>
                                  </p:childTnLst>
                                </p:cTn>
                              </p:par>
                            </p:childTnLst>
                          </p:cTn>
                        </p:par>
                      </p:childTnLst>
                    </p:cTn>
                  </p:par>
                  <p:par>
                    <p:cTn id="122" fill="hold">
                      <p:stCondLst>
                        <p:cond delay="indefinite"/>
                      </p:stCondLst>
                      <p:childTnLst>
                        <p:par>
                          <p:cTn id="123" fill="hold">
                            <p:stCondLst>
                              <p:cond delay="0"/>
                            </p:stCondLst>
                            <p:childTnLst>
                              <p:par>
                                <p:cTn id="124" presetID="34" presetClass="entr" presetSubtype="0" fill="hold" nodeType="clickEffect">
                                  <p:stCondLst>
                                    <p:cond delay="0"/>
                                  </p:stCondLst>
                                  <p:childTnLst>
                                    <p:set>
                                      <p:cBhvr>
                                        <p:cTn id="125" dur="1" fill="hold">
                                          <p:stCondLst>
                                            <p:cond delay="0"/>
                                          </p:stCondLst>
                                        </p:cTn>
                                        <p:tgtEl>
                                          <p:spTgt spid="3">
                                            <p:txEl>
                                              <p:pRg st="14" end="14"/>
                                            </p:txEl>
                                          </p:spTgt>
                                        </p:tgtEl>
                                        <p:attrNameLst>
                                          <p:attrName>style.visibility</p:attrName>
                                        </p:attrNameLst>
                                      </p:cBhvr>
                                      <p:to>
                                        <p:strVal val="visible"/>
                                      </p:to>
                                    </p:set>
                                    <p:anim from="(-#ppt_w/2)" to="(#ppt_x)" calcmode="lin" valueType="num">
                                      <p:cBhvr>
                                        <p:cTn id="126" dur="600" fill="hold">
                                          <p:stCondLst>
                                            <p:cond delay="0"/>
                                          </p:stCondLst>
                                        </p:cTn>
                                        <p:tgtEl>
                                          <p:spTgt spid="3">
                                            <p:txEl>
                                              <p:pRg st="14" end="14"/>
                                            </p:txEl>
                                          </p:spTgt>
                                        </p:tgtEl>
                                        <p:attrNameLst>
                                          <p:attrName>ppt_x</p:attrName>
                                        </p:attrNameLst>
                                      </p:cBhvr>
                                    </p:anim>
                                    <p:anim from="0" to="-1.0" calcmode="lin" valueType="num">
                                      <p:cBhvr>
                                        <p:cTn id="127" dur="200" decel="50000" autoRev="1" fill="hold">
                                          <p:stCondLst>
                                            <p:cond delay="600"/>
                                          </p:stCondLst>
                                        </p:cTn>
                                        <p:tgtEl>
                                          <p:spTgt spid="3">
                                            <p:txEl>
                                              <p:pRg st="14" end="14"/>
                                            </p:txEl>
                                          </p:spTgt>
                                        </p:tgtEl>
                                        <p:attrNameLst>
                                          <p:attrName>xshear</p:attrName>
                                        </p:attrNameLst>
                                      </p:cBhvr>
                                    </p:anim>
                                    <p:animScale>
                                      <p:cBhvr>
                                        <p:cTn id="128" dur="200" decel="100000" autoRev="1" fill="hold">
                                          <p:stCondLst>
                                            <p:cond delay="600"/>
                                          </p:stCondLst>
                                        </p:cTn>
                                        <p:tgtEl>
                                          <p:spTgt spid="3">
                                            <p:txEl>
                                              <p:pRg st="14" end="14"/>
                                            </p:txEl>
                                          </p:spTgt>
                                        </p:tgtEl>
                                      </p:cBhvr>
                                      <p:from x="100000" y="100000"/>
                                      <p:to x="80000" y="100000"/>
                                    </p:animScale>
                                    <p:anim by="(#ppt_h/3+#ppt_w*0.1)" calcmode="lin" valueType="num">
                                      <p:cBhvr additive="sum">
                                        <p:cTn id="129" dur="200" decel="100000" autoRev="1" fill="hold">
                                          <p:stCondLst>
                                            <p:cond delay="600"/>
                                          </p:stCondLst>
                                        </p:cTn>
                                        <p:tgtEl>
                                          <p:spTgt spid="3">
                                            <p:txEl>
                                              <p:pRg st="14" end="14"/>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r>
              <a:rPr lang="uk-UA" b="1" smtClean="0"/>
              <a:t>Що необхідно для проекту</a:t>
            </a:r>
            <a:r>
              <a:rPr lang="uk-UA" sz="4600" b="1" smtClean="0"/>
              <a:t>?</a:t>
            </a:r>
            <a:endParaRPr lang="ru-RU" sz="4600" b="1" smtClean="0"/>
          </a:p>
        </p:txBody>
      </p:sp>
      <p:sp>
        <p:nvSpPr>
          <p:cNvPr id="48130" name="Rectangle 3"/>
          <p:cNvSpPr>
            <a:spLocks noGrp="1" noChangeArrowheads="1"/>
          </p:cNvSpPr>
          <p:nvPr>
            <p:ph type="body" idx="1"/>
          </p:nvPr>
        </p:nvSpPr>
        <p:spPr/>
        <p:txBody>
          <a:bodyPr/>
          <a:lstStyle/>
          <a:p>
            <a:pPr algn="just" eaLnBrk="1" hangingPunct="1">
              <a:lnSpc>
                <a:spcPct val="80000"/>
              </a:lnSpc>
            </a:pPr>
            <a:r>
              <a:rPr lang="uk-UA" sz="2400" smtClean="0"/>
              <a:t>Щоб дослідити особливості приготування та подавання  учням рекомендовано розділитися на три групи:</a:t>
            </a:r>
          </a:p>
          <a:p>
            <a:pPr algn="just" eaLnBrk="1" hangingPunct="1">
              <a:lnSpc>
                <a:spcPct val="80000"/>
              </a:lnSpc>
            </a:pPr>
            <a:r>
              <a:rPr lang="uk-UA" sz="2400" smtClean="0"/>
              <a:t>Перша група працювала з інформаційними джерелами і провели пошукову роботу стосовно історії виникнення каротоплі;</a:t>
            </a:r>
            <a:endParaRPr lang="ru-RU" sz="2400" smtClean="0"/>
          </a:p>
          <a:p>
            <a:pPr algn="just" eaLnBrk="1" hangingPunct="1">
              <a:lnSpc>
                <a:spcPct val="80000"/>
              </a:lnSpc>
            </a:pPr>
            <a:r>
              <a:rPr lang="uk-UA" sz="2400" smtClean="0"/>
              <a:t> Друга група визначила та вивчили рецептурний склад,  технологію приготування та подавання страв з картоплі;</a:t>
            </a:r>
            <a:endParaRPr lang="ru-RU" sz="2400" smtClean="0"/>
          </a:p>
          <a:p>
            <a:pPr algn="just" eaLnBrk="1" hangingPunct="1">
              <a:lnSpc>
                <a:spcPct val="80000"/>
              </a:lnSpc>
            </a:pPr>
            <a:r>
              <a:rPr lang="uk-UA" sz="2400" smtClean="0"/>
              <a:t> Третя група провела дослідження стосовно технології приготування різних страв з картоплі та визначила особливості їх приготування та подавання.</a:t>
            </a:r>
            <a:r>
              <a:rPr lang="ru-RU" sz="2400" smtClean="0"/>
              <a:t> </a:t>
            </a:r>
            <a:r>
              <a:rPr lang="uk-UA" sz="2400" smtClean="0"/>
              <a:t> </a:t>
            </a:r>
            <a:endParaRPr lang="ru-RU" sz="2400" smtClean="0"/>
          </a:p>
          <a:p>
            <a:pPr>
              <a:lnSpc>
                <a:spcPct val="80000"/>
              </a:lnSpc>
            </a:pPr>
            <a:endParaRPr lang="ru-RU" sz="320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eaLnBrk="1" hangingPunct="1"/>
            <a:r>
              <a:rPr lang="ru-RU" smtClean="0"/>
              <a:t>Характеристика картоплі</a:t>
            </a:r>
          </a:p>
        </p:txBody>
      </p:sp>
      <p:sp>
        <p:nvSpPr>
          <p:cNvPr id="117763" name="Rectangle 3"/>
          <p:cNvSpPr>
            <a:spLocks noGrp="1" noChangeArrowheads="1"/>
          </p:cNvSpPr>
          <p:nvPr>
            <p:ph type="body" sz="half" idx="1"/>
          </p:nvPr>
        </p:nvSpPr>
        <p:spPr>
          <a:xfrm>
            <a:off x="539750" y="1628775"/>
            <a:ext cx="8362950" cy="1181100"/>
          </a:xfrm>
        </p:spPr>
        <p:txBody>
          <a:bodyPr/>
          <a:lstStyle/>
          <a:p>
            <a:pPr eaLnBrk="1" hangingPunct="1">
              <a:buClr>
                <a:schemeClr val="tx1"/>
              </a:buClr>
              <a:buFont typeface="Wingdings" pitchFamily="2" charset="2"/>
              <a:buNone/>
            </a:pPr>
            <a:r>
              <a:rPr lang="ru-RU" sz="1400" b="1" smtClean="0"/>
              <a:t>       </a:t>
            </a:r>
            <a:r>
              <a:rPr lang="ru-RU" sz="1400" smtClean="0"/>
              <a:t>Картопля - багаторічна трав'яниста клубненосна рослина. В культурі воно обробляється як, однорічна, тому що весь його життєвий цикл, починаючи з проростання бульби закінчуючи освітою і формуванням зрілих бульб, проходить протягом одного вегетаційного періоду.</a:t>
            </a:r>
          </a:p>
        </p:txBody>
      </p:sp>
      <p:pic>
        <p:nvPicPr>
          <p:cNvPr id="4104" name="Picture 8" descr="&amp;Kcy;&amp;acy;&amp;rcy;&amp;tcy;&amp;icy;&amp;ncy;&amp;kcy;&amp;icy; &amp;pcy;&amp;ocy; &amp;zcy;&amp;acy;&amp;pcy;&amp;rcy;&amp;ocy;&amp;scy;&amp;ucy; &amp;kcy;&amp;acy;&amp;rcy;&amp;tcy;&amp;ocy;&amp;pcy;&amp;lcy;&amp;yacy;"/>
          <p:cNvPicPr>
            <a:picLocks noChangeAspect="1" noChangeArrowheads="1"/>
          </p:cNvPicPr>
          <p:nvPr/>
        </p:nvPicPr>
        <p:blipFill>
          <a:blip r:embed="rId3"/>
          <a:srcRect/>
          <a:stretch>
            <a:fillRect/>
          </a:stretch>
        </p:blipFill>
        <p:spPr bwMode="auto">
          <a:xfrm>
            <a:off x="1835150" y="2565400"/>
            <a:ext cx="6337300" cy="3762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776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17763">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104"/>
                                        </p:tgtEl>
                                        <p:attrNameLst>
                                          <p:attrName>style.visibility</p:attrName>
                                        </p:attrNameLst>
                                      </p:cBhvr>
                                      <p:to>
                                        <p:strVal val="visible"/>
                                      </p:to>
                                    </p:set>
                                    <p:animEffect transition="in" filter="wipe(down)">
                                      <p:cBhvr>
                                        <p:cTn id="14" dur="500"/>
                                        <p:tgtEl>
                                          <p:spTgt spid="4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autoUpdateAnimBg="0"/>
      <p:bldP spid="117763" grpId="0" build="p" autoUpdateAnimBg="0"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3"/>
          <p:cNvSpPr>
            <a:spLocks noGrp="1" noChangeArrowheads="1"/>
          </p:cNvSpPr>
          <p:nvPr>
            <p:ph type="body" idx="1"/>
          </p:nvPr>
        </p:nvSpPr>
        <p:spPr/>
        <p:txBody>
          <a:bodyPr/>
          <a:lstStyle/>
          <a:p>
            <a:endParaRPr lang="uk-UA" smtClean="0"/>
          </a:p>
          <a:p>
            <a:r>
              <a:rPr lang="uk-UA" smtClean="0"/>
              <a:t>В результаті проведеного дослідження з допомогою ресурсів  інтернету було визначенню:</a:t>
            </a:r>
          </a:p>
          <a:p>
            <a:r>
              <a:rPr lang="uk-UA" smtClean="0"/>
              <a:t>А) картопля є поживним продуктом для організму людини;</a:t>
            </a:r>
          </a:p>
          <a:p>
            <a:r>
              <a:rPr lang="uk-UA" smtClean="0"/>
              <a:t>Б) хімічний склад картоплі;</a:t>
            </a:r>
          </a:p>
          <a:p>
            <a:r>
              <a:rPr lang="uk-UA" smtClean="0"/>
              <a:t>В) значення картоплі для життя людей;.</a:t>
            </a:r>
            <a:endParaRPr lang="ru-RU" smtClean="0"/>
          </a:p>
        </p:txBody>
      </p:sp>
      <p:sp>
        <p:nvSpPr>
          <p:cNvPr id="49154" name="WordArt 4"/>
          <p:cNvSpPr>
            <a:spLocks noChangeArrowheads="1" noChangeShapeType="1" noTextEdit="1"/>
          </p:cNvSpPr>
          <p:nvPr/>
        </p:nvSpPr>
        <p:spPr bwMode="auto">
          <a:xfrm>
            <a:off x="539750" y="476250"/>
            <a:ext cx="7200900" cy="1071563"/>
          </a:xfrm>
          <a:prstGeom prst="rect">
            <a:avLst/>
          </a:prstGeom>
        </p:spPr>
        <p:txBody>
          <a:bodyPr wrap="none" fromWordArt="1">
            <a:prstTxWarp prst="textCascadeUp">
              <a:avLst>
                <a:gd name="adj" fmla="val 44444"/>
              </a:avLst>
            </a:prstTxWarp>
            <a:scene3d>
              <a:camera prst="legacyPerspectiveFront">
                <a:rot lat="20519990" lon="1080000" rev="0"/>
              </a:camera>
              <a:lightRig rig="legacyHarsh2" dir="b"/>
            </a:scene3d>
            <a:sp3d extrusionH="430200" prstMaterial="legacyMatte">
              <a:extrusionClr>
                <a:srgbClr val="FF6600"/>
              </a:extrusionClr>
            </a:sp3d>
          </a:bodyPr>
          <a:lstStyle/>
          <a:p>
            <a:pPr algn="ctr"/>
            <a:r>
              <a:rPr lang="ru-RU" sz="3600" kern="10">
                <a:ln w="9525">
                  <a:round/>
                  <a:headEnd/>
                  <a:tailEnd/>
                </a:ln>
                <a:gradFill rotWithShape="1">
                  <a:gsLst>
                    <a:gs pos="0">
                      <a:srgbClr val="FFE701"/>
                    </a:gs>
                    <a:gs pos="100000">
                      <a:srgbClr val="FE3E02"/>
                    </a:gs>
                  </a:gsLst>
                  <a:lin ang="5400000" scaled="1"/>
                </a:gradFill>
                <a:latin typeface="Impact"/>
              </a:rPr>
              <a:t>РЕЗУЛЬТАТИ ДОСЛІДЖЕННЯ</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p:txBody>
          <a:bodyPr/>
          <a:lstStyle/>
          <a:p>
            <a:r>
              <a:rPr lang="uk-UA" sz="3800" b="1" smtClean="0"/>
              <a:t>Використані інформаційні джерела:</a:t>
            </a:r>
            <a:endParaRPr lang="ru-RU" sz="3800" b="1" smtClean="0"/>
          </a:p>
        </p:txBody>
      </p:sp>
      <p:sp>
        <p:nvSpPr>
          <p:cNvPr id="50178" name="Rectangle 3"/>
          <p:cNvSpPr>
            <a:spLocks noGrp="1" noChangeArrowheads="1"/>
          </p:cNvSpPr>
          <p:nvPr>
            <p:ph type="body" idx="1"/>
          </p:nvPr>
        </p:nvSpPr>
        <p:spPr/>
        <p:txBody>
          <a:bodyPr/>
          <a:lstStyle/>
          <a:p>
            <a:pPr eaLnBrk="1" hangingPunct="1"/>
            <a:r>
              <a:rPr lang="uk-UA" sz="2400" smtClean="0"/>
              <a:t>Л.Я. Старовойт </a:t>
            </a:r>
            <a:r>
              <a:rPr lang="ru-RU" sz="2400" smtClean="0"/>
              <a:t>“</a:t>
            </a:r>
            <a:r>
              <a:rPr lang="uk-UA" sz="2400" smtClean="0"/>
              <a:t>Кулінарія</a:t>
            </a:r>
            <a:r>
              <a:rPr lang="ru-RU" sz="2400" smtClean="0"/>
              <a:t>”</a:t>
            </a:r>
            <a:r>
              <a:rPr lang="uk-UA" sz="2400" smtClean="0"/>
              <a:t>, - Київ: </a:t>
            </a:r>
            <a:r>
              <a:rPr lang="ru-RU" sz="2400" smtClean="0"/>
              <a:t>“</a:t>
            </a:r>
            <a:r>
              <a:rPr lang="uk-UA" sz="2400" smtClean="0"/>
              <a:t>Вища школа</a:t>
            </a:r>
            <a:r>
              <a:rPr lang="ru-RU" sz="2400" smtClean="0"/>
              <a:t>”, 1993</a:t>
            </a:r>
          </a:p>
          <a:p>
            <a:pPr eaLnBrk="1" hangingPunct="1"/>
            <a:r>
              <a:rPr lang="ru-RU" sz="2400" smtClean="0"/>
              <a:t>В.С. Доцяк “</a:t>
            </a:r>
            <a:r>
              <a:rPr lang="uk-UA" sz="2400" smtClean="0"/>
              <a:t>Українська кухня</a:t>
            </a:r>
            <a:r>
              <a:rPr lang="ru-RU" sz="2400" smtClean="0"/>
              <a:t>”, - Львів: ”</a:t>
            </a:r>
            <a:r>
              <a:rPr lang="uk-UA" sz="2400" smtClean="0"/>
              <a:t>Оріяна-Нова</a:t>
            </a:r>
            <a:r>
              <a:rPr lang="ru-RU" sz="2400" smtClean="0"/>
              <a:t>”, 2000</a:t>
            </a:r>
            <a:endParaRPr lang="en-US" sz="2400" smtClean="0"/>
          </a:p>
          <a:p>
            <a:pPr eaLnBrk="1" hangingPunct="1"/>
            <a:r>
              <a:rPr lang="en-US" sz="2400" smtClean="0"/>
              <a:t>www.saechka.ru</a:t>
            </a:r>
            <a:endParaRPr lang="ru-RU" sz="2400" smtClean="0"/>
          </a:p>
          <a:p>
            <a:pPr eaLnBrk="1" hangingPunct="1"/>
            <a:r>
              <a:rPr lang="en-US" sz="2400" smtClean="0"/>
              <a:t>www.say7.ru</a:t>
            </a:r>
            <a:endParaRPr lang="ru-RU" sz="2400" smtClean="0"/>
          </a:p>
          <a:p>
            <a:pPr eaLnBrk="1" hangingPunct="1"/>
            <a:r>
              <a:rPr lang="en-US" sz="2400" smtClean="0"/>
              <a:t>www.pokushay.ru</a:t>
            </a:r>
            <a:endParaRPr lang="ru-RU" sz="2400" smtClean="0"/>
          </a:p>
          <a:p>
            <a:endParaRPr lang="ru-RU" smtClean="0"/>
          </a:p>
        </p:txBody>
      </p:sp>
      <p:pic>
        <p:nvPicPr>
          <p:cNvPr id="12292" name="Picture 7" descr="Рисунок5"/>
          <p:cNvPicPr>
            <a:picLocks noChangeAspect="1" noChangeArrowheads="1"/>
          </p:cNvPicPr>
          <p:nvPr/>
        </p:nvPicPr>
        <p:blipFill>
          <a:blip r:embed="rId2"/>
          <a:srcRect/>
          <a:stretch>
            <a:fillRect/>
          </a:stretch>
        </p:blipFill>
        <p:spPr bwMode="auto">
          <a:xfrm>
            <a:off x="4356100" y="3716338"/>
            <a:ext cx="3816350" cy="2305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nodeType="afterEffect">
                                  <p:stCondLst>
                                    <p:cond delay="0"/>
                                  </p:stCondLst>
                                  <p:iterate type="lt">
                                    <p:tmPct val="10000"/>
                                  </p:iterate>
                                  <p:childTnLst>
                                    <p:set>
                                      <p:cBhvr>
                                        <p:cTn id="6" dur="1" fill="hold">
                                          <p:stCondLst>
                                            <p:cond delay="0"/>
                                          </p:stCondLst>
                                        </p:cTn>
                                        <p:tgtEl>
                                          <p:spTgt spid="12292"/>
                                        </p:tgtEl>
                                        <p:attrNameLst>
                                          <p:attrName>style.visibility</p:attrName>
                                        </p:attrNameLst>
                                      </p:cBhvr>
                                      <p:to>
                                        <p:strVal val="visible"/>
                                      </p:to>
                                    </p:set>
                                    <p:anim by="(-#ppt_w*2)" calcmode="lin" valueType="num">
                                      <p:cBhvr rctx="PPT">
                                        <p:cTn id="7" dur="500" autoRev="1" fill="hold">
                                          <p:stCondLst>
                                            <p:cond delay="0"/>
                                          </p:stCondLst>
                                        </p:cTn>
                                        <p:tgtEl>
                                          <p:spTgt spid="12292"/>
                                        </p:tgtEl>
                                        <p:attrNameLst>
                                          <p:attrName>ppt_w</p:attrName>
                                        </p:attrNameLst>
                                      </p:cBhvr>
                                    </p:anim>
                                    <p:anim by="(#ppt_w*0.50)" calcmode="lin" valueType="num">
                                      <p:cBhvr>
                                        <p:cTn id="8" dur="500" decel="50000" autoRev="1" fill="hold">
                                          <p:stCondLst>
                                            <p:cond delay="0"/>
                                          </p:stCondLst>
                                        </p:cTn>
                                        <p:tgtEl>
                                          <p:spTgt spid="12292"/>
                                        </p:tgtEl>
                                        <p:attrNameLst>
                                          <p:attrName>ppt_x</p:attrName>
                                        </p:attrNameLst>
                                      </p:cBhvr>
                                    </p:anim>
                                    <p:anim from="(-#ppt_h/2)" to="(#ppt_y)" calcmode="lin" valueType="num">
                                      <p:cBhvr>
                                        <p:cTn id="9" dur="1000" fill="hold">
                                          <p:stCondLst>
                                            <p:cond delay="0"/>
                                          </p:stCondLst>
                                        </p:cTn>
                                        <p:tgtEl>
                                          <p:spTgt spid="12292"/>
                                        </p:tgtEl>
                                        <p:attrNameLst>
                                          <p:attrName>ppt_y</p:attrName>
                                        </p:attrNameLst>
                                      </p:cBhvr>
                                    </p:anim>
                                    <p:animRot by="21600000">
                                      <p:cBhvr>
                                        <p:cTn id="10" dur="1000" fill="hold">
                                          <p:stCondLst>
                                            <p:cond delay="0"/>
                                          </p:stCondLst>
                                        </p:cTn>
                                        <p:tgtEl>
                                          <p:spTgt spid="1229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755650" y="115888"/>
            <a:ext cx="7993063" cy="923925"/>
          </a:xfrm>
          <a:prstGeom prst="rect">
            <a:avLst/>
          </a:prstGeom>
        </p:spPr>
        <p:txBody>
          <a:bodyPr>
            <a:spAutoFit/>
          </a:bodyPr>
          <a:lstStyle/>
          <a:p>
            <a:pPr algn="ctr">
              <a:defRPr/>
            </a:pPr>
            <a:r>
              <a:rPr lang="ru-RU" sz="5400" dirty="0">
                <a:latin typeface="+mj-lt"/>
              </a:rPr>
              <a:t>Дякуємо за увагу</a:t>
            </a:r>
          </a:p>
        </p:txBody>
      </p:sp>
      <p:pic>
        <p:nvPicPr>
          <p:cNvPr id="51202" name="Picture 8" descr="Картинки по запросу Картопля"/>
          <p:cNvPicPr>
            <a:picLocks noChangeAspect="1" noChangeArrowheads="1"/>
          </p:cNvPicPr>
          <p:nvPr/>
        </p:nvPicPr>
        <p:blipFill>
          <a:blip r:embed="rId3"/>
          <a:srcRect/>
          <a:stretch>
            <a:fillRect/>
          </a:stretch>
        </p:blipFill>
        <p:spPr bwMode="auto">
          <a:xfrm>
            <a:off x="1835150" y="1773238"/>
            <a:ext cx="5903913" cy="3744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00113" y="260350"/>
            <a:ext cx="7772400" cy="1655763"/>
          </a:xfrm>
        </p:spPr>
        <p:txBody>
          <a:bodyPr/>
          <a:lstStyle/>
          <a:p>
            <a:r>
              <a:rPr lang="ru-RU" smtClean="0"/>
              <a:t>Перші згадки про картоплю</a:t>
            </a:r>
            <a:br>
              <a:rPr lang="ru-RU" smtClean="0"/>
            </a:br>
            <a:endParaRPr lang="ru-RU" smtClean="0"/>
          </a:p>
        </p:txBody>
      </p:sp>
      <p:sp>
        <p:nvSpPr>
          <p:cNvPr id="3" name="Содержимое 2"/>
          <p:cNvSpPr>
            <a:spLocks noGrp="1"/>
          </p:cNvSpPr>
          <p:nvPr>
            <p:ph sz="half" idx="1"/>
          </p:nvPr>
        </p:nvSpPr>
        <p:spPr>
          <a:xfrm>
            <a:off x="914400" y="1600200"/>
            <a:ext cx="7978775" cy="4530725"/>
          </a:xfrm>
        </p:spPr>
        <p:txBody>
          <a:bodyPr/>
          <a:lstStyle/>
          <a:p>
            <a:r>
              <a:rPr lang="uk-UA" sz="2400" smtClean="0"/>
              <a:t>Перші згадки про картоплю зустрічаються в іспанських документах, що описують завоювання Нового Королівства Гранада (це території Колумбії і Венесуели) з 1539 року.</a:t>
            </a:r>
          </a:p>
          <a:p>
            <a:endParaRPr lang="uk-UA" sz="2400" smtClean="0"/>
          </a:p>
          <a:p>
            <a:endParaRPr lang="uk-UA" sz="2400" smtClean="0"/>
          </a:p>
          <a:p>
            <a:endParaRPr lang="uk-UA" sz="2400" smtClean="0"/>
          </a:p>
          <a:p>
            <a:pPr algn="just" eaLnBrk="1" hangingPunct="1"/>
            <a:r>
              <a:rPr lang="uk-UA" sz="2400" smtClean="0"/>
              <a:t>Саме</a:t>
            </a:r>
            <a:r>
              <a:rPr lang="en-US" sz="2400" smtClean="0"/>
              <a:t> </a:t>
            </a:r>
            <a:r>
              <a:rPr lang="uk-UA" sz="2400" smtClean="0"/>
              <a:t>вивченню технології приготування  та подавання страв з картоплі присвячене наше засідання  </a:t>
            </a:r>
            <a:endParaRPr lang="ru-RU" sz="2400" smtClean="0"/>
          </a:p>
          <a:p>
            <a:endParaRPr lang="ru-RU" sz="2400" smtClean="0"/>
          </a:p>
        </p:txBody>
      </p:sp>
      <p:pic>
        <p:nvPicPr>
          <p:cNvPr id="87042" name="Picture 2" descr="&amp;Kcy;&amp;acy;&amp;rcy;&amp;tcy;&amp;icy;&amp;ncy;&amp;kcy;&amp;icy; &amp;pcy;&amp;ocy; &amp;zcy;&amp;acy;&amp;pcy;&amp;rcy;&amp;ocy;&amp;scy;&amp;ucy; &amp;kcy;&amp;acy;&amp;rcy;&amp;tcy;&amp;ocy;&amp;pcy;&amp;lcy;&amp;yacy;"/>
          <p:cNvPicPr>
            <a:picLocks noChangeAspect="1" noChangeArrowheads="1"/>
          </p:cNvPicPr>
          <p:nvPr/>
        </p:nvPicPr>
        <p:blipFill>
          <a:blip r:embed="rId2"/>
          <a:srcRect/>
          <a:stretch>
            <a:fillRect/>
          </a:stretch>
        </p:blipFill>
        <p:spPr bwMode="auto">
          <a:xfrm>
            <a:off x="6011863" y="2997200"/>
            <a:ext cx="2232025" cy="14398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80">
                                          <p:stCondLst>
                                            <p:cond delay="0"/>
                                          </p:stCondLst>
                                        </p:cTn>
                                        <p:tgtEl>
                                          <p:spTgt spid="3">
                                            <p:txEl>
                                              <p:pRg st="0" end="0"/>
                                            </p:txEl>
                                          </p:spTgt>
                                        </p:tgtEl>
                                      </p:cBhvr>
                                    </p:animEffect>
                                    <p:anim calcmode="lin" valueType="num">
                                      <p:cBhvr>
                                        <p:cTn id="1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xEl>
                                              <p:pRg st="0" end="0"/>
                                            </p:txEl>
                                          </p:spTgt>
                                        </p:tgtEl>
                                      </p:cBhvr>
                                      <p:to x="100000" y="60000"/>
                                    </p:animScale>
                                    <p:animScale>
                                      <p:cBhvr>
                                        <p:cTn id="22" dur="166" decel="50000">
                                          <p:stCondLst>
                                            <p:cond delay="676"/>
                                          </p:stCondLst>
                                        </p:cTn>
                                        <p:tgtEl>
                                          <p:spTgt spid="3">
                                            <p:txEl>
                                              <p:pRg st="0" end="0"/>
                                            </p:txEl>
                                          </p:spTgt>
                                        </p:tgtEl>
                                      </p:cBhvr>
                                      <p:to x="100000" y="100000"/>
                                    </p:animScale>
                                    <p:animScale>
                                      <p:cBhvr>
                                        <p:cTn id="23" dur="26">
                                          <p:stCondLst>
                                            <p:cond delay="1312"/>
                                          </p:stCondLst>
                                        </p:cTn>
                                        <p:tgtEl>
                                          <p:spTgt spid="3">
                                            <p:txEl>
                                              <p:pRg st="0" end="0"/>
                                            </p:txEl>
                                          </p:spTgt>
                                        </p:tgtEl>
                                      </p:cBhvr>
                                      <p:to x="100000" y="80000"/>
                                    </p:animScale>
                                    <p:animScale>
                                      <p:cBhvr>
                                        <p:cTn id="24" dur="166" decel="50000">
                                          <p:stCondLst>
                                            <p:cond delay="1338"/>
                                          </p:stCondLst>
                                        </p:cTn>
                                        <p:tgtEl>
                                          <p:spTgt spid="3">
                                            <p:txEl>
                                              <p:pRg st="0" end="0"/>
                                            </p:txEl>
                                          </p:spTgt>
                                        </p:tgtEl>
                                      </p:cBhvr>
                                      <p:to x="100000" y="100000"/>
                                    </p:animScale>
                                    <p:animScale>
                                      <p:cBhvr>
                                        <p:cTn id="25" dur="26">
                                          <p:stCondLst>
                                            <p:cond delay="1642"/>
                                          </p:stCondLst>
                                        </p:cTn>
                                        <p:tgtEl>
                                          <p:spTgt spid="3">
                                            <p:txEl>
                                              <p:pRg st="0" end="0"/>
                                            </p:txEl>
                                          </p:spTgt>
                                        </p:tgtEl>
                                      </p:cBhvr>
                                      <p:to x="100000" y="90000"/>
                                    </p:animScale>
                                    <p:animScale>
                                      <p:cBhvr>
                                        <p:cTn id="26" dur="166" decel="50000">
                                          <p:stCondLst>
                                            <p:cond delay="1668"/>
                                          </p:stCondLst>
                                        </p:cTn>
                                        <p:tgtEl>
                                          <p:spTgt spid="3">
                                            <p:txEl>
                                              <p:pRg st="0" end="0"/>
                                            </p:txEl>
                                          </p:spTgt>
                                        </p:tgtEl>
                                      </p:cBhvr>
                                      <p:to x="100000" y="100000"/>
                                    </p:animScale>
                                    <p:animScale>
                                      <p:cBhvr>
                                        <p:cTn id="27" dur="26">
                                          <p:stCondLst>
                                            <p:cond delay="1808"/>
                                          </p:stCondLst>
                                        </p:cTn>
                                        <p:tgtEl>
                                          <p:spTgt spid="3">
                                            <p:txEl>
                                              <p:pRg st="0" end="0"/>
                                            </p:txEl>
                                          </p:spTgt>
                                        </p:tgtEl>
                                      </p:cBhvr>
                                      <p:to x="100000" y="95000"/>
                                    </p:animScale>
                                    <p:animScale>
                                      <p:cBhvr>
                                        <p:cTn id="28" dur="166" decel="50000">
                                          <p:stCondLst>
                                            <p:cond delay="1834"/>
                                          </p:stCondLst>
                                        </p:cTn>
                                        <p:tgtEl>
                                          <p:spTgt spid="3">
                                            <p:txEl>
                                              <p:pRg st="0" end="0"/>
                                            </p:txEl>
                                          </p:spTgt>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down)">
                                      <p:cBhvr>
                                        <p:cTn id="31" dur="580">
                                          <p:stCondLst>
                                            <p:cond delay="0"/>
                                          </p:stCondLst>
                                        </p:cTn>
                                        <p:tgtEl>
                                          <p:spTgt spid="3">
                                            <p:txEl>
                                              <p:pRg st="4" end="4"/>
                                            </p:txEl>
                                          </p:spTgt>
                                        </p:tgtEl>
                                      </p:cBhvr>
                                    </p:animEffect>
                                    <p:anim calcmode="lin" valueType="num">
                                      <p:cBhvr>
                                        <p:cTn id="32"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3">
                                            <p:txEl>
                                              <p:pRg st="4" end="4"/>
                                            </p:txEl>
                                          </p:spTgt>
                                        </p:tgtEl>
                                      </p:cBhvr>
                                      <p:to x="100000" y="60000"/>
                                    </p:animScale>
                                    <p:animScale>
                                      <p:cBhvr>
                                        <p:cTn id="38" dur="166" decel="50000">
                                          <p:stCondLst>
                                            <p:cond delay="676"/>
                                          </p:stCondLst>
                                        </p:cTn>
                                        <p:tgtEl>
                                          <p:spTgt spid="3">
                                            <p:txEl>
                                              <p:pRg st="4" end="4"/>
                                            </p:txEl>
                                          </p:spTgt>
                                        </p:tgtEl>
                                      </p:cBhvr>
                                      <p:to x="100000" y="100000"/>
                                    </p:animScale>
                                    <p:animScale>
                                      <p:cBhvr>
                                        <p:cTn id="39" dur="26">
                                          <p:stCondLst>
                                            <p:cond delay="1312"/>
                                          </p:stCondLst>
                                        </p:cTn>
                                        <p:tgtEl>
                                          <p:spTgt spid="3">
                                            <p:txEl>
                                              <p:pRg st="4" end="4"/>
                                            </p:txEl>
                                          </p:spTgt>
                                        </p:tgtEl>
                                      </p:cBhvr>
                                      <p:to x="100000" y="80000"/>
                                    </p:animScale>
                                    <p:animScale>
                                      <p:cBhvr>
                                        <p:cTn id="40" dur="166" decel="50000">
                                          <p:stCondLst>
                                            <p:cond delay="1338"/>
                                          </p:stCondLst>
                                        </p:cTn>
                                        <p:tgtEl>
                                          <p:spTgt spid="3">
                                            <p:txEl>
                                              <p:pRg st="4" end="4"/>
                                            </p:txEl>
                                          </p:spTgt>
                                        </p:tgtEl>
                                      </p:cBhvr>
                                      <p:to x="100000" y="100000"/>
                                    </p:animScale>
                                    <p:animScale>
                                      <p:cBhvr>
                                        <p:cTn id="41" dur="26">
                                          <p:stCondLst>
                                            <p:cond delay="1642"/>
                                          </p:stCondLst>
                                        </p:cTn>
                                        <p:tgtEl>
                                          <p:spTgt spid="3">
                                            <p:txEl>
                                              <p:pRg st="4" end="4"/>
                                            </p:txEl>
                                          </p:spTgt>
                                        </p:tgtEl>
                                      </p:cBhvr>
                                      <p:to x="100000" y="90000"/>
                                    </p:animScale>
                                    <p:animScale>
                                      <p:cBhvr>
                                        <p:cTn id="42" dur="166" decel="50000">
                                          <p:stCondLst>
                                            <p:cond delay="1668"/>
                                          </p:stCondLst>
                                        </p:cTn>
                                        <p:tgtEl>
                                          <p:spTgt spid="3">
                                            <p:txEl>
                                              <p:pRg st="4" end="4"/>
                                            </p:txEl>
                                          </p:spTgt>
                                        </p:tgtEl>
                                      </p:cBhvr>
                                      <p:to x="100000" y="100000"/>
                                    </p:animScale>
                                    <p:animScale>
                                      <p:cBhvr>
                                        <p:cTn id="43" dur="26">
                                          <p:stCondLst>
                                            <p:cond delay="1808"/>
                                          </p:stCondLst>
                                        </p:cTn>
                                        <p:tgtEl>
                                          <p:spTgt spid="3">
                                            <p:txEl>
                                              <p:pRg st="4" end="4"/>
                                            </p:txEl>
                                          </p:spTgt>
                                        </p:tgtEl>
                                      </p:cBhvr>
                                      <p:to x="100000" y="95000"/>
                                    </p:animScale>
                                    <p:animScale>
                                      <p:cBhvr>
                                        <p:cTn id="44" dur="166" decel="50000">
                                          <p:stCondLst>
                                            <p:cond delay="1834"/>
                                          </p:stCondLst>
                                        </p:cTn>
                                        <p:tgtEl>
                                          <p:spTgt spid="3">
                                            <p:txEl>
                                              <p:pRg st="4" end="4"/>
                                            </p:txEl>
                                          </p:spTgt>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nodeType="clickEffect">
                                  <p:stCondLst>
                                    <p:cond delay="0"/>
                                  </p:stCondLst>
                                  <p:childTnLst>
                                    <p:set>
                                      <p:cBhvr>
                                        <p:cTn id="48" dur="1" fill="hold">
                                          <p:stCondLst>
                                            <p:cond delay="0"/>
                                          </p:stCondLst>
                                        </p:cTn>
                                        <p:tgtEl>
                                          <p:spTgt spid="87042"/>
                                        </p:tgtEl>
                                        <p:attrNameLst>
                                          <p:attrName>style.visibility</p:attrName>
                                        </p:attrNameLst>
                                      </p:cBhvr>
                                      <p:to>
                                        <p:strVal val="visible"/>
                                      </p:to>
                                    </p:set>
                                    <p:animEffect transition="in" filter="dissolve">
                                      <p:cBhvr>
                                        <p:cTn id="49" dur="500"/>
                                        <p:tgtEl>
                                          <p:spTgt spid="87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gn="ctr" eaLnBrk="1" hangingPunct="1"/>
            <a:r>
              <a:rPr lang="ru-RU" smtClean="0"/>
              <a:t>Історія картоплі</a:t>
            </a:r>
          </a:p>
        </p:txBody>
      </p:sp>
      <p:sp>
        <p:nvSpPr>
          <p:cNvPr id="5123" name="Rectangle 3"/>
          <p:cNvSpPr>
            <a:spLocks noGrp="1" noChangeArrowheads="1"/>
          </p:cNvSpPr>
          <p:nvPr>
            <p:ph type="body" sz="half" idx="1"/>
          </p:nvPr>
        </p:nvSpPr>
        <p:spPr>
          <a:xfrm>
            <a:off x="914400" y="1600200"/>
            <a:ext cx="4449763" cy="4852988"/>
          </a:xfrm>
        </p:spPr>
        <p:txBody>
          <a:bodyPr/>
          <a:lstStyle/>
          <a:p>
            <a:pPr eaLnBrk="1" hangingPunct="1">
              <a:lnSpc>
                <a:spcPct val="80000"/>
              </a:lnSpc>
            </a:pPr>
            <a:r>
              <a:rPr lang="ru-RU" altLang="zh-CN" sz="1400" smtClean="0">
                <a:latin typeface="Times New Roman" pitchFamily="18" charset="0"/>
              </a:rPr>
              <a:t>Європейці вперше виявили картоплю в 1536-1537 рр. в індіанському селищі Сорокота (в нинішньому Перу). Вони назвали знайдені бульби трюфелями за їх схожість з відповідними грибами.</a:t>
            </a:r>
          </a:p>
          <a:p>
            <a:pPr eaLnBrk="1" hangingPunct="1">
              <a:lnSpc>
                <a:spcPct val="80000"/>
              </a:lnSpc>
            </a:pPr>
            <a:r>
              <a:rPr lang="ru-RU" altLang="zh-CN" sz="1400" smtClean="0">
                <a:latin typeface="Times New Roman" pitchFamily="18" charset="0"/>
              </a:rPr>
              <a:t>Роком пізніше, в 1538 р інший шукач пригод, Педро Сіеса де Леон, в верхів'ях долини річки Каука, а потім в Кіто (нинішній Еквадор) теж знайшов м'ясисті бульби, які індіанці називали «папа». У цій книзі Педро Сіеса де Леон писав: «Папа - це особливий рід земляних горіхів; будучи зварені, вони стають м'якими, як печений каштан; при цьому вони покриті шкіркою не товще шкірки трюфеля ».</a:t>
            </a:r>
          </a:p>
          <a:p>
            <a:pPr eaLnBrk="1" hangingPunct="1">
              <a:lnSpc>
                <a:spcPct val="80000"/>
              </a:lnSpc>
            </a:pPr>
            <a:r>
              <a:rPr lang="ru-RU" altLang="zh-CN" sz="1400" smtClean="0">
                <a:latin typeface="Times New Roman" pitchFamily="18" charset="0"/>
              </a:rPr>
              <a:t>Наукові експедиції  в 1920-30-х роках переконливо довели, що батьківщина картоплі - Південна Америка.</a:t>
            </a:r>
          </a:p>
          <a:p>
            <a:pPr eaLnBrk="1" hangingPunct="1">
              <a:lnSpc>
                <a:spcPct val="80000"/>
              </a:lnSpc>
            </a:pPr>
            <a:r>
              <a:rPr lang="ru-RU" altLang="zh-CN" sz="1400" smtClean="0">
                <a:latin typeface="Times New Roman" pitchFamily="18" charset="0"/>
              </a:rPr>
              <a:t>До Європи (перш за все в Іспанію) картопля була завезена в 1565 р Правда, це був не уродженець Анд, що не андийский картопля, а чилійський - прабатько всіх сучасних європейських сортів.</a:t>
            </a:r>
          </a:p>
          <a:p>
            <a:pPr eaLnBrk="1" hangingPunct="1">
              <a:lnSpc>
                <a:spcPct val="80000"/>
              </a:lnSpc>
            </a:pPr>
            <a:r>
              <a:rPr lang="ru-RU" sz="1400" smtClean="0">
                <a:latin typeface="Times New Roman" pitchFamily="18" charset="0"/>
              </a:rPr>
              <a:t>Картопля - однорічна рослина сімейства пасльонових. Тривалість його зростання, в залежності від сорту, коливається від 60 до</a:t>
            </a:r>
            <a:r>
              <a:rPr lang="ru-RU" sz="1400" smtClean="0"/>
              <a:t> 180 днів.</a:t>
            </a:r>
          </a:p>
          <a:p>
            <a:pPr eaLnBrk="1" hangingPunct="1">
              <a:lnSpc>
                <a:spcPct val="80000"/>
              </a:lnSpc>
            </a:pPr>
            <a:endParaRPr lang="ru-RU" sz="1200" smtClean="0"/>
          </a:p>
        </p:txBody>
      </p:sp>
      <p:pic>
        <p:nvPicPr>
          <p:cNvPr id="5127" name="Picture 7" descr="&amp;Kcy;&amp;acy;&amp;rcy;&amp;tcy;&amp;icy;&amp;ncy;&amp;kcy;&amp;icy; &amp;pcy;&amp;ocy; &amp;zcy;&amp;acy;&amp;pcy;&amp;rcy;&amp;ocy;&amp;scy;&amp;ucy; &amp;kcy;&amp;acy;&amp;rcy;&amp;tcy;&amp;ocy;&amp;pcy;&amp;lcy;&amp;yacy;"/>
          <p:cNvPicPr>
            <a:picLocks noChangeAspect="1" noChangeArrowheads="1"/>
          </p:cNvPicPr>
          <p:nvPr/>
        </p:nvPicPr>
        <p:blipFill>
          <a:blip r:embed="rId3"/>
          <a:srcRect/>
          <a:stretch>
            <a:fillRect/>
          </a:stretch>
        </p:blipFill>
        <p:spPr bwMode="auto">
          <a:xfrm>
            <a:off x="5724525" y="2708275"/>
            <a:ext cx="3095625" cy="34575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down)">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123">
                                            <p:txEl>
                                              <p:pRg st="0" end="0"/>
                                            </p:txEl>
                                          </p:spTgt>
                                        </p:tgtEl>
                                        <p:attrNameLst>
                                          <p:attrName>style.visibility</p:attrName>
                                        </p:attrNameLst>
                                      </p:cBhvr>
                                      <p:to>
                                        <p:strVal val="visible"/>
                                      </p:to>
                                    </p:set>
                                    <p:animEffect transition="in" filter="circle(in)">
                                      <p:cBhvr>
                                        <p:cTn id="12" dur="2000"/>
                                        <p:tgtEl>
                                          <p:spTgt spid="51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123">
                                            <p:txEl>
                                              <p:pRg st="1" end="1"/>
                                            </p:txEl>
                                          </p:spTgt>
                                        </p:tgtEl>
                                        <p:attrNameLst>
                                          <p:attrName>style.visibility</p:attrName>
                                        </p:attrNameLst>
                                      </p:cBhvr>
                                      <p:to>
                                        <p:strVal val="visible"/>
                                      </p:to>
                                    </p:set>
                                    <p:animEffect transition="in" filter="circle(in)">
                                      <p:cBhvr>
                                        <p:cTn id="17" dur="2000"/>
                                        <p:tgtEl>
                                          <p:spTgt spid="512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123">
                                            <p:txEl>
                                              <p:pRg st="2" end="2"/>
                                            </p:txEl>
                                          </p:spTgt>
                                        </p:tgtEl>
                                        <p:attrNameLst>
                                          <p:attrName>style.visibility</p:attrName>
                                        </p:attrNameLst>
                                      </p:cBhvr>
                                      <p:to>
                                        <p:strVal val="visible"/>
                                      </p:to>
                                    </p:set>
                                    <p:animEffect transition="in" filter="circle(in)">
                                      <p:cBhvr>
                                        <p:cTn id="22" dur="2000"/>
                                        <p:tgtEl>
                                          <p:spTgt spid="512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5123">
                                            <p:txEl>
                                              <p:pRg st="3" end="3"/>
                                            </p:txEl>
                                          </p:spTgt>
                                        </p:tgtEl>
                                        <p:attrNameLst>
                                          <p:attrName>style.visibility</p:attrName>
                                        </p:attrNameLst>
                                      </p:cBhvr>
                                      <p:to>
                                        <p:strVal val="visible"/>
                                      </p:to>
                                    </p:set>
                                    <p:animEffect transition="in" filter="circle(in)">
                                      <p:cBhvr>
                                        <p:cTn id="27" dur="2000"/>
                                        <p:tgtEl>
                                          <p:spTgt spid="512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5123">
                                            <p:txEl>
                                              <p:pRg st="4" end="4"/>
                                            </p:txEl>
                                          </p:spTgt>
                                        </p:tgtEl>
                                        <p:attrNameLst>
                                          <p:attrName>style.visibility</p:attrName>
                                        </p:attrNameLst>
                                      </p:cBhvr>
                                      <p:to>
                                        <p:strVal val="visible"/>
                                      </p:to>
                                    </p:set>
                                    <p:animEffect transition="in" filter="circle(in)">
                                      <p:cBhvr>
                                        <p:cTn id="32" dur="2000"/>
                                        <p:tgtEl>
                                          <p:spTgt spid="512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4" fill="hold" nodeType="clickEffect">
                                  <p:stCondLst>
                                    <p:cond delay="0"/>
                                  </p:stCondLst>
                                  <p:childTnLst>
                                    <p:set>
                                      <p:cBhvr>
                                        <p:cTn id="36" dur="1" fill="hold">
                                          <p:stCondLst>
                                            <p:cond delay="0"/>
                                          </p:stCondLst>
                                        </p:cTn>
                                        <p:tgtEl>
                                          <p:spTgt spid="5127"/>
                                        </p:tgtEl>
                                        <p:attrNameLst>
                                          <p:attrName>style.visibility</p:attrName>
                                        </p:attrNameLst>
                                      </p:cBhvr>
                                      <p:to>
                                        <p:strVal val="visible"/>
                                      </p:to>
                                    </p:set>
                                    <p:animEffect transition="in" filter="wheel(4)">
                                      <p:cBhvr>
                                        <p:cTn id="37" dur="20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900113" y="260350"/>
            <a:ext cx="7772400" cy="1143000"/>
          </a:xfrm>
        </p:spPr>
        <p:txBody>
          <a:bodyPr/>
          <a:lstStyle/>
          <a:p>
            <a:pPr algn="ctr" eaLnBrk="1" hangingPunct="1"/>
            <a:r>
              <a:rPr lang="ru-RU" sz="3800" smtClean="0"/>
              <a:t>Як і за що картопля отримала свою назву?</a:t>
            </a:r>
          </a:p>
        </p:txBody>
      </p:sp>
      <p:sp>
        <p:nvSpPr>
          <p:cNvPr id="109571" name="Rectangle 3"/>
          <p:cNvSpPr>
            <a:spLocks noGrp="1" noChangeArrowheads="1"/>
          </p:cNvSpPr>
          <p:nvPr>
            <p:ph type="body" sz="half" idx="1"/>
          </p:nvPr>
        </p:nvSpPr>
        <p:spPr>
          <a:xfrm>
            <a:off x="395288" y="1484313"/>
            <a:ext cx="4475162" cy="3097212"/>
          </a:xfrm>
        </p:spPr>
        <p:txBody>
          <a:bodyPr/>
          <a:lstStyle/>
          <a:p>
            <a:pPr eaLnBrk="1" hangingPunct="1">
              <a:lnSpc>
                <a:spcPct val="80000"/>
              </a:lnSpc>
              <a:buClr>
                <a:schemeClr val="tx1"/>
              </a:buClr>
              <a:buFont typeface="Wingdings" pitchFamily="2" charset="2"/>
              <a:buChar char="§"/>
            </a:pPr>
            <a:r>
              <a:rPr lang="ru-RU" sz="1200" smtClean="0">
                <a:latin typeface="Times New Roman" pitchFamily="18" charset="0"/>
              </a:rPr>
              <a:t>Ще Педру Чіеза де Леоне свого книзі "Хроніка Перу»</a:t>
            </a:r>
          </a:p>
          <a:p>
            <a:pPr eaLnBrk="1" hangingPunct="1">
              <a:lnSpc>
                <a:spcPct val="80000"/>
              </a:lnSpc>
              <a:buClr>
                <a:schemeClr val="tx1"/>
              </a:buClr>
              <a:buFont typeface="Wingdings" pitchFamily="2" charset="2"/>
              <a:buChar char="§"/>
            </a:pPr>
            <a:r>
              <a:rPr lang="ru-RU" sz="1200" smtClean="0">
                <a:latin typeface="Times New Roman" pitchFamily="18" charset="0"/>
              </a:rPr>
              <a:t> повідомив, що індіанці Південної Америки сиру </a:t>
            </a:r>
          </a:p>
          <a:p>
            <a:pPr eaLnBrk="1" hangingPunct="1">
              <a:lnSpc>
                <a:spcPct val="80000"/>
              </a:lnSpc>
              <a:buClr>
                <a:schemeClr val="tx1"/>
              </a:buClr>
              <a:buFont typeface="Wingdings" pitchFamily="2" charset="2"/>
              <a:buChar char="§"/>
            </a:pPr>
            <a:r>
              <a:rPr lang="ru-RU" sz="1200" smtClean="0">
                <a:latin typeface="Times New Roman" pitchFamily="18" charset="0"/>
              </a:rPr>
              <a:t>картоплю називають «тато», а сушений - «Чуньюй». Але </a:t>
            </a:r>
          </a:p>
          <a:p>
            <a:pPr eaLnBrk="1" hangingPunct="1">
              <a:lnSpc>
                <a:spcPct val="80000"/>
              </a:lnSpc>
              <a:buClr>
                <a:schemeClr val="tx1"/>
              </a:buClr>
              <a:buFont typeface="Wingdings" pitchFamily="2" charset="2"/>
              <a:buChar char="§"/>
            </a:pPr>
            <a:r>
              <a:rPr lang="ru-RU" sz="1200" smtClean="0">
                <a:latin typeface="Times New Roman" pitchFamily="18" charset="0"/>
              </a:rPr>
              <a:t>ці назви не прижилися серед іспанців. Вони за </a:t>
            </a:r>
          </a:p>
          <a:p>
            <a:pPr eaLnBrk="1" hangingPunct="1">
              <a:lnSpc>
                <a:spcPct val="80000"/>
              </a:lnSpc>
              <a:buClr>
                <a:schemeClr val="tx1"/>
              </a:buClr>
              <a:buFont typeface="Wingdings" pitchFamily="2" charset="2"/>
              <a:buChar char="§"/>
            </a:pPr>
            <a:r>
              <a:rPr lang="ru-RU" sz="1200" smtClean="0">
                <a:latin typeface="Times New Roman" pitchFamily="18" charset="0"/>
              </a:rPr>
              <a:t>зовнішню схожість бульб картоплі з грибами </a:t>
            </a:r>
          </a:p>
          <a:p>
            <a:pPr eaLnBrk="1" hangingPunct="1">
              <a:lnSpc>
                <a:spcPct val="80000"/>
              </a:lnSpc>
              <a:buClr>
                <a:schemeClr val="tx1"/>
              </a:buClr>
              <a:buFont typeface="Wingdings" pitchFamily="2" charset="2"/>
              <a:buChar char="§"/>
            </a:pPr>
            <a:r>
              <a:rPr lang="ru-RU" sz="1200" smtClean="0">
                <a:latin typeface="Times New Roman" pitchFamily="18" charset="0"/>
              </a:rPr>
              <a:t>трюфелями, які утворюють у землі кореневі плоди, </a:t>
            </a:r>
          </a:p>
          <a:p>
            <a:pPr eaLnBrk="1" hangingPunct="1">
              <a:lnSpc>
                <a:spcPct val="80000"/>
              </a:lnSpc>
              <a:buClr>
                <a:schemeClr val="tx1"/>
              </a:buClr>
              <a:buFont typeface="Wingdings" pitchFamily="2" charset="2"/>
              <a:buChar char="§"/>
            </a:pPr>
            <a:r>
              <a:rPr lang="ru-RU" sz="1200" smtClean="0">
                <a:latin typeface="Times New Roman" pitchFamily="18" charset="0"/>
              </a:rPr>
              <a:t>дали картоплі назву трюфель, по-італійськи </a:t>
            </a:r>
            <a:r>
              <a:rPr lang="en-US" sz="1200" smtClean="0">
                <a:latin typeface="Times New Roman" pitchFamily="18" charset="0"/>
              </a:rPr>
              <a:t>tartufo. </a:t>
            </a:r>
            <a:endParaRPr lang="uk-UA" sz="1200" smtClean="0">
              <a:latin typeface="Times New Roman" pitchFamily="18" charset="0"/>
            </a:endParaRPr>
          </a:p>
          <a:p>
            <a:pPr eaLnBrk="1" hangingPunct="1">
              <a:lnSpc>
                <a:spcPct val="80000"/>
              </a:lnSpc>
              <a:buClr>
                <a:schemeClr val="tx1"/>
              </a:buClr>
              <a:buFont typeface="Wingdings" pitchFamily="2" charset="2"/>
              <a:buChar char="§"/>
            </a:pPr>
            <a:r>
              <a:rPr lang="ru-RU" sz="1200" smtClean="0">
                <a:latin typeface="Times New Roman" pitchFamily="18" charset="0"/>
              </a:rPr>
              <a:t>Французи довгий час називали картопля «Помм де тер» - земляне яблуко.</a:t>
            </a:r>
          </a:p>
          <a:p>
            <a:pPr eaLnBrk="1" hangingPunct="1">
              <a:lnSpc>
                <a:spcPct val="80000"/>
              </a:lnSpc>
              <a:buClr>
                <a:schemeClr val="tx1"/>
              </a:buClr>
              <a:buFont typeface="Wingdings" pitchFamily="2" charset="2"/>
              <a:buChar char="§"/>
            </a:pPr>
            <a:r>
              <a:rPr lang="ru-RU" sz="1200" smtClean="0">
                <a:latin typeface="Times New Roman" pitchFamily="18" charset="0"/>
              </a:rPr>
              <a:t>В інших країнах Європи в перші роки поширення картоплі його іменували «потатес», «путатіс», «потетес».</a:t>
            </a:r>
          </a:p>
          <a:p>
            <a:pPr eaLnBrk="1" hangingPunct="1">
              <a:lnSpc>
                <a:spcPct val="80000"/>
              </a:lnSpc>
              <a:buClr>
                <a:schemeClr val="tx1"/>
              </a:buClr>
              <a:buFont typeface="Wingdings" pitchFamily="2" charset="2"/>
              <a:buChar char="§"/>
            </a:pPr>
            <a:r>
              <a:rPr lang="ru-RU" sz="1200" smtClean="0">
                <a:latin typeface="Times New Roman" pitchFamily="18" charset="0"/>
              </a:rPr>
              <a:t>У Німеччині на початку поширення картоплі його називали «ердбірне» - земляна груша, а потім вони італійське слово «тартуффолі» перетворили в «тартофель» і пізніше в картоплю.</a:t>
            </a:r>
          </a:p>
        </p:txBody>
      </p:sp>
      <p:sp>
        <p:nvSpPr>
          <p:cNvPr id="109574" name="Text Box 6"/>
          <p:cNvSpPr txBox="1">
            <a:spLocks noChangeArrowheads="1"/>
          </p:cNvSpPr>
          <p:nvPr/>
        </p:nvSpPr>
        <p:spPr bwMode="auto">
          <a:xfrm>
            <a:off x="4427538" y="3716338"/>
            <a:ext cx="4321175" cy="2647950"/>
          </a:xfrm>
          <a:prstGeom prst="rect">
            <a:avLst/>
          </a:prstGeom>
          <a:noFill/>
          <a:ln w="9525">
            <a:noFill/>
            <a:miter lim="800000"/>
            <a:headEnd/>
            <a:tailEnd/>
          </a:ln>
        </p:spPr>
        <p:txBody>
          <a:bodyPr>
            <a:spAutoFit/>
          </a:bodyPr>
          <a:lstStyle/>
          <a:p>
            <a:pPr>
              <a:buFont typeface="Wingdings" pitchFamily="2" charset="2"/>
              <a:buChar char="§"/>
            </a:pPr>
            <a:r>
              <a:rPr lang="ru-RU" sz="1200" b="1">
                <a:latin typeface="Times New Roman" pitchFamily="18" charset="0"/>
              </a:rPr>
              <a:t>  </a:t>
            </a:r>
            <a:r>
              <a:rPr lang="ru-RU" sz="1200">
                <a:latin typeface="Times New Roman" pitchFamily="18" charset="0"/>
              </a:rPr>
              <a:t>Деякі німецькі вчені картопляри з Ростокського університету запевняють, що назва «картопля» походить від двох німецьких слів: «крафт» - сила і «Тойфель» - диявол. Крафттойфель потім перетворився в картопля - диявольська сила. Але ці твердження сумнівні, оскільки картопля прийшов до Німеччини пізніше ніж він з'явився в Італії, де бульби вже мали таку назву.</a:t>
            </a:r>
          </a:p>
          <a:p>
            <a:pPr>
              <a:buFont typeface="Wingdings" pitchFamily="2" charset="2"/>
              <a:buChar char="§"/>
            </a:pPr>
            <a:r>
              <a:rPr lang="ru-RU" sz="1200">
                <a:latin typeface="Times New Roman" pitchFamily="18" charset="0"/>
              </a:rPr>
              <a:t> Перше ботанічний опис картоплі в Англії зробив ботанік цієї країни Джон Джерард в 1596 і 1 597 рр. в книзі «Гербарій загальної історії рослин». Але опісля він картопля під помилковою назвою «Батат віргінський». Пізніше, коли розкрилася ця помилка, справжній батат довелося назвати солодким, а картопля в Англії так і називають бататом.</a:t>
            </a:r>
          </a:p>
        </p:txBody>
      </p:sp>
      <p:pic>
        <p:nvPicPr>
          <p:cNvPr id="22532" name="Picture 8" descr="&amp;Kcy;&amp;acy;&amp;rcy;&amp;tcy;&amp;icy;&amp;ncy;&amp;kcy;&amp;icy; &amp;pcy;&amp;ocy; &amp;zcy;&amp;acy;&amp;pcy;&amp;rcy;&amp;ocy;&amp;scy;&amp;ucy; &amp;kcy;&amp;acy;&amp;rcy;&amp;tcy;&amp;ocy;&amp;pcy;&amp;lcy;&amp;yacy; &amp;vcy;&amp;icy;&amp;ncy;&amp;iecy;&amp;kcy;&amp;ncy;&amp;iecy;&amp;ncy;&amp;ncy;&amp;yacy; &amp;ncy;&amp;acy;&amp;zcy;&amp;vcy;&amp;icy;"/>
          <p:cNvPicPr>
            <a:picLocks noChangeAspect="1" noChangeArrowheads="1"/>
          </p:cNvPicPr>
          <p:nvPr/>
        </p:nvPicPr>
        <p:blipFill>
          <a:blip r:embed="rId3"/>
          <a:srcRect/>
          <a:stretch>
            <a:fillRect/>
          </a:stretch>
        </p:blipFill>
        <p:spPr bwMode="auto">
          <a:xfrm>
            <a:off x="468313" y="4221163"/>
            <a:ext cx="3775075" cy="2381250"/>
          </a:xfrm>
          <a:prstGeom prst="rect">
            <a:avLst/>
          </a:prstGeom>
          <a:noFill/>
          <a:ln w="9525">
            <a:noFill/>
            <a:miter lim="800000"/>
            <a:headEnd/>
            <a:tailEnd/>
          </a:ln>
        </p:spPr>
      </p:pic>
      <p:pic>
        <p:nvPicPr>
          <p:cNvPr id="22533" name="Picture 10" descr="&amp;Kcy;&amp;acy;&amp;rcy;&amp;tcy;&amp;icy;&amp;ncy;&amp;kcy;&amp;icy; &amp;pcy;&amp;ocy; &amp;zcy;&amp;acy;&amp;pcy;&amp;rcy;&amp;ocy;&amp;scy;&amp;ucy; &amp;kcy;&amp;acy;&amp;rcy;&amp;tcy;&amp;ocy;&amp;pcy;&amp;lcy;&amp;yacy; &amp;vcy;&amp;icy;&amp;ncy;&amp;iecy;&amp;kcy;&amp;ncy;&amp;iecy;&amp;ncy;&amp;ncy;&amp;yacy; &amp;ncy;&amp;acy;&amp;zcy;&amp;vcy;&amp;icy;"/>
          <p:cNvPicPr>
            <a:picLocks noChangeAspect="1" noChangeArrowheads="1"/>
          </p:cNvPicPr>
          <p:nvPr/>
        </p:nvPicPr>
        <p:blipFill>
          <a:blip r:embed="rId4"/>
          <a:srcRect/>
          <a:stretch>
            <a:fillRect/>
          </a:stretch>
        </p:blipFill>
        <p:spPr bwMode="auto">
          <a:xfrm>
            <a:off x="5076825" y="1628775"/>
            <a:ext cx="3578225" cy="19034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09570"/>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09571">
                                            <p:txEl>
                                              <p:pRg st="0" end="0"/>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09571">
                                            <p:txEl>
                                              <p:pRg st="1" end="1"/>
                                            </p:txEl>
                                          </p:spTgt>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109571">
                                            <p:txEl>
                                              <p:pRg st="2" end="2"/>
                                            </p:txEl>
                                          </p:spTgt>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499"/>
                                          </p:stCondLst>
                                        </p:cTn>
                                        <p:tgtEl>
                                          <p:spTgt spid="109571">
                                            <p:txEl>
                                              <p:pRg st="3" end="3"/>
                                            </p:txEl>
                                          </p:spTgt>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0"/>
                                  </p:stCondLst>
                                  <p:childTnLst>
                                    <p:set>
                                      <p:cBhvr>
                                        <p:cTn id="21" dur="1" fill="hold">
                                          <p:stCondLst>
                                            <p:cond delay="499"/>
                                          </p:stCondLst>
                                        </p:cTn>
                                        <p:tgtEl>
                                          <p:spTgt spid="109571">
                                            <p:txEl>
                                              <p:pRg st="4" end="4"/>
                                            </p:txEl>
                                          </p:spTgt>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0"/>
                                  </p:stCondLst>
                                  <p:childTnLst>
                                    <p:set>
                                      <p:cBhvr>
                                        <p:cTn id="24" dur="1" fill="hold">
                                          <p:stCondLst>
                                            <p:cond delay="499"/>
                                          </p:stCondLst>
                                        </p:cTn>
                                        <p:tgtEl>
                                          <p:spTgt spid="109571">
                                            <p:txEl>
                                              <p:pRg st="5" end="5"/>
                                            </p:txEl>
                                          </p:spTgt>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grpId="0" nodeType="afterEffect">
                                  <p:stCondLst>
                                    <p:cond delay="0"/>
                                  </p:stCondLst>
                                  <p:childTnLst>
                                    <p:set>
                                      <p:cBhvr>
                                        <p:cTn id="27" dur="1" fill="hold">
                                          <p:stCondLst>
                                            <p:cond delay="499"/>
                                          </p:stCondLst>
                                        </p:cTn>
                                        <p:tgtEl>
                                          <p:spTgt spid="109571">
                                            <p:txEl>
                                              <p:pRg st="6" end="6"/>
                                            </p:txEl>
                                          </p:spTgt>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grpId="0" nodeType="afterEffect">
                                  <p:stCondLst>
                                    <p:cond delay="0"/>
                                  </p:stCondLst>
                                  <p:childTnLst>
                                    <p:set>
                                      <p:cBhvr>
                                        <p:cTn id="30" dur="1" fill="hold">
                                          <p:stCondLst>
                                            <p:cond delay="499"/>
                                          </p:stCondLst>
                                        </p:cTn>
                                        <p:tgtEl>
                                          <p:spTgt spid="109571">
                                            <p:txEl>
                                              <p:pRg st="7" end="7"/>
                                            </p:txEl>
                                          </p:spTgt>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grpId="0" nodeType="afterEffect">
                                  <p:stCondLst>
                                    <p:cond delay="0"/>
                                  </p:stCondLst>
                                  <p:childTnLst>
                                    <p:set>
                                      <p:cBhvr>
                                        <p:cTn id="33" dur="1" fill="hold">
                                          <p:stCondLst>
                                            <p:cond delay="499"/>
                                          </p:stCondLst>
                                        </p:cTn>
                                        <p:tgtEl>
                                          <p:spTgt spid="109571">
                                            <p:txEl>
                                              <p:pRg st="8" end="8"/>
                                            </p:txEl>
                                          </p:spTgt>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grpId="0" nodeType="afterEffect">
                                  <p:stCondLst>
                                    <p:cond delay="0"/>
                                  </p:stCondLst>
                                  <p:childTnLst>
                                    <p:set>
                                      <p:cBhvr>
                                        <p:cTn id="36" dur="1" fill="hold">
                                          <p:stCondLst>
                                            <p:cond delay="499"/>
                                          </p:stCondLst>
                                        </p:cTn>
                                        <p:tgtEl>
                                          <p:spTgt spid="109571">
                                            <p:txEl>
                                              <p:pRg st="9" end="9"/>
                                            </p:txEl>
                                          </p:spTgt>
                                        </p:tgtEl>
                                        <p:attrNameLst>
                                          <p:attrName>style.visibility</p:attrName>
                                        </p:attrNameLst>
                                      </p:cBhvr>
                                      <p:to>
                                        <p:strVal val="visible"/>
                                      </p:to>
                                    </p:set>
                                  </p:childTnLst>
                                </p:cTn>
                              </p:par>
                            </p:childTnLst>
                          </p:cTn>
                        </p:par>
                        <p:par>
                          <p:cTn id="37" fill="hold">
                            <p:stCondLst>
                              <p:cond delay="5500"/>
                            </p:stCondLst>
                            <p:childTnLst>
                              <p:par>
                                <p:cTn id="38" presetID="1" presetClass="entr" presetSubtype="0" fill="hold" grpId="0" nodeType="afterEffect">
                                  <p:stCondLst>
                                    <p:cond delay="0"/>
                                  </p:stCondLst>
                                  <p:childTnLst>
                                    <p:set>
                                      <p:cBhvr>
                                        <p:cTn id="39" dur="1" fill="hold">
                                          <p:stCondLst>
                                            <p:cond delay="499"/>
                                          </p:stCondLst>
                                        </p:cTn>
                                        <p:tgtEl>
                                          <p:spTgt spid="1095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autoUpdateAnimBg="0"/>
      <p:bldP spid="109571" grpId="0" build="p" autoUpdateAnimBg="0" advAuto="0"/>
      <p:bldP spid="10957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mtClean="0"/>
              <a:t>Пруссія</a:t>
            </a:r>
          </a:p>
        </p:txBody>
      </p:sp>
      <p:sp>
        <p:nvSpPr>
          <p:cNvPr id="3" name="Текст 2"/>
          <p:cNvSpPr>
            <a:spLocks noGrp="1"/>
          </p:cNvSpPr>
          <p:nvPr>
            <p:ph type="body" sz="half" idx="1"/>
          </p:nvPr>
        </p:nvSpPr>
        <p:spPr/>
        <p:txBody>
          <a:bodyPr/>
          <a:lstStyle/>
          <a:p>
            <a:r>
              <a:rPr lang="ru-RU" smtClean="0"/>
              <a:t>У XVIII столітті прусський король Фрідріх Великий наказав тим, хто чинить опір садити заморський продукт картоплю, відрізати носи і вуха.</a:t>
            </a:r>
          </a:p>
        </p:txBody>
      </p:sp>
      <p:pic>
        <p:nvPicPr>
          <p:cNvPr id="88066" name="Picture 2" descr="&amp;Kcy;&amp;acy;&amp;rcy;&amp;tcy;&amp;icy;&amp;ncy;&amp;kcy;&amp;icy; &amp;pcy;&amp;ocy; &amp;zcy;&amp;acy;&amp;pcy;&amp;rcy;&amp;ocy;&amp;scy;&amp;ucy; &amp;fcy;&amp;rcy;&amp;icy;&amp;dcy;&amp;rcy;&amp;icy;&amp;khcy; &amp;vcy;&amp;iecy;&amp;lcy;&amp;icy;&amp;kcy;&amp;icy;&amp;jcy;"/>
          <p:cNvPicPr>
            <a:picLocks noChangeAspect="1" noChangeArrowheads="1"/>
          </p:cNvPicPr>
          <p:nvPr/>
        </p:nvPicPr>
        <p:blipFill>
          <a:blip r:embed="rId2"/>
          <a:srcRect/>
          <a:stretch>
            <a:fillRect/>
          </a:stretch>
        </p:blipFill>
        <p:spPr bwMode="auto">
          <a:xfrm>
            <a:off x="5364163" y="1557338"/>
            <a:ext cx="2868612" cy="417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arn(inHorizontal)">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nodeType="clickEffect">
                                  <p:stCondLst>
                                    <p:cond delay="0"/>
                                  </p:stCondLst>
                                  <p:childTnLst>
                                    <p:set>
                                      <p:cBhvr>
                                        <p:cTn id="19" dur="1" fill="hold">
                                          <p:stCondLst>
                                            <p:cond delay="0"/>
                                          </p:stCondLst>
                                        </p:cTn>
                                        <p:tgtEl>
                                          <p:spTgt spid="88066"/>
                                        </p:tgtEl>
                                        <p:attrNameLst>
                                          <p:attrName>style.visibility</p:attrName>
                                        </p:attrNameLst>
                                      </p:cBhvr>
                                      <p:to>
                                        <p:strVal val="visible"/>
                                      </p:to>
                                    </p:set>
                                    <p:animEffect transition="in" filter="plus(in)">
                                      <p:cBhvr>
                                        <p:cTn id="20" dur="2000"/>
                                        <p:tgtEl>
                                          <p:spTgt spid="880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mtClean="0"/>
              <a:t>Картопля в Європі</a:t>
            </a:r>
          </a:p>
        </p:txBody>
      </p:sp>
      <p:sp>
        <p:nvSpPr>
          <p:cNvPr id="3" name="Текст 2"/>
          <p:cNvSpPr>
            <a:spLocks noGrp="1"/>
          </p:cNvSpPr>
          <p:nvPr>
            <p:ph type="body" sz="half" idx="1"/>
          </p:nvPr>
        </p:nvSpPr>
        <p:spPr>
          <a:xfrm>
            <a:off x="611188" y="1557338"/>
            <a:ext cx="8064500" cy="4573587"/>
          </a:xfrm>
        </p:spPr>
        <p:txBody>
          <a:bodyPr/>
          <a:lstStyle/>
          <a:p>
            <a:r>
              <a:rPr lang="ru-RU" sz="2000" b="1" smtClean="0"/>
              <a:t>В Європі картоплю полюбили не відразу. ЇЇ навіть відмовлялися вирощувати.</a:t>
            </a:r>
          </a:p>
          <a:p>
            <a:r>
              <a:rPr lang="ru-RU" sz="2000" b="1" smtClean="0"/>
              <a:t>Спочатку картопля була прийнята в Європі за декоративну рослину.</a:t>
            </a:r>
          </a:p>
          <a:p>
            <a:r>
              <a:rPr lang="ru-RU" sz="2000" b="1" smtClean="0"/>
              <a:t>Агрономом, який виявив, що картопля має високі смакові і поживні якості, а зовсім не отруйний, як вважалося раніше, є Антуан-Огюст Пармантье.</a:t>
            </a:r>
            <a:endParaRPr lang="ru-RU" sz="2000" smtClean="0"/>
          </a:p>
        </p:txBody>
      </p:sp>
      <p:pic>
        <p:nvPicPr>
          <p:cNvPr id="89090" name="Picture 2" descr="&amp;Kcy;&amp;acy;&amp;rcy;&amp;tcy;&amp;icy;&amp;ncy;&amp;kcy;&amp;icy; &amp;pcy;&amp;ocy; &amp;zcy;&amp;acy;&amp;pcy;&amp;rcy;&amp;ocy;&amp;scy;&amp;ucy; &amp;kcy;&amp;acy;&amp;rcy;&amp;tcy;&amp;ocy;&amp;pcy;&amp;lcy;&amp;yacy; &amp;vcy; &amp;ecy;&amp;vcy;&amp;rcy;&amp;ocy;&amp;pcy;&amp;iukcy;"/>
          <p:cNvPicPr>
            <a:picLocks noChangeAspect="1" noChangeArrowheads="1"/>
          </p:cNvPicPr>
          <p:nvPr/>
        </p:nvPicPr>
        <p:blipFill>
          <a:blip r:embed="rId2"/>
          <a:srcRect/>
          <a:stretch>
            <a:fillRect/>
          </a:stretch>
        </p:blipFill>
        <p:spPr bwMode="auto">
          <a:xfrm>
            <a:off x="3419475" y="4149725"/>
            <a:ext cx="3240088" cy="20812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89090"/>
                                        </p:tgtEl>
                                        <p:attrNameLst>
                                          <p:attrName>style.visibility</p:attrName>
                                        </p:attrNameLst>
                                      </p:cBhvr>
                                      <p:to>
                                        <p:strVal val="visible"/>
                                      </p:to>
                                    </p:set>
                                    <p:animEffect transition="in" filter="fade">
                                      <p:cBhvr>
                                        <p:cTn id="27" dur="800" decel="100000"/>
                                        <p:tgtEl>
                                          <p:spTgt spid="89090"/>
                                        </p:tgtEl>
                                      </p:cBhvr>
                                    </p:animEffect>
                                    <p:anim calcmode="lin" valueType="num">
                                      <p:cBhvr>
                                        <p:cTn id="28" dur="800" decel="100000" fill="hold"/>
                                        <p:tgtEl>
                                          <p:spTgt spid="89090"/>
                                        </p:tgtEl>
                                        <p:attrNameLst>
                                          <p:attrName>style.rotation</p:attrName>
                                        </p:attrNameLst>
                                      </p:cBhvr>
                                      <p:tavLst>
                                        <p:tav tm="0">
                                          <p:val>
                                            <p:fltVal val="-90"/>
                                          </p:val>
                                        </p:tav>
                                        <p:tav tm="100000">
                                          <p:val>
                                            <p:fltVal val="0"/>
                                          </p:val>
                                        </p:tav>
                                      </p:tavLst>
                                    </p:anim>
                                    <p:anim calcmode="lin" valueType="num">
                                      <p:cBhvr>
                                        <p:cTn id="29" dur="800" decel="100000" fill="hold"/>
                                        <p:tgtEl>
                                          <p:spTgt spid="89090"/>
                                        </p:tgtEl>
                                        <p:attrNameLst>
                                          <p:attrName>ppt_x</p:attrName>
                                        </p:attrNameLst>
                                      </p:cBhvr>
                                      <p:tavLst>
                                        <p:tav tm="0">
                                          <p:val>
                                            <p:strVal val="#ppt_x+0.4"/>
                                          </p:val>
                                        </p:tav>
                                        <p:tav tm="100000">
                                          <p:val>
                                            <p:strVal val="#ppt_x-0.05"/>
                                          </p:val>
                                        </p:tav>
                                      </p:tavLst>
                                    </p:anim>
                                    <p:anim calcmode="lin" valueType="num">
                                      <p:cBhvr>
                                        <p:cTn id="30" dur="800" decel="100000" fill="hold"/>
                                        <p:tgtEl>
                                          <p:spTgt spid="89090"/>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89090"/>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8909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r>
              <a:rPr lang="ru-RU" smtClean="0"/>
              <a:t>Друга батьківщина картоплі</a:t>
            </a:r>
          </a:p>
        </p:txBody>
      </p:sp>
      <p:sp>
        <p:nvSpPr>
          <p:cNvPr id="113667" name="Rectangle 3"/>
          <p:cNvSpPr>
            <a:spLocks noGrp="1" noChangeArrowheads="1"/>
          </p:cNvSpPr>
          <p:nvPr>
            <p:ph type="body" sz="half" idx="1"/>
          </p:nvPr>
        </p:nvSpPr>
        <p:spPr>
          <a:xfrm>
            <a:off x="914400" y="1600200"/>
            <a:ext cx="3814763" cy="4530725"/>
          </a:xfrm>
        </p:spPr>
        <p:txBody>
          <a:bodyPr/>
          <a:lstStyle/>
          <a:p>
            <a:pPr eaLnBrk="1" hangingPunct="1">
              <a:lnSpc>
                <a:spcPct val="80000"/>
              </a:lnSpc>
              <a:buClr>
                <a:schemeClr val="tx1"/>
              </a:buClr>
              <a:buFont typeface="Wingdings" pitchFamily="2" charset="2"/>
              <a:buNone/>
            </a:pPr>
            <a:r>
              <a:rPr lang="ru-RU" altLang="zh-CN" sz="1200" b="1" smtClean="0">
                <a:latin typeface="Tekton Pro Ext"/>
              </a:rPr>
              <a:t>        </a:t>
            </a:r>
            <a:r>
              <a:rPr lang="ru-RU" altLang="zh-CN" sz="1400" b="1" smtClean="0">
                <a:latin typeface="Times New Roman" pitchFamily="18" charset="0"/>
              </a:rPr>
              <a:t> З розвитком капіталізму виробництво картоплі з року в рік зростала, причому призначення і використання його стало ширшим і різноманітним. Спочатку картопля використовували тільки в їжу, потім його стали застосовувати і як корм для домашньої худоби, а з ростом крахмало-патокової та винокурної (спиртової) промисловості він став основною сировиною для переробки на крохмаль, патоку і спирт. У 1865 р площа під картоплею  подвоїлася (655 тис. Га), а до кінця </a:t>
            </a:r>
            <a:r>
              <a:rPr lang="en-US" altLang="zh-CN" sz="1400" b="1" smtClean="0">
                <a:latin typeface="Times New Roman" pitchFamily="18" charset="0"/>
                <a:ea typeface="宋体"/>
                <a:cs typeface="宋体"/>
              </a:rPr>
              <a:t>XIX </a:t>
            </a:r>
            <a:r>
              <a:rPr lang="ru-RU" altLang="zh-CN" sz="1400" b="1" smtClean="0">
                <a:latin typeface="Times New Roman" pitchFamily="18" charset="0"/>
              </a:rPr>
              <a:t>в. єю було зайнято понад 1,5 млн. га. Напередодні першої світової війни (1913 р) площа під картоплею вже перевищила 4 млн. Га, а валовий збір картоплі досяг 30 млн. т. Одночасно велася наукова і селекційна робота по картоплі. Агрономами і селекціонерами було виведено багато нових сортів картоплі.</a:t>
            </a:r>
            <a:endParaRPr lang="ru-RU" sz="1400" smtClean="0">
              <a:latin typeface="Times New Roman" pitchFamily="18" charset="0"/>
            </a:endParaRPr>
          </a:p>
        </p:txBody>
      </p:sp>
      <p:pic>
        <p:nvPicPr>
          <p:cNvPr id="7" name="Picture 2" descr="&amp;Pcy;&amp;ocy;&amp;khcy;&amp;ocy;&amp;zhcy;&amp;iecy;&amp;iecy; &amp;icy;&amp;zcy;&amp;ocy;&amp;bcy;&amp;rcy;&amp;acy;&amp;zhcy;&amp;iecy;&amp;ncy;&amp;icy;&amp;iecy;"/>
          <p:cNvPicPr>
            <a:picLocks noChangeAspect="1" noChangeArrowheads="1"/>
          </p:cNvPicPr>
          <p:nvPr/>
        </p:nvPicPr>
        <p:blipFill>
          <a:blip r:embed="rId3"/>
          <a:srcRect/>
          <a:stretch>
            <a:fillRect/>
          </a:stretch>
        </p:blipFill>
        <p:spPr bwMode="auto">
          <a:xfrm>
            <a:off x="4787900" y="2133600"/>
            <a:ext cx="3924300" cy="28797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3666"/>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13667">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34"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from="(-#ppt_w/2)" to="(#ppt_x)" calcmode="lin" valueType="num">
                                      <p:cBhvr>
                                        <p:cTn id="14" dur="600" fill="hold">
                                          <p:stCondLst>
                                            <p:cond delay="0"/>
                                          </p:stCondLst>
                                        </p:cTn>
                                        <p:tgtEl>
                                          <p:spTgt spid="7"/>
                                        </p:tgtEl>
                                        <p:attrNameLst>
                                          <p:attrName>ppt_x</p:attrName>
                                        </p:attrNameLst>
                                      </p:cBhvr>
                                    </p:anim>
                                    <p:anim from="0" to="-1.0" calcmode="lin" valueType="num">
                                      <p:cBhvr>
                                        <p:cTn id="15" dur="200" decel="50000" autoRev="1" fill="hold">
                                          <p:stCondLst>
                                            <p:cond delay="600"/>
                                          </p:stCondLst>
                                        </p:cTn>
                                        <p:tgtEl>
                                          <p:spTgt spid="7"/>
                                        </p:tgtEl>
                                        <p:attrNameLst>
                                          <p:attrName>xshear</p:attrName>
                                        </p:attrNameLst>
                                      </p:cBhvr>
                                    </p:anim>
                                    <p:animScale>
                                      <p:cBhvr>
                                        <p:cTn id="16" dur="200" decel="100000" autoRev="1" fill="hold">
                                          <p:stCondLst>
                                            <p:cond delay="600"/>
                                          </p:stCondLst>
                                        </p:cTn>
                                        <p:tgtEl>
                                          <p:spTgt spid="7"/>
                                        </p:tgtEl>
                                      </p:cBhvr>
                                      <p:from x="100000" y="100000"/>
                                      <p:to x="80000" y="100000"/>
                                    </p:animScale>
                                    <p:anim by="(#ppt_h/3+#ppt_w*0.1)" calcmode="lin" valueType="num">
                                      <p:cBhvr additive="sum">
                                        <p:cTn id="17" dur="200" decel="100000" autoRev="1" fill="hold">
                                          <p:stCondLst>
                                            <p:cond delay="600"/>
                                          </p:stCondLst>
                                        </p:cTn>
                                        <p:tgtEl>
                                          <p:spTgt spid="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autoUpdateAnimBg="0"/>
      <p:bldP spid="113667" grpId="0" build="p" autoUpdateAnimBg="0" advAuto="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algn="ctr" eaLnBrk="1" hangingPunct="1"/>
            <a:r>
              <a:rPr lang="ru-RU" sz="3200" smtClean="0"/>
              <a:t>Чому спочатку населення України не прийняло нову культуру?</a:t>
            </a:r>
            <a:endParaRPr lang="ru-RU" sz="3800" smtClean="0"/>
          </a:p>
        </p:txBody>
      </p:sp>
      <p:sp>
        <p:nvSpPr>
          <p:cNvPr id="115715" name="Rectangle 3"/>
          <p:cNvSpPr>
            <a:spLocks noGrp="1" noChangeArrowheads="1"/>
          </p:cNvSpPr>
          <p:nvPr>
            <p:ph type="body" sz="half" idx="1"/>
          </p:nvPr>
        </p:nvSpPr>
        <p:spPr>
          <a:xfrm>
            <a:off x="755650" y="1844675"/>
            <a:ext cx="4464050" cy="4321175"/>
          </a:xfrm>
        </p:spPr>
        <p:txBody>
          <a:bodyPr/>
          <a:lstStyle/>
          <a:p>
            <a:pPr eaLnBrk="1" hangingPunct="1">
              <a:lnSpc>
                <a:spcPct val="80000"/>
              </a:lnSpc>
              <a:buClr>
                <a:schemeClr val="tx1"/>
              </a:buClr>
              <a:buFont typeface="Wingdings" pitchFamily="2" charset="2"/>
              <a:buNone/>
            </a:pPr>
            <a:r>
              <a:rPr lang="ru-RU" sz="900" b="1" smtClean="0">
                <a:latin typeface="Times New Roman" pitchFamily="18" charset="0"/>
              </a:rPr>
              <a:t>             </a:t>
            </a:r>
            <a:r>
              <a:rPr lang="ru-RU" sz="1400" b="1" smtClean="0">
                <a:latin typeface="Times New Roman" pitchFamily="18" charset="0"/>
              </a:rPr>
              <a:t>Появу картоплі вільне економічне суспільство пов'язувало з ім'ям Петра I, який в кінці XVII століття надіслав до столиці мішок бульб з Голландії нібито для розсилки по губерніях для вирощування. Але картопля не набув поширення в Росії за часів Петра I. Початок широкого поширення поклав указ Сенату в 1765, в період правління Катерини II, і завезення з-за кордону партії насіннєвої картоплі, розісланого по країні. Спочатку населення не прийняло нову культуру (через безліч отруєнь від вживання плодів). «Історична довідка про введення в Росії культури картоплі» говорить: «іноземне нововведення було прийнято у нас окремими особами, переважно іноземцями та деякими представниками вищих станів ... Ще за царювання імператриці Анни Іванівни за столом принца Бірона картопля вже з'являвся як смачне, але зовсім не рідкісне ласе блюдо ».</a:t>
            </a:r>
          </a:p>
        </p:txBody>
      </p:sp>
      <p:pic>
        <p:nvPicPr>
          <p:cNvPr id="8198" name="Picture 6" descr="&amp;Kcy;&amp;acy;&amp;rcy;&amp;tcy;&amp;icy;&amp;ncy;&amp;kcy;&amp;icy; &amp;pcy;&amp;ocy; &amp;zcy;&amp;acy;&amp;pcy;&amp;rcy;&amp;ocy;&amp;scy;&amp;ucy; &amp;kcy;&amp;acy;&amp;rcy;&amp;tcy;&amp;ocy;&amp;pcy;&amp;lcy;&amp;yacy; &amp;vcy; &amp;ecy;&amp;vcy;&amp;rcy;&amp;ocy;&amp;pcy;&amp;iukcy;"/>
          <p:cNvPicPr>
            <a:picLocks noChangeAspect="1" noChangeArrowheads="1"/>
          </p:cNvPicPr>
          <p:nvPr/>
        </p:nvPicPr>
        <p:blipFill>
          <a:blip r:embed="rId3"/>
          <a:srcRect/>
          <a:stretch>
            <a:fillRect/>
          </a:stretch>
        </p:blipFill>
        <p:spPr bwMode="auto">
          <a:xfrm>
            <a:off x="5508625" y="2420938"/>
            <a:ext cx="3406775" cy="29956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571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15715">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iterate type="lt">
                                    <p:tmPct val="5000"/>
                                  </p:iterate>
                                  <p:childTnLst>
                                    <p:set>
                                      <p:cBhvr>
                                        <p:cTn id="13" dur="1" fill="hold">
                                          <p:stCondLst>
                                            <p:cond delay="0"/>
                                          </p:stCondLst>
                                        </p:cTn>
                                        <p:tgtEl>
                                          <p:spTgt spid="8198"/>
                                        </p:tgtEl>
                                        <p:attrNameLst>
                                          <p:attrName>style.visibility</p:attrName>
                                        </p:attrNameLst>
                                      </p:cBhvr>
                                      <p:to>
                                        <p:strVal val="visible"/>
                                      </p:to>
                                    </p:set>
                                    <p:anim calcmode="lin" valueType="num">
                                      <p:cBhvr>
                                        <p:cTn id="14" dur="1000" fill="hold"/>
                                        <p:tgtEl>
                                          <p:spTgt spid="8198"/>
                                        </p:tgtEl>
                                        <p:attrNameLst>
                                          <p:attrName>ppt_w</p:attrName>
                                        </p:attrNameLst>
                                      </p:cBhvr>
                                      <p:tavLst>
                                        <p:tav tm="0">
                                          <p:val>
                                            <p:fltVal val="0"/>
                                          </p:val>
                                        </p:tav>
                                        <p:tav tm="100000">
                                          <p:val>
                                            <p:strVal val="#ppt_w"/>
                                          </p:val>
                                        </p:tav>
                                      </p:tavLst>
                                    </p:anim>
                                    <p:anim calcmode="lin" valueType="num">
                                      <p:cBhvr>
                                        <p:cTn id="15" dur="1000" fill="hold"/>
                                        <p:tgtEl>
                                          <p:spTgt spid="8198"/>
                                        </p:tgtEl>
                                        <p:attrNameLst>
                                          <p:attrName>ppt_h</p:attrName>
                                        </p:attrNameLst>
                                      </p:cBhvr>
                                      <p:tavLst>
                                        <p:tav tm="0">
                                          <p:val>
                                            <p:fltVal val="0"/>
                                          </p:val>
                                        </p:tav>
                                        <p:tav tm="100000">
                                          <p:val>
                                            <p:strVal val="#ppt_h"/>
                                          </p:val>
                                        </p:tav>
                                      </p:tavLst>
                                    </p:anim>
                                    <p:anim calcmode="lin" valueType="num">
                                      <p:cBhvr>
                                        <p:cTn id="16" dur="1000" fill="hold"/>
                                        <p:tgtEl>
                                          <p:spTgt spid="8198"/>
                                        </p:tgtEl>
                                        <p:attrNameLst>
                                          <p:attrName>style.rotation</p:attrName>
                                        </p:attrNameLst>
                                      </p:cBhvr>
                                      <p:tavLst>
                                        <p:tav tm="0">
                                          <p:val>
                                            <p:fltVal val="90"/>
                                          </p:val>
                                        </p:tav>
                                        <p:tav tm="100000">
                                          <p:val>
                                            <p:fltVal val="0"/>
                                          </p:val>
                                        </p:tav>
                                      </p:tavLst>
                                    </p:anim>
                                    <p:animEffect transition="in" filter="fade">
                                      <p:cBhvr>
                                        <p:cTn id="17" dur="10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autoUpdateAnimBg="0"/>
      <p:bldP spid="115715" grpId="0" build="p" autoUpdateAnimBg="0" advAuto="0"/>
    </p:bldLst>
  </p:timing>
</p:sld>
</file>

<file path=ppt/theme/theme1.xml><?xml version="1.0" encoding="utf-8"?>
<a:theme xmlns:a="http://schemas.openxmlformats.org/drawingml/2006/main" name="Слои">
  <a:themeElements>
    <a:clrScheme name="Слои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Слои">
      <a:majorFont>
        <a:latin typeface="Times New Roman"/>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Слои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Слои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Слои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Слои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Слои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Слои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Слои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Слои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Слои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Слои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Layers</Template>
  <TotalTime>439</TotalTime>
  <Words>1935</Words>
  <Application>Microsoft Office PowerPoint</Application>
  <PresentationFormat>Экран (4:3)</PresentationFormat>
  <Paragraphs>126</Paragraphs>
  <Slides>22</Slides>
  <Notes>14</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Слои</vt:lpstr>
      <vt:lpstr>Презентация PowerPoint</vt:lpstr>
      <vt:lpstr>Характеристика картоплі</vt:lpstr>
      <vt:lpstr>Перші згадки про картоплю </vt:lpstr>
      <vt:lpstr>Історія картоплі</vt:lpstr>
      <vt:lpstr>Як і за що картопля отримала свою назву?</vt:lpstr>
      <vt:lpstr>Пруссія</vt:lpstr>
      <vt:lpstr>Картопля в Європі</vt:lpstr>
      <vt:lpstr>Друга батьківщина картоплі</vt:lpstr>
      <vt:lpstr>Чому спочатку населення України не прийняло нову культуру?</vt:lpstr>
      <vt:lpstr>Сорти картоплі.</vt:lpstr>
      <vt:lpstr>Найкраще добриво для картоплі</vt:lpstr>
      <vt:lpstr>Виробництво картоплі по країнам світу.</vt:lpstr>
      <vt:lpstr>Перші картопляні чіпси</vt:lpstr>
      <vt:lpstr> Пам'ятники картоплі!</vt:lpstr>
      <vt:lpstr>Музей картоплі</vt:lpstr>
      <vt:lpstr>Картопля, як еквівалент грошей</vt:lpstr>
      <vt:lpstr>Чи можна картоплю вважати лікарським засобом?</vt:lpstr>
      <vt:lpstr>Що  готуют з картоплі разні народи?</vt:lpstr>
      <vt:lpstr>Що необхідно для проекту?</vt:lpstr>
      <vt:lpstr>Презентация PowerPoint</vt:lpstr>
      <vt:lpstr>Використані інформаційні джерела:</vt:lpstr>
      <vt:lpstr>Презентация PowerPoint</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BEGKBDPU</cp:lastModifiedBy>
  <cp:revision>59</cp:revision>
  <dcterms:created xsi:type="dcterms:W3CDTF">2009-12-04T12:23:04Z</dcterms:created>
  <dcterms:modified xsi:type="dcterms:W3CDTF">2018-11-14T10:57:21Z</dcterms:modified>
</cp:coreProperties>
</file>