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366" r:id="rId2"/>
    <p:sldId id="367" r:id="rId3"/>
    <p:sldId id="363" r:id="rId4"/>
    <p:sldId id="352" r:id="rId5"/>
    <p:sldId id="356" r:id="rId6"/>
    <p:sldId id="365" r:id="rId7"/>
    <p:sldId id="320" r:id="rId8"/>
    <p:sldId id="280" r:id="rId9"/>
    <p:sldId id="360" r:id="rId10"/>
    <p:sldId id="359" r:id="rId11"/>
    <p:sldId id="35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62" autoAdjust="0"/>
  </p:normalViewPr>
  <p:slideViewPr>
    <p:cSldViewPr>
      <p:cViewPr>
        <p:scale>
          <a:sx n="96" d="100"/>
          <a:sy n="96" d="100"/>
        </p:scale>
        <p:origin x="7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64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A65703-942C-46FE-8B1D-885FE42B4CE0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FC5C19-7A39-42F8-9D69-B7F4B0941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856C6-33B4-4D37-83FD-D3C2A17BB5AB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5FDEE2B0-F0C9-40BE-BB37-866841D5DC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C58BA-19D6-4D67-B4D5-835215F70F02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5D898-10CD-42A1-8236-6C1407AB2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6EE60-417A-48ED-A069-7ECD63BC2F91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86AAA-57FC-4585-9417-3F9C2BF9D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915C-FB9C-4246-8CD4-D35DB23AFB13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DF2E-0EA4-4C17-BA4C-A4791C4B5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5ACB6-4F9B-4663-901C-F3564EB1E6FE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35F6D-B4C8-4AC0-963B-C7A736138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1E0DC-2593-4E40-AFB8-B9B621F8E135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EDDD7-70CC-46D6-A3FF-5F3DD537F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EFC2A-5548-4453-A2C7-6CF3175DB114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A6F92-FE6E-4D33-9E41-73A88C94B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1B673-0418-4CE3-A36F-C2A08DBED5A4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4BBFA-4D9C-48CC-BC79-99CABAAE6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5D779-30B3-478E-A4C3-8CC995DED1C5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6654E-5A28-4DDD-B836-3966657AE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9C947-9590-4A12-9615-372AEACD08E0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AF332-526E-4D9B-9CB6-3844540DD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813CD-4D27-4FF0-951B-D9CC25954F99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7CC0E-E94D-424F-8AA0-3A8157418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C3884EEA-3E98-4C41-A852-34C37E88D6BA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E7A56BEA-D441-48C5-9B6B-C5AEF0D5B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3" r:id="rId2"/>
    <p:sldLayoutId id="2147483802" r:id="rId3"/>
    <p:sldLayoutId id="2147483801" r:id="rId4"/>
    <p:sldLayoutId id="2147483800" r:id="rId5"/>
    <p:sldLayoutId id="2147483799" r:id="rId6"/>
    <p:sldLayoutId id="2147483798" r:id="rId7"/>
    <p:sldLayoutId id="2147483805" r:id="rId8"/>
    <p:sldLayoutId id="2147483806" r:id="rId9"/>
    <p:sldLayoutId id="2147483797" r:id="rId10"/>
    <p:sldLayoutId id="21474837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87375"/>
            <a:ext cx="7775575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475656" y="2136339"/>
            <a:ext cx="5832648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000">
                  <a:solidFill>
                    <a:srgbClr val="AA2B1E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Іспанський </a:t>
            </a:r>
            <a:r>
              <a:rPr lang="ru-RU" sz="4400" b="1" dirty="0">
                <a:ln w="18000">
                  <a:solidFill>
                    <a:srgbClr val="AA2B1E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омлет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000">
                  <a:solidFill>
                    <a:srgbClr val="AA2B1E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ru-RU" sz="4400" b="1" dirty="0">
                <a:ln w="18000">
                  <a:solidFill>
                    <a:srgbClr val="AA2B1E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(</a:t>
            </a:r>
            <a:r>
              <a:rPr lang="ru-RU" sz="4400" b="1" dirty="0">
                <a:ln w="18000">
                  <a:solidFill>
                    <a:srgbClr val="AA2B1E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тортилья)</a:t>
            </a:r>
            <a:endParaRPr lang="ru-RU" sz="4400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203575" y="1585913"/>
            <a:ext cx="2779713" cy="330200"/>
          </a:xfrm>
        </p:spPr>
        <p:txBody>
          <a:bodyPr/>
          <a:lstStyle/>
          <a:p>
            <a:endParaRPr lang="ru-RU" sz="10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5425" y="2025650"/>
            <a:ext cx="5884863" cy="3603625"/>
          </a:xfrm>
        </p:spPr>
        <p:txBody>
          <a:bodyPr rtlCol="0"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Якщо у вас немає кінзи або ви не є великим шанувальником даної зелені, тоді  омлет можна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приготувати і без неї. Або замінити її, приміром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свіжою петрушкою.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Щоб очі не сльозилися при різанні цибулі, періодично змочуйте ніж в холодній воді, а краще охолодіть саму цибулину перед початком різання в морозильній камері, 10 хвилин буде достатньо.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Перед подаванням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стіл необхідно витримати 10 хвилин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млет можна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посипати тертим сиром або дрібно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нашаткованою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зеленню.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124744"/>
            <a:ext cx="27799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Поради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3"/>
          <p:cNvSpPr>
            <a:spLocks noGrp="1"/>
          </p:cNvSpPr>
          <p:nvPr>
            <p:ph type="title"/>
          </p:nvPr>
        </p:nvSpPr>
        <p:spPr>
          <a:xfrm>
            <a:off x="1547813" y="1052513"/>
            <a:ext cx="6253162" cy="1362075"/>
          </a:xfrm>
        </p:spPr>
        <p:txBody>
          <a:bodyPr/>
          <a:lstStyle/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Джерело: 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http://vercookbut.ru/cook/15346-ispanski-tortili.html</a:t>
            </a:r>
            <a:br>
              <a:rPr lang="en-US" sz="1800" smtClean="0">
                <a:latin typeface="Times New Roman" pitchFamily="18" charset="0"/>
                <a:cs typeface="Times New Roman" pitchFamily="18" charset="0"/>
              </a:rPr>
            </a:b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Текст 4"/>
          <p:cNvSpPr>
            <a:spLocks noGrp="1"/>
          </p:cNvSpPr>
          <p:nvPr>
            <p:ph type="body" idx="1"/>
          </p:nvPr>
        </p:nvSpPr>
        <p:spPr>
          <a:xfrm>
            <a:off x="1455738" y="3725863"/>
            <a:ext cx="6232525" cy="130968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67722">
            <a:off x="5743575" y="3035300"/>
            <a:ext cx="24733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971800"/>
            <a:ext cx="3232150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21369">
            <a:off x="933450" y="3170238"/>
            <a:ext cx="24003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 smtClean="0"/>
              <a:t>Покрокове приготування картопляних брендів</a:t>
            </a:r>
            <a:endParaRPr lang="ru-RU" sz="2400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smtClean="0"/>
              <a:t>Презентує майстер виробничого навчання Ярошенко Лариса Петрівна</a:t>
            </a:r>
          </a:p>
          <a:p>
            <a:endParaRPr lang="ru-RU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068638"/>
            <a:ext cx="29781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268413"/>
            <a:ext cx="6964362" cy="12033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Іспанський омлет</a:t>
            </a:r>
            <a:br>
              <a:rPr lang="uk-UA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uk-UA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(</a:t>
            </a:r>
            <a:r>
              <a:rPr lang="uk-UA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тортилья</a:t>
            </a:r>
            <a:r>
              <a:rPr lang="uk-UA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)</a:t>
            </a:r>
            <a:endParaRPr lang="ru-RU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2781300"/>
            <a:ext cx="6480175" cy="2447925"/>
          </a:xfrm>
        </p:spPr>
      </p:pic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6375" y="1052513"/>
            <a:ext cx="6964363" cy="10271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2420938"/>
            <a:ext cx="3086100" cy="2303462"/>
          </a:xfrm>
        </p:spPr>
      </p:pic>
      <p:sp>
        <p:nvSpPr>
          <p:cNvPr id="2" name="Прямоугольник 1"/>
          <p:cNvSpPr/>
          <p:nvPr/>
        </p:nvSpPr>
        <p:spPr>
          <a:xfrm>
            <a:off x="1115616" y="1124744"/>
            <a:ext cx="7200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Крок 1: приготування продуктів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4119" name="Объект 4118"/>
          <p:cNvSpPr>
            <a:spLocks noGrp="1"/>
          </p:cNvSpPr>
          <p:nvPr>
            <p:ph sz="quarter" idx="13"/>
          </p:nvPr>
        </p:nvSpPr>
        <p:spPr>
          <a:xfrm>
            <a:off x="1298575" y="2120900"/>
            <a:ext cx="3560763" cy="3603625"/>
          </a:xfrm>
        </p:spPr>
        <p:txBody>
          <a:bodyPr rtlCol="0"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початку підготуємо овочі. 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Оброблену цибулю нарізаємо середніми кубиками.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Підготовлену картоплю нарізаємо тоненькими часточками товщиною до 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міліметрів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Зелень кінзи промиваємо під проточною водою, просушуємо, подрібнюємо.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Проводимо санітарну обробку яєць. Розбиваємо їх в глибоку тарілку, 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допомогою вінчика збиваємо їх до однорідного стану.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>
          <a:xfrm>
            <a:off x="3779838" y="917575"/>
            <a:ext cx="1704975" cy="279400"/>
          </a:xfrm>
        </p:spPr>
        <p:txBody>
          <a:bodyPr/>
          <a:lstStyle/>
          <a:p>
            <a:endParaRPr lang="ru-RU" sz="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42988" y="1349375"/>
            <a:ext cx="3781425" cy="4600575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marL="274320" indent="-274320" algn="just"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Включаємо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температуру плити на маленький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сковороду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наливаємо  олію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і ставимо її на конфорку.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Після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того, як масло розігріється перекладаємо в сковороду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підготовлені  цибулю і  картоплю.</a:t>
            </a:r>
          </a:p>
          <a:p>
            <a:pPr marL="274320" indent="-274320" algn="just"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Обсмажуємо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 утворення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золотистої скоринки 10 -15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Періодично перемішуючи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картоплю.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цьому доводити картоплю до повної готовності не потрібно, за цей час вона повинна встигнути розм'якшитися і злегка змінити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колір, солимо і перчимо за смаком.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Объект 7" descr="обсмажуємо картоплю з цибулею"/>
          <p:cNvPicPr>
            <a:picLocks noGrp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5032375" y="1989138"/>
            <a:ext cx="3200400" cy="2376487"/>
          </a:xfrm>
        </p:spPr>
      </p:pic>
      <p:sp>
        <p:nvSpPr>
          <p:cNvPr id="2" name="Прямоугольник 1"/>
          <p:cNvSpPr/>
          <p:nvPr/>
        </p:nvSpPr>
        <p:spPr>
          <a:xfrm>
            <a:off x="1403648" y="764704"/>
            <a:ext cx="6840761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Крок 2: смажимо картоплю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765175"/>
            <a:ext cx="5919788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276475"/>
            <a:ext cx="32004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42988" y="1997075"/>
            <a:ext cx="3752850" cy="3694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Омлетна маса повинна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повністю закривати картоплю з цибулею.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Перемішуємо масу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допомогою кухонної лопатки, щоб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омлетна маса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рівномірно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змішалась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 картоплею.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осипаємо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картоплю подрібненої кінзою і заливаємо збитими яйцями.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Обсмажуємо на повільному вогні. Зробити середній вогонь, для того, щоб картопля 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зварислаь".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WordArt 4"/>
          <p:cNvSpPr>
            <a:spLocks noChangeArrowheads="1" noChangeShapeType="1" noTextEdit="1"/>
          </p:cNvSpPr>
          <p:nvPr/>
        </p:nvSpPr>
        <p:spPr bwMode="auto">
          <a:xfrm>
            <a:off x="2411413" y="765175"/>
            <a:ext cx="4392612" cy="57626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Comic Sans MS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377" y="764705"/>
            <a:ext cx="6965245" cy="57606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Крок 4: доведення до готовності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98575" y="1773238"/>
            <a:ext cx="3489325" cy="3024187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Обсмажувати омлет треба з обох сторін, з цього періодично перевіряємо стан нижнього шару, і коли він придбає гарний рум'яний колір, перевертаємо його на іншу сторону.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Обсмажуємо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омлет до повної готовності і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перекладаємо його на тарілку.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1989138"/>
            <a:ext cx="3200400" cy="2136775"/>
          </a:xfrm>
        </p:spPr>
      </p:pic>
    </p:spTree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620688"/>
            <a:ext cx="8215370" cy="868346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>
            <a:prstTxWarp prst="textDeflateBottom">
              <a:avLst>
                <a:gd name="adj" fmla="val 781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 </a:t>
            </a:r>
            <a:endParaRPr lang="uk-UA" sz="5400" dirty="0">
              <a:solidFill>
                <a:schemeClr val="accent4">
                  <a:lumMod val="75000"/>
                </a:schemeClr>
              </a:solidFill>
              <a:effectLst>
                <a:glow rad="101600">
                  <a:srgbClr val="003300">
                    <a:alpha val="6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404664"/>
            <a:ext cx="8174712" cy="6250136"/>
          </a:xfrm>
          <a:prstGeom prst="rect">
            <a:avLst/>
          </a:prstGeom>
          <a:scene3d>
            <a:camera prst="orthographicFront"/>
            <a:lightRig rig="threePt" dir="t"/>
          </a:scene3d>
        </p:spPr>
        <p:txBody>
          <a:bodyPr anchor="ctr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	</a:t>
            </a:r>
            <a:r>
              <a:rPr lang="uk-UA" sz="6200" dirty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rgbClr val="003300">
                      <a:alpha val="60000"/>
                    </a:srgbClr>
                  </a:glow>
                </a:effectLst>
                <a:latin typeface="+mj-lt"/>
                <a:ea typeface="+mj-ea"/>
                <a:cs typeface="+mj-cs"/>
              </a:rPr>
              <a:t>  </a:t>
            </a:r>
            <a:endParaRPr lang="uk-UA" sz="6200" dirty="0">
              <a:solidFill>
                <a:schemeClr val="accent4">
                  <a:lumMod val="75000"/>
                </a:schemeClr>
              </a:solidFill>
              <a:effectLst>
                <a:glow rad="101600">
                  <a:srgbClr val="003300">
                    <a:alpha val="60000"/>
                  </a:srgbClr>
                </a:glo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48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sz="27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298575" y="2120900"/>
            <a:ext cx="3200400" cy="3603625"/>
          </a:xfrm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 fontScale="47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Омлет подається в гарячому вигляді з будь-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напоєм, як варіант на сніданок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можна приготувати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свіжий цитрусовий сік.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 чьому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готувати цю страву можна не тільки на сніданок,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самі іспанці люблять готувати тортілью на вечерю.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 допомогою ножа нарізаємо тортілью на часточки і розкладаємо порційно по тарілках.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Подаємо до столу. 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48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4719638" y="2420938"/>
            <a:ext cx="3381375" cy="2592387"/>
          </a:xfrm>
        </p:spPr>
      </p:pic>
      <p:sp>
        <p:nvSpPr>
          <p:cNvPr id="2" name="Прямоугольник 1"/>
          <p:cNvSpPr/>
          <p:nvPr/>
        </p:nvSpPr>
        <p:spPr>
          <a:xfrm>
            <a:off x="971600" y="944409"/>
            <a:ext cx="711646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Крок </a:t>
            </a:r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подача іспанського омлету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cover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4"/>
          <p:cNvSpPr>
            <a:spLocks noGrp="1"/>
          </p:cNvSpPr>
          <p:nvPr>
            <p:ph type="title"/>
          </p:nvPr>
        </p:nvSpPr>
        <p:spPr>
          <a:xfrm rot="21540000">
            <a:off x="1077913" y="909638"/>
            <a:ext cx="3063875" cy="503237"/>
          </a:xfrm>
        </p:spPr>
        <p:txBody>
          <a:bodyPr/>
          <a:lstStyle/>
          <a:p>
            <a:r>
              <a:rPr lang="ru-RU" smtClean="0">
                <a:solidFill>
                  <a:srgbClr val="C00000"/>
                </a:solidFill>
              </a:rPr>
              <a:t>Іспанська тортилья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 rot="21540000">
            <a:off x="896938" y="1555750"/>
            <a:ext cx="3438525" cy="4198938"/>
          </a:xfrm>
        </p:spPr>
        <p:txBody>
          <a:bodyPr rtlCol="0">
            <a:normAutofit fontScale="92500" lnSpcReduction="10000"/>
          </a:bodyPr>
          <a:lstStyle/>
          <a:p>
            <a:pPr marL="285750" indent="-28575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Іспанську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тортилью подають як самостійне блюдо або як холодну закуску, а нерідко використовують для приготування бутербродів, сандвічів, канапе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Як гарнір до м’яса або риби тортилья теж буде гарна — адже, по суті, іспанська тортилья — це смажена картопля з яйцем або знайома всім яєчня з картоплею і цибулею.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що застосування іспанського омлету тортилья можна знайти найрізноманітніше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fontAlgn="auto">
              <a:spcAft>
                <a:spcPts val="0"/>
              </a:spcAft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34373" r="34373"/>
          <a:stretch>
            <a:fillRect/>
          </a:stretch>
        </p:blipFill>
        <p:spPr>
          <a:xfrm rot="60000">
            <a:off x="4281488" y="579438"/>
            <a:ext cx="4016375" cy="5800725"/>
          </a:xfrm>
          <a:ln w="9525">
            <a:noFill/>
          </a:ln>
          <a:effectLst/>
        </p:spPr>
      </p:pic>
    </p:spTree>
  </p:cSld>
  <p:clrMapOvr>
    <a:masterClrMapping/>
  </p:clrMapOvr>
  <p:transition spd="slow" advClick="0" advTm="20000">
    <p:pul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1844</TotalTime>
  <Words>377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</vt:lpstr>
      <vt:lpstr>Constantia</vt:lpstr>
      <vt:lpstr>Brush Script MT</vt:lpstr>
      <vt:lpstr>Calibri</vt:lpstr>
      <vt:lpstr>Franklin Gothic Book</vt:lpstr>
      <vt:lpstr>Rage Italic</vt:lpstr>
      <vt:lpstr>Times New Roman</vt:lpstr>
      <vt:lpstr>Кнопка</vt:lpstr>
      <vt:lpstr>Кнопка</vt:lpstr>
      <vt:lpstr>Кнопка</vt:lpstr>
      <vt:lpstr>Кнопка</vt:lpstr>
      <vt:lpstr>Слайд 1</vt:lpstr>
      <vt:lpstr>Покрокове приготування картопляних брендів</vt:lpstr>
      <vt:lpstr>Іспанський омлет (тортилья)</vt:lpstr>
      <vt:lpstr>    </vt:lpstr>
      <vt:lpstr>Слайд 5</vt:lpstr>
      <vt:lpstr>Слайд 6</vt:lpstr>
      <vt:lpstr>Слайд 7</vt:lpstr>
      <vt:lpstr> </vt:lpstr>
      <vt:lpstr>Іспанська тортилья </vt:lpstr>
      <vt:lpstr>Слайд 10</vt:lpstr>
      <vt:lpstr>Джерело: http://vercookbut.ru/cook/15346-ispanski-tortili.html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>Admin</cp:lastModifiedBy>
  <cp:revision>93</cp:revision>
  <dcterms:created xsi:type="dcterms:W3CDTF">2008-10-14T15:02:48Z</dcterms:created>
  <dcterms:modified xsi:type="dcterms:W3CDTF">2018-11-14T07:39:19Z</dcterms:modified>
</cp:coreProperties>
</file>