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82" r:id="rId8"/>
    <p:sldId id="283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84" r:id="rId18"/>
    <p:sldId id="270" r:id="rId19"/>
    <p:sldId id="271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682" autoAdjust="0"/>
    <p:restoredTop sz="94660"/>
  </p:normalViewPr>
  <p:slideViewPr>
    <p:cSldViewPr snapToGrid="0">
      <p:cViewPr>
        <p:scale>
          <a:sx n="50" d="100"/>
          <a:sy n="50" d="100"/>
        </p:scale>
        <p:origin x="956" y="3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B3A647-27EB-4377-A6BE-D4CAEC79307D}" type="doc">
      <dgm:prSet loTypeId="urn:microsoft.com/office/officeart/2005/8/layout/radial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1E2A59F-F81F-4CCF-85A5-BA34D1EB6B2E}">
      <dgm:prSet phldrT="[Текст]"/>
      <dgm:spPr/>
      <dgm:t>
        <a:bodyPr/>
        <a:lstStyle/>
        <a:p>
          <a:r>
            <a:rPr lang="uk-UA" dirty="0" smtClean="0"/>
            <a:t>Що таке чай?</a:t>
          </a:r>
          <a:endParaRPr lang="ru-RU" dirty="0"/>
        </a:p>
      </dgm:t>
    </dgm:pt>
    <dgm:pt modelId="{371FFAAC-17C3-4D21-A852-669D575068FA}" type="parTrans" cxnId="{AC791A54-A8EF-45DF-ABDF-5FBB8C890D6A}">
      <dgm:prSet/>
      <dgm:spPr/>
      <dgm:t>
        <a:bodyPr/>
        <a:lstStyle/>
        <a:p>
          <a:endParaRPr lang="ru-RU"/>
        </a:p>
      </dgm:t>
    </dgm:pt>
    <dgm:pt modelId="{F68B8966-78AE-44E0-A8EF-FC75E12094D4}" type="sibTrans" cxnId="{AC791A54-A8EF-45DF-ABDF-5FBB8C890D6A}">
      <dgm:prSet/>
      <dgm:spPr/>
      <dgm:t>
        <a:bodyPr/>
        <a:lstStyle/>
        <a:p>
          <a:endParaRPr lang="ru-RU"/>
        </a:p>
      </dgm:t>
    </dgm:pt>
    <dgm:pt modelId="{1290C6B3-0A5E-4EC6-9190-4A6F2B1D146C}">
      <dgm:prSet phldrT="[Текст]" custT="1"/>
      <dgm:spPr/>
      <dgm:t>
        <a:bodyPr/>
        <a:lstStyle/>
        <a:p>
          <a:r>
            <a:rPr lang="uk-UA" sz="2800" dirty="0" smtClean="0"/>
            <a:t>Ліки</a:t>
          </a:r>
          <a:endParaRPr lang="ru-RU" sz="2800" dirty="0"/>
        </a:p>
      </dgm:t>
    </dgm:pt>
    <dgm:pt modelId="{5A452F52-6BAE-40B3-AECE-5B4627F2B5AE}" type="parTrans" cxnId="{7E80F36D-D252-4241-9EE3-95E0D8115C60}">
      <dgm:prSet/>
      <dgm:spPr/>
      <dgm:t>
        <a:bodyPr/>
        <a:lstStyle/>
        <a:p>
          <a:endParaRPr lang="ru-RU"/>
        </a:p>
      </dgm:t>
    </dgm:pt>
    <dgm:pt modelId="{33F78A20-E87A-49AA-9F6A-4104AD791125}" type="sibTrans" cxnId="{7E80F36D-D252-4241-9EE3-95E0D8115C60}">
      <dgm:prSet/>
      <dgm:spPr/>
      <dgm:t>
        <a:bodyPr/>
        <a:lstStyle/>
        <a:p>
          <a:endParaRPr lang="ru-RU"/>
        </a:p>
      </dgm:t>
    </dgm:pt>
    <dgm:pt modelId="{6FA162D3-776D-43EE-9A71-10D88FD229C2}">
      <dgm:prSet phldrT="[Текст]" custT="1"/>
      <dgm:spPr/>
      <dgm:t>
        <a:bodyPr/>
        <a:lstStyle/>
        <a:p>
          <a:r>
            <a:rPr lang="ru-RU" sz="1600" dirty="0" err="1" smtClean="0"/>
            <a:t>Щоденний</a:t>
          </a:r>
          <a:r>
            <a:rPr lang="ru-RU" sz="1600" dirty="0" smtClean="0"/>
            <a:t> </a:t>
          </a:r>
          <a:r>
            <a:rPr lang="ru-RU" sz="1600" dirty="0" err="1" smtClean="0"/>
            <a:t>ранковий</a:t>
          </a:r>
          <a:r>
            <a:rPr lang="ru-RU" sz="1600" dirty="0" smtClean="0"/>
            <a:t> </a:t>
          </a:r>
          <a:r>
            <a:rPr lang="ru-RU" sz="1600" dirty="0" err="1" smtClean="0"/>
            <a:t>напій</a:t>
          </a:r>
          <a:endParaRPr lang="ru-RU" sz="1600" dirty="0"/>
        </a:p>
      </dgm:t>
    </dgm:pt>
    <dgm:pt modelId="{8762D7B7-4DE0-49AB-9CD1-E0AE30468D87}" type="parTrans" cxnId="{31145995-1445-4563-AA24-D96D9D1E452D}">
      <dgm:prSet/>
      <dgm:spPr/>
      <dgm:t>
        <a:bodyPr/>
        <a:lstStyle/>
        <a:p>
          <a:endParaRPr lang="ru-RU"/>
        </a:p>
      </dgm:t>
    </dgm:pt>
    <dgm:pt modelId="{57864BF4-432A-47D8-9D7B-9C6B85179272}" type="sibTrans" cxnId="{31145995-1445-4563-AA24-D96D9D1E452D}">
      <dgm:prSet/>
      <dgm:spPr/>
      <dgm:t>
        <a:bodyPr/>
        <a:lstStyle/>
        <a:p>
          <a:endParaRPr lang="ru-RU"/>
        </a:p>
      </dgm:t>
    </dgm:pt>
    <dgm:pt modelId="{B4288037-9059-46B5-BF32-B296617C52FA}">
      <dgm:prSet phldrT="[Текст]" custT="1"/>
      <dgm:spPr/>
      <dgm:t>
        <a:bodyPr/>
        <a:lstStyle/>
        <a:p>
          <a:r>
            <a:rPr lang="uk-UA" sz="2000" dirty="0" smtClean="0"/>
            <a:t>Товар</a:t>
          </a:r>
          <a:endParaRPr lang="ru-RU" sz="2000" dirty="0"/>
        </a:p>
      </dgm:t>
    </dgm:pt>
    <dgm:pt modelId="{8D6E45D9-B70A-4BA8-8C7E-13A6273F3609}" type="parTrans" cxnId="{48088542-83B0-4977-95F7-D8356F8A6BF4}">
      <dgm:prSet/>
      <dgm:spPr/>
      <dgm:t>
        <a:bodyPr/>
        <a:lstStyle/>
        <a:p>
          <a:endParaRPr lang="ru-RU"/>
        </a:p>
      </dgm:t>
    </dgm:pt>
    <dgm:pt modelId="{C399A054-081F-4324-B1AE-6F48F1756914}" type="sibTrans" cxnId="{48088542-83B0-4977-95F7-D8356F8A6BF4}">
      <dgm:prSet/>
      <dgm:spPr/>
      <dgm:t>
        <a:bodyPr/>
        <a:lstStyle/>
        <a:p>
          <a:endParaRPr lang="ru-RU"/>
        </a:p>
      </dgm:t>
    </dgm:pt>
    <dgm:pt modelId="{7AA52917-B8B4-4904-A431-B61414234634}">
      <dgm:prSet phldrT="[Текст]" custT="1"/>
      <dgm:spPr/>
      <dgm:t>
        <a:bodyPr/>
        <a:lstStyle/>
        <a:p>
          <a:r>
            <a:rPr lang="ru-RU" sz="1800" dirty="0" err="1" smtClean="0"/>
            <a:t>Набір</a:t>
          </a:r>
          <a:r>
            <a:rPr lang="ru-RU" sz="1800" dirty="0" smtClean="0"/>
            <a:t> </a:t>
          </a:r>
          <a:r>
            <a:rPr lang="ru-RU" sz="1800" dirty="0" err="1" smtClean="0"/>
            <a:t>вітамінів</a:t>
          </a:r>
          <a:endParaRPr lang="ru-RU" sz="1800" dirty="0"/>
        </a:p>
      </dgm:t>
    </dgm:pt>
    <dgm:pt modelId="{0D1A0321-E642-4E1A-BC8E-43BF8D1A1AE4}" type="parTrans" cxnId="{C2B5AE4E-F4DE-490B-B3D6-72949E7F5C41}">
      <dgm:prSet/>
      <dgm:spPr/>
      <dgm:t>
        <a:bodyPr/>
        <a:lstStyle/>
        <a:p>
          <a:endParaRPr lang="ru-RU"/>
        </a:p>
      </dgm:t>
    </dgm:pt>
    <dgm:pt modelId="{E53145DA-E836-45CC-B9D5-3D497CF6517B}" type="sibTrans" cxnId="{C2B5AE4E-F4DE-490B-B3D6-72949E7F5C41}">
      <dgm:prSet/>
      <dgm:spPr/>
      <dgm:t>
        <a:bodyPr/>
        <a:lstStyle/>
        <a:p>
          <a:endParaRPr lang="ru-RU"/>
        </a:p>
      </dgm:t>
    </dgm:pt>
    <dgm:pt modelId="{EF49ABC0-503F-4848-9A71-14F0783936FC}">
      <dgm:prSet phldrT="[Текст]"/>
      <dgm:spPr/>
      <dgm:t>
        <a:bodyPr/>
        <a:lstStyle/>
        <a:p>
          <a:endParaRPr lang="ru-RU" dirty="0"/>
        </a:p>
      </dgm:t>
    </dgm:pt>
    <dgm:pt modelId="{25817149-DBCC-4EC5-945F-AECA0E168CFA}" type="parTrans" cxnId="{F67751E3-4E64-422F-AC5A-D85465789FCE}">
      <dgm:prSet/>
      <dgm:spPr/>
      <dgm:t>
        <a:bodyPr/>
        <a:lstStyle/>
        <a:p>
          <a:endParaRPr lang="ru-RU"/>
        </a:p>
      </dgm:t>
    </dgm:pt>
    <dgm:pt modelId="{3A2DB61F-BBC1-4DF8-80B1-9B4F0DE3C9FB}" type="sibTrans" cxnId="{F67751E3-4E64-422F-AC5A-D85465789FCE}">
      <dgm:prSet/>
      <dgm:spPr/>
      <dgm:t>
        <a:bodyPr/>
        <a:lstStyle/>
        <a:p>
          <a:endParaRPr lang="ru-RU"/>
        </a:p>
      </dgm:t>
    </dgm:pt>
    <dgm:pt modelId="{0F36C0D2-BBC7-4C5F-9A3A-1174320DDEF0}">
      <dgm:prSet phldrT="[Текст]" custT="1"/>
      <dgm:spPr/>
      <dgm:t>
        <a:bodyPr/>
        <a:lstStyle/>
        <a:p>
          <a:r>
            <a:rPr lang="uk-UA" sz="2000" dirty="0" smtClean="0"/>
            <a:t>Звичай</a:t>
          </a:r>
          <a:endParaRPr lang="ru-RU" sz="2000" dirty="0"/>
        </a:p>
      </dgm:t>
    </dgm:pt>
    <dgm:pt modelId="{BAD7B8A8-B3A3-4698-974E-76E15775076D}" type="parTrans" cxnId="{ACF5FE63-51B4-4403-A576-EEF8614852C2}">
      <dgm:prSet/>
      <dgm:spPr/>
      <dgm:t>
        <a:bodyPr/>
        <a:lstStyle/>
        <a:p>
          <a:endParaRPr lang="ru-RU"/>
        </a:p>
      </dgm:t>
    </dgm:pt>
    <dgm:pt modelId="{8BC49577-80C9-4740-94C6-17150B6FAA04}" type="sibTrans" cxnId="{ACF5FE63-51B4-4403-A576-EEF8614852C2}">
      <dgm:prSet/>
      <dgm:spPr/>
      <dgm:t>
        <a:bodyPr/>
        <a:lstStyle/>
        <a:p>
          <a:endParaRPr lang="ru-RU"/>
        </a:p>
      </dgm:t>
    </dgm:pt>
    <dgm:pt modelId="{712CCC07-7291-463B-9F86-CEEDF7403CAE}">
      <dgm:prSet phldrT="[Текст]" custT="1"/>
      <dgm:spPr/>
      <dgm:t>
        <a:bodyPr/>
        <a:lstStyle/>
        <a:p>
          <a:r>
            <a:rPr lang="uk-UA" sz="1800" dirty="0" smtClean="0"/>
            <a:t>Традиція</a:t>
          </a:r>
          <a:endParaRPr lang="ru-RU" sz="1800" dirty="0"/>
        </a:p>
      </dgm:t>
    </dgm:pt>
    <dgm:pt modelId="{EEDA583C-094C-4275-A1EF-3269CB41BED4}" type="parTrans" cxnId="{8FC746B5-E4B3-4A9B-86A3-BDD0191F5BEC}">
      <dgm:prSet/>
      <dgm:spPr/>
      <dgm:t>
        <a:bodyPr/>
        <a:lstStyle/>
        <a:p>
          <a:endParaRPr lang="ru-RU"/>
        </a:p>
      </dgm:t>
    </dgm:pt>
    <dgm:pt modelId="{09ADEECB-992C-4855-BF01-FB966E74BB86}" type="sibTrans" cxnId="{8FC746B5-E4B3-4A9B-86A3-BDD0191F5BEC}">
      <dgm:prSet/>
      <dgm:spPr/>
      <dgm:t>
        <a:bodyPr/>
        <a:lstStyle/>
        <a:p>
          <a:endParaRPr lang="ru-RU"/>
        </a:p>
      </dgm:t>
    </dgm:pt>
    <dgm:pt modelId="{28E7FED4-1EDF-4508-BA68-C2F05342C940}">
      <dgm:prSet phldrT="[Текст]" custT="1"/>
      <dgm:spPr/>
      <dgm:t>
        <a:bodyPr/>
        <a:lstStyle/>
        <a:p>
          <a:r>
            <a:rPr lang="uk-UA" sz="1800" dirty="0" smtClean="0"/>
            <a:t>Культура</a:t>
          </a:r>
          <a:r>
            <a:rPr lang="uk-UA" sz="1500" dirty="0" smtClean="0"/>
            <a:t> </a:t>
          </a:r>
          <a:endParaRPr lang="ru-RU" sz="1500" dirty="0"/>
        </a:p>
      </dgm:t>
    </dgm:pt>
    <dgm:pt modelId="{03C74FF0-E05A-4FC6-864E-B6C0403858D1}" type="parTrans" cxnId="{0B088216-80FB-47C7-A4CB-B1F20FBC1CEC}">
      <dgm:prSet/>
      <dgm:spPr/>
      <dgm:t>
        <a:bodyPr/>
        <a:lstStyle/>
        <a:p>
          <a:endParaRPr lang="ru-RU"/>
        </a:p>
      </dgm:t>
    </dgm:pt>
    <dgm:pt modelId="{1F44AC9C-FECA-4E8E-A983-8F156F867D54}" type="sibTrans" cxnId="{0B088216-80FB-47C7-A4CB-B1F20FBC1CEC}">
      <dgm:prSet/>
      <dgm:spPr/>
      <dgm:t>
        <a:bodyPr/>
        <a:lstStyle/>
        <a:p>
          <a:endParaRPr lang="ru-RU"/>
        </a:p>
      </dgm:t>
    </dgm:pt>
    <dgm:pt modelId="{F86B6801-2B41-46B9-900F-0910416B518B}" type="pres">
      <dgm:prSet presAssocID="{12B3A647-27EB-4377-A6BE-D4CAEC79307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AB5A107-682E-4645-9904-0FB8664189B1}" type="pres">
      <dgm:prSet presAssocID="{91E2A59F-F81F-4CCF-85A5-BA34D1EB6B2E}" presName="centerShape" presStyleLbl="node0" presStyleIdx="0" presStyleCnt="1"/>
      <dgm:spPr/>
      <dgm:t>
        <a:bodyPr/>
        <a:lstStyle/>
        <a:p>
          <a:endParaRPr lang="ru-RU"/>
        </a:p>
      </dgm:t>
    </dgm:pt>
    <dgm:pt modelId="{17025E15-9F94-44B1-B8FF-81BBBCED54D0}" type="pres">
      <dgm:prSet presAssocID="{5A452F52-6BAE-40B3-AECE-5B4627F2B5AE}" presName="parTrans" presStyleLbl="sibTrans2D1" presStyleIdx="0" presStyleCnt="7"/>
      <dgm:spPr/>
      <dgm:t>
        <a:bodyPr/>
        <a:lstStyle/>
        <a:p>
          <a:endParaRPr lang="ru-RU"/>
        </a:p>
      </dgm:t>
    </dgm:pt>
    <dgm:pt modelId="{C1D3D284-B58D-429F-BFC4-3144B40D1838}" type="pres">
      <dgm:prSet presAssocID="{5A452F52-6BAE-40B3-AECE-5B4627F2B5AE}" presName="connectorText" presStyleLbl="sibTrans2D1" presStyleIdx="0" presStyleCnt="7"/>
      <dgm:spPr/>
      <dgm:t>
        <a:bodyPr/>
        <a:lstStyle/>
        <a:p>
          <a:endParaRPr lang="ru-RU"/>
        </a:p>
      </dgm:t>
    </dgm:pt>
    <dgm:pt modelId="{4B71CBF5-BD7D-4DAD-A2A8-D58AD5163888}" type="pres">
      <dgm:prSet presAssocID="{1290C6B3-0A5E-4EC6-9190-4A6F2B1D146C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907EB4-2F96-4BB9-86B5-6BA351E3304D}" type="pres">
      <dgm:prSet presAssocID="{8762D7B7-4DE0-49AB-9CD1-E0AE30468D87}" presName="parTrans" presStyleLbl="sibTrans2D1" presStyleIdx="1" presStyleCnt="7"/>
      <dgm:spPr/>
      <dgm:t>
        <a:bodyPr/>
        <a:lstStyle/>
        <a:p>
          <a:endParaRPr lang="ru-RU"/>
        </a:p>
      </dgm:t>
    </dgm:pt>
    <dgm:pt modelId="{A428B2D7-F37E-4CD1-8006-31F6B00ECDFA}" type="pres">
      <dgm:prSet presAssocID="{8762D7B7-4DE0-49AB-9CD1-E0AE30468D87}" presName="connectorText" presStyleLbl="sibTrans2D1" presStyleIdx="1" presStyleCnt="7"/>
      <dgm:spPr/>
      <dgm:t>
        <a:bodyPr/>
        <a:lstStyle/>
        <a:p>
          <a:endParaRPr lang="ru-RU"/>
        </a:p>
      </dgm:t>
    </dgm:pt>
    <dgm:pt modelId="{650BF063-3C10-445B-A487-DD507B2DDDF3}" type="pres">
      <dgm:prSet presAssocID="{6FA162D3-776D-43EE-9A71-10D88FD229C2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0DC527-1FA8-47AD-9F26-2A027F5C0322}" type="pres">
      <dgm:prSet presAssocID="{8D6E45D9-B70A-4BA8-8C7E-13A6273F3609}" presName="parTrans" presStyleLbl="sibTrans2D1" presStyleIdx="2" presStyleCnt="7"/>
      <dgm:spPr/>
      <dgm:t>
        <a:bodyPr/>
        <a:lstStyle/>
        <a:p>
          <a:endParaRPr lang="ru-RU"/>
        </a:p>
      </dgm:t>
    </dgm:pt>
    <dgm:pt modelId="{1B19DE90-8E7F-4687-9CC4-E11D8B8DB7CB}" type="pres">
      <dgm:prSet presAssocID="{8D6E45D9-B70A-4BA8-8C7E-13A6273F3609}" presName="connectorText" presStyleLbl="sibTrans2D1" presStyleIdx="2" presStyleCnt="7"/>
      <dgm:spPr/>
      <dgm:t>
        <a:bodyPr/>
        <a:lstStyle/>
        <a:p>
          <a:endParaRPr lang="ru-RU"/>
        </a:p>
      </dgm:t>
    </dgm:pt>
    <dgm:pt modelId="{E432E4E0-5DEE-44AA-83A3-4189431E39D4}" type="pres">
      <dgm:prSet presAssocID="{B4288037-9059-46B5-BF32-B296617C52FA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847905-91D5-469A-A128-1FC2B270A316}" type="pres">
      <dgm:prSet presAssocID="{0D1A0321-E642-4E1A-BC8E-43BF8D1A1AE4}" presName="parTrans" presStyleLbl="sibTrans2D1" presStyleIdx="3" presStyleCnt="7"/>
      <dgm:spPr/>
      <dgm:t>
        <a:bodyPr/>
        <a:lstStyle/>
        <a:p>
          <a:endParaRPr lang="ru-RU"/>
        </a:p>
      </dgm:t>
    </dgm:pt>
    <dgm:pt modelId="{251CB096-2373-4A68-8DF9-D269FDDD2538}" type="pres">
      <dgm:prSet presAssocID="{0D1A0321-E642-4E1A-BC8E-43BF8D1A1AE4}" presName="connectorText" presStyleLbl="sibTrans2D1" presStyleIdx="3" presStyleCnt="7"/>
      <dgm:spPr/>
      <dgm:t>
        <a:bodyPr/>
        <a:lstStyle/>
        <a:p>
          <a:endParaRPr lang="ru-RU"/>
        </a:p>
      </dgm:t>
    </dgm:pt>
    <dgm:pt modelId="{79BFC7DA-5479-4A9B-B25A-B90DBD525E38}" type="pres">
      <dgm:prSet presAssocID="{7AA52917-B8B4-4904-A431-B61414234634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8DEC88-6252-4512-873A-1609E9707138}" type="pres">
      <dgm:prSet presAssocID="{BAD7B8A8-B3A3-4698-974E-76E15775076D}" presName="parTrans" presStyleLbl="sibTrans2D1" presStyleIdx="4" presStyleCnt="7"/>
      <dgm:spPr/>
      <dgm:t>
        <a:bodyPr/>
        <a:lstStyle/>
        <a:p>
          <a:endParaRPr lang="ru-RU"/>
        </a:p>
      </dgm:t>
    </dgm:pt>
    <dgm:pt modelId="{B3910C4F-CCFE-4AD0-97C5-6E45938A2558}" type="pres">
      <dgm:prSet presAssocID="{BAD7B8A8-B3A3-4698-974E-76E15775076D}" presName="connectorText" presStyleLbl="sibTrans2D1" presStyleIdx="4" presStyleCnt="7"/>
      <dgm:spPr/>
      <dgm:t>
        <a:bodyPr/>
        <a:lstStyle/>
        <a:p>
          <a:endParaRPr lang="ru-RU"/>
        </a:p>
      </dgm:t>
    </dgm:pt>
    <dgm:pt modelId="{7024F31C-AD8B-4A10-BAA7-4F20532DAC97}" type="pres">
      <dgm:prSet presAssocID="{0F36C0D2-BBC7-4C5F-9A3A-1174320DDEF0}" presName="node" presStyleLbl="node1" presStyleIdx="4" presStyleCnt="7" custRadScaleRad="98934" custRadScaleInc="11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36176D-D285-426B-9D3D-BDA4A40C7634}" type="pres">
      <dgm:prSet presAssocID="{EEDA583C-094C-4275-A1EF-3269CB41BED4}" presName="parTrans" presStyleLbl="sibTrans2D1" presStyleIdx="5" presStyleCnt="7"/>
      <dgm:spPr/>
      <dgm:t>
        <a:bodyPr/>
        <a:lstStyle/>
        <a:p>
          <a:endParaRPr lang="ru-RU"/>
        </a:p>
      </dgm:t>
    </dgm:pt>
    <dgm:pt modelId="{DD36A052-C1B0-49B1-BEF9-82886AD616E8}" type="pres">
      <dgm:prSet presAssocID="{EEDA583C-094C-4275-A1EF-3269CB41BED4}" presName="connectorText" presStyleLbl="sibTrans2D1" presStyleIdx="5" presStyleCnt="7"/>
      <dgm:spPr/>
      <dgm:t>
        <a:bodyPr/>
        <a:lstStyle/>
        <a:p>
          <a:endParaRPr lang="ru-RU"/>
        </a:p>
      </dgm:t>
    </dgm:pt>
    <dgm:pt modelId="{815CC97D-A22E-4388-B5B5-F637E95E9074}" type="pres">
      <dgm:prSet presAssocID="{712CCC07-7291-463B-9F86-CEEDF7403CAE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813607-F91F-48CD-A110-C2AC5F088F6B}" type="pres">
      <dgm:prSet presAssocID="{03C74FF0-E05A-4FC6-864E-B6C0403858D1}" presName="parTrans" presStyleLbl="sibTrans2D1" presStyleIdx="6" presStyleCnt="7"/>
      <dgm:spPr/>
      <dgm:t>
        <a:bodyPr/>
        <a:lstStyle/>
        <a:p>
          <a:endParaRPr lang="ru-RU"/>
        </a:p>
      </dgm:t>
    </dgm:pt>
    <dgm:pt modelId="{848ABCC2-A209-4EAD-96D8-D9B205715068}" type="pres">
      <dgm:prSet presAssocID="{03C74FF0-E05A-4FC6-864E-B6C0403858D1}" presName="connectorText" presStyleLbl="sibTrans2D1" presStyleIdx="6" presStyleCnt="7"/>
      <dgm:spPr/>
      <dgm:t>
        <a:bodyPr/>
        <a:lstStyle/>
        <a:p>
          <a:endParaRPr lang="ru-RU"/>
        </a:p>
      </dgm:t>
    </dgm:pt>
    <dgm:pt modelId="{9869916E-2079-4EFA-A7A9-488C069A1A19}" type="pres">
      <dgm:prSet presAssocID="{28E7FED4-1EDF-4508-BA68-C2F05342C940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1B2C5D-30D4-4D98-B70B-EE7522A33375}" type="presOf" srcId="{03C74FF0-E05A-4FC6-864E-B6C0403858D1}" destId="{848ABCC2-A209-4EAD-96D8-D9B205715068}" srcOrd="1" destOrd="0" presId="urn:microsoft.com/office/officeart/2005/8/layout/radial5"/>
    <dgm:cxn modelId="{7E80F36D-D252-4241-9EE3-95E0D8115C60}" srcId="{91E2A59F-F81F-4CCF-85A5-BA34D1EB6B2E}" destId="{1290C6B3-0A5E-4EC6-9190-4A6F2B1D146C}" srcOrd="0" destOrd="0" parTransId="{5A452F52-6BAE-40B3-AECE-5B4627F2B5AE}" sibTransId="{33F78A20-E87A-49AA-9F6A-4104AD791125}"/>
    <dgm:cxn modelId="{ACF5FE63-51B4-4403-A576-EEF8614852C2}" srcId="{91E2A59F-F81F-4CCF-85A5-BA34D1EB6B2E}" destId="{0F36C0D2-BBC7-4C5F-9A3A-1174320DDEF0}" srcOrd="4" destOrd="0" parTransId="{BAD7B8A8-B3A3-4698-974E-76E15775076D}" sibTransId="{8BC49577-80C9-4740-94C6-17150B6FAA04}"/>
    <dgm:cxn modelId="{49B124E1-563E-4894-9EA1-9902C5153C62}" type="presOf" srcId="{8762D7B7-4DE0-49AB-9CD1-E0AE30468D87}" destId="{4D907EB4-2F96-4BB9-86B5-6BA351E3304D}" srcOrd="0" destOrd="0" presId="urn:microsoft.com/office/officeart/2005/8/layout/radial5"/>
    <dgm:cxn modelId="{8FC746B5-E4B3-4A9B-86A3-BDD0191F5BEC}" srcId="{91E2A59F-F81F-4CCF-85A5-BA34D1EB6B2E}" destId="{712CCC07-7291-463B-9F86-CEEDF7403CAE}" srcOrd="5" destOrd="0" parTransId="{EEDA583C-094C-4275-A1EF-3269CB41BED4}" sibTransId="{09ADEECB-992C-4855-BF01-FB966E74BB86}"/>
    <dgm:cxn modelId="{FC0BE671-7086-4312-B0A0-40314B301D1D}" type="presOf" srcId="{8D6E45D9-B70A-4BA8-8C7E-13A6273F3609}" destId="{1B19DE90-8E7F-4687-9CC4-E11D8B8DB7CB}" srcOrd="1" destOrd="0" presId="urn:microsoft.com/office/officeart/2005/8/layout/radial5"/>
    <dgm:cxn modelId="{EF4357F5-A032-4203-A524-C9E1A867A886}" type="presOf" srcId="{0D1A0321-E642-4E1A-BC8E-43BF8D1A1AE4}" destId="{94847905-91D5-469A-A128-1FC2B270A316}" srcOrd="0" destOrd="0" presId="urn:microsoft.com/office/officeart/2005/8/layout/radial5"/>
    <dgm:cxn modelId="{F67751E3-4E64-422F-AC5A-D85465789FCE}" srcId="{12B3A647-27EB-4377-A6BE-D4CAEC79307D}" destId="{EF49ABC0-503F-4848-9A71-14F0783936FC}" srcOrd="1" destOrd="0" parTransId="{25817149-DBCC-4EC5-945F-AECA0E168CFA}" sibTransId="{3A2DB61F-BBC1-4DF8-80B1-9B4F0DE3C9FB}"/>
    <dgm:cxn modelId="{C49187A3-153B-45BB-898E-909421E021D2}" type="presOf" srcId="{5A452F52-6BAE-40B3-AECE-5B4627F2B5AE}" destId="{17025E15-9F94-44B1-B8FF-81BBBCED54D0}" srcOrd="0" destOrd="0" presId="urn:microsoft.com/office/officeart/2005/8/layout/radial5"/>
    <dgm:cxn modelId="{5215F92D-33AA-4DD8-93C2-968FB834C229}" type="presOf" srcId="{BAD7B8A8-B3A3-4698-974E-76E15775076D}" destId="{6C8DEC88-6252-4512-873A-1609E9707138}" srcOrd="0" destOrd="0" presId="urn:microsoft.com/office/officeart/2005/8/layout/radial5"/>
    <dgm:cxn modelId="{46454D70-BB94-4C42-B725-7E449DA2D1ED}" type="presOf" srcId="{EEDA583C-094C-4275-A1EF-3269CB41BED4}" destId="{FE36176D-D285-426B-9D3D-BDA4A40C7634}" srcOrd="0" destOrd="0" presId="urn:microsoft.com/office/officeart/2005/8/layout/radial5"/>
    <dgm:cxn modelId="{01B2ABF4-DB42-4EA7-BE36-E72C6A9DC5D2}" type="presOf" srcId="{5A452F52-6BAE-40B3-AECE-5B4627F2B5AE}" destId="{C1D3D284-B58D-429F-BFC4-3144B40D1838}" srcOrd="1" destOrd="0" presId="urn:microsoft.com/office/officeart/2005/8/layout/radial5"/>
    <dgm:cxn modelId="{D50829E1-8C98-45F9-BBF1-7A6159538A05}" type="presOf" srcId="{B4288037-9059-46B5-BF32-B296617C52FA}" destId="{E432E4E0-5DEE-44AA-83A3-4189431E39D4}" srcOrd="0" destOrd="0" presId="urn:microsoft.com/office/officeart/2005/8/layout/radial5"/>
    <dgm:cxn modelId="{0B088216-80FB-47C7-A4CB-B1F20FBC1CEC}" srcId="{91E2A59F-F81F-4CCF-85A5-BA34D1EB6B2E}" destId="{28E7FED4-1EDF-4508-BA68-C2F05342C940}" srcOrd="6" destOrd="0" parTransId="{03C74FF0-E05A-4FC6-864E-B6C0403858D1}" sibTransId="{1F44AC9C-FECA-4E8E-A983-8F156F867D54}"/>
    <dgm:cxn modelId="{88BE61B2-94CC-482D-8FD8-9B2AFA6DBB37}" type="presOf" srcId="{8762D7B7-4DE0-49AB-9CD1-E0AE30468D87}" destId="{A428B2D7-F37E-4CD1-8006-31F6B00ECDFA}" srcOrd="1" destOrd="0" presId="urn:microsoft.com/office/officeart/2005/8/layout/radial5"/>
    <dgm:cxn modelId="{1FDFAD87-E2D2-4805-AD9B-3FF621C32BEB}" type="presOf" srcId="{28E7FED4-1EDF-4508-BA68-C2F05342C940}" destId="{9869916E-2079-4EFA-A7A9-488C069A1A19}" srcOrd="0" destOrd="0" presId="urn:microsoft.com/office/officeart/2005/8/layout/radial5"/>
    <dgm:cxn modelId="{267DBED8-B2D1-4790-B3ED-0B899776BF52}" type="presOf" srcId="{03C74FF0-E05A-4FC6-864E-B6C0403858D1}" destId="{18813607-F91F-48CD-A110-C2AC5F088F6B}" srcOrd="0" destOrd="0" presId="urn:microsoft.com/office/officeart/2005/8/layout/radial5"/>
    <dgm:cxn modelId="{04213606-882F-4913-A0B5-12C6379EAB9B}" type="presOf" srcId="{BAD7B8A8-B3A3-4698-974E-76E15775076D}" destId="{B3910C4F-CCFE-4AD0-97C5-6E45938A2558}" srcOrd="1" destOrd="0" presId="urn:microsoft.com/office/officeart/2005/8/layout/radial5"/>
    <dgm:cxn modelId="{49A4532D-9D73-410B-B958-75A9377EED28}" type="presOf" srcId="{0D1A0321-E642-4E1A-BC8E-43BF8D1A1AE4}" destId="{251CB096-2373-4A68-8DF9-D269FDDD2538}" srcOrd="1" destOrd="0" presId="urn:microsoft.com/office/officeart/2005/8/layout/radial5"/>
    <dgm:cxn modelId="{AC791A54-A8EF-45DF-ABDF-5FBB8C890D6A}" srcId="{12B3A647-27EB-4377-A6BE-D4CAEC79307D}" destId="{91E2A59F-F81F-4CCF-85A5-BA34D1EB6B2E}" srcOrd="0" destOrd="0" parTransId="{371FFAAC-17C3-4D21-A852-669D575068FA}" sibTransId="{F68B8966-78AE-44E0-A8EF-FC75E12094D4}"/>
    <dgm:cxn modelId="{4C84AD0A-0102-40CD-8C3A-DC614EA6EB38}" type="presOf" srcId="{712CCC07-7291-463B-9F86-CEEDF7403CAE}" destId="{815CC97D-A22E-4388-B5B5-F637E95E9074}" srcOrd="0" destOrd="0" presId="urn:microsoft.com/office/officeart/2005/8/layout/radial5"/>
    <dgm:cxn modelId="{C2B5AE4E-F4DE-490B-B3D6-72949E7F5C41}" srcId="{91E2A59F-F81F-4CCF-85A5-BA34D1EB6B2E}" destId="{7AA52917-B8B4-4904-A431-B61414234634}" srcOrd="3" destOrd="0" parTransId="{0D1A0321-E642-4E1A-BC8E-43BF8D1A1AE4}" sibTransId="{E53145DA-E836-45CC-B9D5-3D497CF6517B}"/>
    <dgm:cxn modelId="{48088542-83B0-4977-95F7-D8356F8A6BF4}" srcId="{91E2A59F-F81F-4CCF-85A5-BA34D1EB6B2E}" destId="{B4288037-9059-46B5-BF32-B296617C52FA}" srcOrd="2" destOrd="0" parTransId="{8D6E45D9-B70A-4BA8-8C7E-13A6273F3609}" sibTransId="{C399A054-081F-4324-B1AE-6F48F1756914}"/>
    <dgm:cxn modelId="{5E011E77-E393-4515-B763-83231CEA097D}" type="presOf" srcId="{1290C6B3-0A5E-4EC6-9190-4A6F2B1D146C}" destId="{4B71CBF5-BD7D-4DAD-A2A8-D58AD5163888}" srcOrd="0" destOrd="0" presId="urn:microsoft.com/office/officeart/2005/8/layout/radial5"/>
    <dgm:cxn modelId="{125763F8-3A07-4056-80CF-FBA6055AEA57}" type="presOf" srcId="{12B3A647-27EB-4377-A6BE-D4CAEC79307D}" destId="{F86B6801-2B41-46B9-900F-0910416B518B}" srcOrd="0" destOrd="0" presId="urn:microsoft.com/office/officeart/2005/8/layout/radial5"/>
    <dgm:cxn modelId="{78AB757B-438B-4058-A216-06355C0D4159}" type="presOf" srcId="{91E2A59F-F81F-4CCF-85A5-BA34D1EB6B2E}" destId="{9AB5A107-682E-4645-9904-0FB8664189B1}" srcOrd="0" destOrd="0" presId="urn:microsoft.com/office/officeart/2005/8/layout/radial5"/>
    <dgm:cxn modelId="{31145995-1445-4563-AA24-D96D9D1E452D}" srcId="{91E2A59F-F81F-4CCF-85A5-BA34D1EB6B2E}" destId="{6FA162D3-776D-43EE-9A71-10D88FD229C2}" srcOrd="1" destOrd="0" parTransId="{8762D7B7-4DE0-49AB-9CD1-E0AE30468D87}" sibTransId="{57864BF4-432A-47D8-9D7B-9C6B85179272}"/>
    <dgm:cxn modelId="{2C3A4A77-C3CD-4764-A7E9-280B3F813348}" type="presOf" srcId="{7AA52917-B8B4-4904-A431-B61414234634}" destId="{79BFC7DA-5479-4A9B-B25A-B90DBD525E38}" srcOrd="0" destOrd="0" presId="urn:microsoft.com/office/officeart/2005/8/layout/radial5"/>
    <dgm:cxn modelId="{E5B3E71B-F352-495F-9D4F-89A567138D39}" type="presOf" srcId="{EEDA583C-094C-4275-A1EF-3269CB41BED4}" destId="{DD36A052-C1B0-49B1-BEF9-82886AD616E8}" srcOrd="1" destOrd="0" presId="urn:microsoft.com/office/officeart/2005/8/layout/radial5"/>
    <dgm:cxn modelId="{EAA4F712-8B22-4D5C-8F52-DF298A817D47}" type="presOf" srcId="{6FA162D3-776D-43EE-9A71-10D88FD229C2}" destId="{650BF063-3C10-445B-A487-DD507B2DDDF3}" srcOrd="0" destOrd="0" presId="urn:microsoft.com/office/officeart/2005/8/layout/radial5"/>
    <dgm:cxn modelId="{E9C915AB-7F76-4CEC-BBD5-95E80B725DE2}" type="presOf" srcId="{0F36C0D2-BBC7-4C5F-9A3A-1174320DDEF0}" destId="{7024F31C-AD8B-4A10-BAA7-4F20532DAC97}" srcOrd="0" destOrd="0" presId="urn:microsoft.com/office/officeart/2005/8/layout/radial5"/>
    <dgm:cxn modelId="{301B51FC-A24C-4D2F-B73B-4B1844496CD9}" type="presOf" srcId="{8D6E45D9-B70A-4BA8-8C7E-13A6273F3609}" destId="{B40DC527-1FA8-47AD-9F26-2A027F5C0322}" srcOrd="0" destOrd="0" presId="urn:microsoft.com/office/officeart/2005/8/layout/radial5"/>
    <dgm:cxn modelId="{3E1E5BAC-EB24-4133-89E8-97C1043CE0B2}" type="presParOf" srcId="{F86B6801-2B41-46B9-900F-0910416B518B}" destId="{9AB5A107-682E-4645-9904-0FB8664189B1}" srcOrd="0" destOrd="0" presId="urn:microsoft.com/office/officeart/2005/8/layout/radial5"/>
    <dgm:cxn modelId="{84F52D60-0561-4E21-A03D-4A9E8E5E86FB}" type="presParOf" srcId="{F86B6801-2B41-46B9-900F-0910416B518B}" destId="{17025E15-9F94-44B1-B8FF-81BBBCED54D0}" srcOrd="1" destOrd="0" presId="urn:microsoft.com/office/officeart/2005/8/layout/radial5"/>
    <dgm:cxn modelId="{566C19D5-88E0-410B-98CF-0C076AC4C697}" type="presParOf" srcId="{17025E15-9F94-44B1-B8FF-81BBBCED54D0}" destId="{C1D3D284-B58D-429F-BFC4-3144B40D1838}" srcOrd="0" destOrd="0" presId="urn:microsoft.com/office/officeart/2005/8/layout/radial5"/>
    <dgm:cxn modelId="{5D7DD26D-96AD-4D8A-9EE1-1695E9EA629C}" type="presParOf" srcId="{F86B6801-2B41-46B9-900F-0910416B518B}" destId="{4B71CBF5-BD7D-4DAD-A2A8-D58AD5163888}" srcOrd="2" destOrd="0" presId="urn:microsoft.com/office/officeart/2005/8/layout/radial5"/>
    <dgm:cxn modelId="{A5A7E36F-153D-465B-B9E2-66AD85A6C621}" type="presParOf" srcId="{F86B6801-2B41-46B9-900F-0910416B518B}" destId="{4D907EB4-2F96-4BB9-86B5-6BA351E3304D}" srcOrd="3" destOrd="0" presId="urn:microsoft.com/office/officeart/2005/8/layout/radial5"/>
    <dgm:cxn modelId="{9963A079-768A-49DF-A844-530BD8458FED}" type="presParOf" srcId="{4D907EB4-2F96-4BB9-86B5-6BA351E3304D}" destId="{A428B2D7-F37E-4CD1-8006-31F6B00ECDFA}" srcOrd="0" destOrd="0" presId="urn:microsoft.com/office/officeart/2005/8/layout/radial5"/>
    <dgm:cxn modelId="{869D8197-9DDB-491B-A1A1-577AEFEE02D1}" type="presParOf" srcId="{F86B6801-2B41-46B9-900F-0910416B518B}" destId="{650BF063-3C10-445B-A487-DD507B2DDDF3}" srcOrd="4" destOrd="0" presId="urn:microsoft.com/office/officeart/2005/8/layout/radial5"/>
    <dgm:cxn modelId="{90979D4D-FFD8-4ACF-BB57-10D782935642}" type="presParOf" srcId="{F86B6801-2B41-46B9-900F-0910416B518B}" destId="{B40DC527-1FA8-47AD-9F26-2A027F5C0322}" srcOrd="5" destOrd="0" presId="urn:microsoft.com/office/officeart/2005/8/layout/radial5"/>
    <dgm:cxn modelId="{FC5EFFE0-A1F6-4938-A84F-D0401C8A1342}" type="presParOf" srcId="{B40DC527-1FA8-47AD-9F26-2A027F5C0322}" destId="{1B19DE90-8E7F-4687-9CC4-E11D8B8DB7CB}" srcOrd="0" destOrd="0" presId="urn:microsoft.com/office/officeart/2005/8/layout/radial5"/>
    <dgm:cxn modelId="{5D676452-2803-41D3-808F-0A6828563681}" type="presParOf" srcId="{F86B6801-2B41-46B9-900F-0910416B518B}" destId="{E432E4E0-5DEE-44AA-83A3-4189431E39D4}" srcOrd="6" destOrd="0" presId="urn:microsoft.com/office/officeart/2005/8/layout/radial5"/>
    <dgm:cxn modelId="{59F9C800-9010-4ECA-9FEB-D7E578701A52}" type="presParOf" srcId="{F86B6801-2B41-46B9-900F-0910416B518B}" destId="{94847905-91D5-469A-A128-1FC2B270A316}" srcOrd="7" destOrd="0" presId="urn:microsoft.com/office/officeart/2005/8/layout/radial5"/>
    <dgm:cxn modelId="{40504F60-ACB3-475C-A8A5-3EDAE7373052}" type="presParOf" srcId="{94847905-91D5-469A-A128-1FC2B270A316}" destId="{251CB096-2373-4A68-8DF9-D269FDDD2538}" srcOrd="0" destOrd="0" presId="urn:microsoft.com/office/officeart/2005/8/layout/radial5"/>
    <dgm:cxn modelId="{A5AE79E7-09DF-42F8-8439-D1C98F1D242E}" type="presParOf" srcId="{F86B6801-2B41-46B9-900F-0910416B518B}" destId="{79BFC7DA-5479-4A9B-B25A-B90DBD525E38}" srcOrd="8" destOrd="0" presId="urn:microsoft.com/office/officeart/2005/8/layout/radial5"/>
    <dgm:cxn modelId="{92F32236-FA68-419A-8D8C-882B4BAC0622}" type="presParOf" srcId="{F86B6801-2B41-46B9-900F-0910416B518B}" destId="{6C8DEC88-6252-4512-873A-1609E9707138}" srcOrd="9" destOrd="0" presId="urn:microsoft.com/office/officeart/2005/8/layout/radial5"/>
    <dgm:cxn modelId="{2A485708-8551-48B3-9D80-2CF2983A058B}" type="presParOf" srcId="{6C8DEC88-6252-4512-873A-1609E9707138}" destId="{B3910C4F-CCFE-4AD0-97C5-6E45938A2558}" srcOrd="0" destOrd="0" presId="urn:microsoft.com/office/officeart/2005/8/layout/radial5"/>
    <dgm:cxn modelId="{606DB949-13C4-4736-A085-17E52D2B097A}" type="presParOf" srcId="{F86B6801-2B41-46B9-900F-0910416B518B}" destId="{7024F31C-AD8B-4A10-BAA7-4F20532DAC97}" srcOrd="10" destOrd="0" presId="urn:microsoft.com/office/officeart/2005/8/layout/radial5"/>
    <dgm:cxn modelId="{BA41D9BF-E613-4FCB-8E26-7D732EB3171C}" type="presParOf" srcId="{F86B6801-2B41-46B9-900F-0910416B518B}" destId="{FE36176D-D285-426B-9D3D-BDA4A40C7634}" srcOrd="11" destOrd="0" presId="urn:microsoft.com/office/officeart/2005/8/layout/radial5"/>
    <dgm:cxn modelId="{B751BC7C-1DF4-4743-BBC8-7D393E1297F2}" type="presParOf" srcId="{FE36176D-D285-426B-9D3D-BDA4A40C7634}" destId="{DD36A052-C1B0-49B1-BEF9-82886AD616E8}" srcOrd="0" destOrd="0" presId="urn:microsoft.com/office/officeart/2005/8/layout/radial5"/>
    <dgm:cxn modelId="{7BE8C7BE-2112-442D-BAB0-B17757EDF80A}" type="presParOf" srcId="{F86B6801-2B41-46B9-900F-0910416B518B}" destId="{815CC97D-A22E-4388-B5B5-F637E95E9074}" srcOrd="12" destOrd="0" presId="urn:microsoft.com/office/officeart/2005/8/layout/radial5"/>
    <dgm:cxn modelId="{ABF22D99-A685-475A-ADC9-1EE5E33797D4}" type="presParOf" srcId="{F86B6801-2B41-46B9-900F-0910416B518B}" destId="{18813607-F91F-48CD-A110-C2AC5F088F6B}" srcOrd="13" destOrd="0" presId="urn:microsoft.com/office/officeart/2005/8/layout/radial5"/>
    <dgm:cxn modelId="{1BE5F691-D86D-4F51-BCAE-88208291FCA2}" type="presParOf" srcId="{18813607-F91F-48CD-A110-C2AC5F088F6B}" destId="{848ABCC2-A209-4EAD-96D8-D9B205715068}" srcOrd="0" destOrd="0" presId="urn:microsoft.com/office/officeart/2005/8/layout/radial5"/>
    <dgm:cxn modelId="{A4EE08D3-21D3-41BA-8A64-0CB2557AC057}" type="presParOf" srcId="{F86B6801-2B41-46B9-900F-0910416B518B}" destId="{9869916E-2079-4EFA-A7A9-488C069A1A19}" srcOrd="1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0B594B4-BF2E-4DA5-9B25-26E39618D5E7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172928A-257F-445E-B677-9FBA2C96864F}">
      <dgm:prSet phldrT="[Текст]" custT="1"/>
      <dgm:spPr/>
      <dgm:t>
        <a:bodyPr/>
        <a:lstStyle/>
        <a:p>
          <a:r>
            <a:rPr lang="ru-RU" sz="2000" dirty="0" err="1" smtClean="0"/>
            <a:t>В'ялення</a:t>
          </a:r>
          <a:r>
            <a:rPr lang="ru-RU" sz="2000" dirty="0" smtClean="0"/>
            <a:t> </a:t>
          </a:r>
          <a:r>
            <a:rPr lang="ru-RU" sz="2000" dirty="0" err="1" smtClean="0"/>
            <a:t>листя</a:t>
          </a:r>
          <a:r>
            <a:rPr lang="ru-RU" sz="2000" dirty="0" smtClean="0"/>
            <a:t> при </a:t>
          </a:r>
          <a:r>
            <a:rPr lang="ru-RU" sz="2000" dirty="0" err="1" smtClean="0"/>
            <a:t>температурі</a:t>
          </a:r>
          <a:r>
            <a:rPr lang="ru-RU" sz="2000" dirty="0" smtClean="0"/>
            <a:t> 32-40 </a:t>
          </a:r>
          <a:endParaRPr lang="ru-RU" sz="2000" dirty="0"/>
        </a:p>
      </dgm:t>
    </dgm:pt>
    <dgm:pt modelId="{AA9D9AB9-CA62-4989-A183-CB6CD5F5CA85}" type="parTrans" cxnId="{0BBCCC13-8FFB-49AA-90F8-348E84DD495D}">
      <dgm:prSet/>
      <dgm:spPr/>
      <dgm:t>
        <a:bodyPr/>
        <a:lstStyle/>
        <a:p>
          <a:endParaRPr lang="ru-RU"/>
        </a:p>
      </dgm:t>
    </dgm:pt>
    <dgm:pt modelId="{A51D5E1C-2CDB-49F6-8881-BA1883B71077}" type="sibTrans" cxnId="{0BBCCC13-8FFB-49AA-90F8-348E84DD495D}">
      <dgm:prSet/>
      <dgm:spPr/>
      <dgm:t>
        <a:bodyPr/>
        <a:lstStyle/>
        <a:p>
          <a:endParaRPr lang="ru-RU"/>
        </a:p>
      </dgm:t>
    </dgm:pt>
    <dgm:pt modelId="{A4544075-78E1-4F2F-961C-BD3F577A2D86}">
      <dgm:prSet custT="1"/>
      <dgm:spPr/>
      <dgm:t>
        <a:bodyPr/>
        <a:lstStyle/>
        <a:p>
          <a:r>
            <a:rPr lang="ru-RU" sz="2000" dirty="0" err="1" smtClean="0"/>
            <a:t>Скручування</a:t>
          </a:r>
          <a:r>
            <a:rPr lang="ru-RU" sz="2000" dirty="0" smtClean="0"/>
            <a:t> </a:t>
          </a:r>
          <a:r>
            <a:rPr lang="ru-RU" sz="2000" dirty="0" err="1" smtClean="0"/>
            <a:t>вручну</a:t>
          </a:r>
          <a:r>
            <a:rPr lang="ru-RU" sz="2000" dirty="0" smtClean="0"/>
            <a:t> </a:t>
          </a:r>
          <a:r>
            <a:rPr lang="ru-RU" sz="2000" dirty="0" err="1" smtClean="0"/>
            <a:t>або</a:t>
          </a:r>
          <a:r>
            <a:rPr lang="ru-RU" sz="2000" dirty="0" smtClean="0"/>
            <a:t> на </a:t>
          </a:r>
          <a:r>
            <a:rPr lang="ru-RU" sz="2000" dirty="0" err="1" smtClean="0"/>
            <a:t>ролерах</a:t>
          </a:r>
          <a:endParaRPr lang="ru-RU" sz="2000" dirty="0"/>
        </a:p>
      </dgm:t>
    </dgm:pt>
    <dgm:pt modelId="{A6792B22-AE25-494D-967B-7ABB910310A4}" type="parTrans" cxnId="{EF241AE7-0B45-48DE-9F23-50CB056B0522}">
      <dgm:prSet/>
      <dgm:spPr/>
      <dgm:t>
        <a:bodyPr/>
        <a:lstStyle/>
        <a:p>
          <a:endParaRPr lang="ru-RU"/>
        </a:p>
      </dgm:t>
    </dgm:pt>
    <dgm:pt modelId="{7BB42831-E41A-4A40-9DFD-571F5728D480}" type="sibTrans" cxnId="{EF241AE7-0B45-48DE-9F23-50CB056B0522}">
      <dgm:prSet/>
      <dgm:spPr/>
      <dgm:t>
        <a:bodyPr/>
        <a:lstStyle/>
        <a:p>
          <a:endParaRPr lang="ru-RU"/>
        </a:p>
      </dgm:t>
    </dgm:pt>
    <dgm:pt modelId="{7ACC55C0-44AC-4352-AB44-9E28C62838AF}">
      <dgm:prSet custT="1"/>
      <dgm:spPr/>
      <dgm:t>
        <a:bodyPr/>
        <a:lstStyle/>
        <a:p>
          <a:r>
            <a:rPr lang="ru-RU" sz="2000" dirty="0" err="1" smtClean="0"/>
            <a:t>Ферментація</a:t>
          </a:r>
          <a:endParaRPr lang="ru-RU" sz="2000" dirty="0"/>
        </a:p>
      </dgm:t>
    </dgm:pt>
    <dgm:pt modelId="{C6E583B0-CD99-4BAD-9AA9-3FF8B26D75DC}" type="parTrans" cxnId="{8FFD65AD-C7C4-4A3B-9ECE-669EED73233C}">
      <dgm:prSet/>
      <dgm:spPr/>
      <dgm:t>
        <a:bodyPr/>
        <a:lstStyle/>
        <a:p>
          <a:endParaRPr lang="ru-RU"/>
        </a:p>
      </dgm:t>
    </dgm:pt>
    <dgm:pt modelId="{D8156953-ECE9-435E-B38C-DAA242CC7010}" type="sibTrans" cxnId="{8FFD65AD-C7C4-4A3B-9ECE-669EED73233C}">
      <dgm:prSet/>
      <dgm:spPr/>
      <dgm:t>
        <a:bodyPr/>
        <a:lstStyle/>
        <a:p>
          <a:endParaRPr lang="ru-RU"/>
        </a:p>
      </dgm:t>
    </dgm:pt>
    <dgm:pt modelId="{68D76640-625C-42D7-A84F-0C624E7E0E3F}">
      <dgm:prSet custT="1"/>
      <dgm:spPr/>
      <dgm:t>
        <a:bodyPr/>
        <a:lstStyle/>
        <a:p>
          <a:r>
            <a:rPr lang="ru-RU" sz="2000" dirty="0" smtClean="0"/>
            <a:t>Сушка</a:t>
          </a:r>
          <a:endParaRPr lang="ru-RU" sz="2000" dirty="0"/>
        </a:p>
      </dgm:t>
    </dgm:pt>
    <dgm:pt modelId="{92DE317C-8C14-4BC1-BE1B-7C47A31C5663}" type="parTrans" cxnId="{95E53ED2-8F0B-4E97-9FCB-CF71F6DECEFF}">
      <dgm:prSet/>
      <dgm:spPr/>
      <dgm:t>
        <a:bodyPr/>
        <a:lstStyle/>
        <a:p>
          <a:endParaRPr lang="ru-RU"/>
        </a:p>
      </dgm:t>
    </dgm:pt>
    <dgm:pt modelId="{D861865B-3913-4C32-AECF-6466DA660571}" type="sibTrans" cxnId="{95E53ED2-8F0B-4E97-9FCB-CF71F6DECEFF}">
      <dgm:prSet/>
      <dgm:spPr/>
      <dgm:t>
        <a:bodyPr/>
        <a:lstStyle/>
        <a:p>
          <a:endParaRPr lang="ru-RU"/>
        </a:p>
      </dgm:t>
    </dgm:pt>
    <dgm:pt modelId="{E2A88B1A-9F73-407B-A7FC-241DEA4DB1AE}">
      <dgm:prSet custT="1"/>
      <dgm:spPr/>
      <dgm:t>
        <a:bodyPr/>
        <a:lstStyle/>
        <a:p>
          <a:r>
            <a:rPr lang="ru-RU" sz="2000" dirty="0" err="1" smtClean="0"/>
            <a:t>Різання</a:t>
          </a:r>
          <a:endParaRPr lang="ru-RU" sz="2000" dirty="0"/>
        </a:p>
      </dgm:t>
    </dgm:pt>
    <dgm:pt modelId="{1E3BF9D0-D1A8-4753-AB7D-3AAEBAF47360}" type="parTrans" cxnId="{31A6A626-2862-4541-BF4A-ABBE1BF6B0BA}">
      <dgm:prSet/>
      <dgm:spPr/>
      <dgm:t>
        <a:bodyPr/>
        <a:lstStyle/>
        <a:p>
          <a:endParaRPr lang="ru-RU"/>
        </a:p>
      </dgm:t>
    </dgm:pt>
    <dgm:pt modelId="{13ACD0B0-C354-4E3D-A398-7F6FCC4529D3}" type="sibTrans" cxnId="{31A6A626-2862-4541-BF4A-ABBE1BF6B0BA}">
      <dgm:prSet/>
      <dgm:spPr/>
      <dgm:t>
        <a:bodyPr/>
        <a:lstStyle/>
        <a:p>
          <a:endParaRPr lang="ru-RU"/>
        </a:p>
      </dgm:t>
    </dgm:pt>
    <dgm:pt modelId="{AE6B2C33-A7D0-45C2-B872-EAAEF4DA0F03}">
      <dgm:prSet custT="1"/>
      <dgm:spPr/>
      <dgm:t>
        <a:bodyPr/>
        <a:lstStyle/>
        <a:p>
          <a:r>
            <a:rPr lang="ru-RU" sz="2000" dirty="0" err="1" smtClean="0"/>
            <a:t>Сортування</a:t>
          </a:r>
          <a:endParaRPr lang="ru-RU" sz="2000" dirty="0"/>
        </a:p>
      </dgm:t>
    </dgm:pt>
    <dgm:pt modelId="{6A55C446-824D-46BB-9008-B1C1F339C785}" type="parTrans" cxnId="{016A23B7-EE59-43C0-B29C-6E2D66FC5F04}">
      <dgm:prSet/>
      <dgm:spPr/>
      <dgm:t>
        <a:bodyPr/>
        <a:lstStyle/>
        <a:p>
          <a:endParaRPr lang="ru-RU"/>
        </a:p>
      </dgm:t>
    </dgm:pt>
    <dgm:pt modelId="{80FF5CF1-8402-4D1D-BABD-9B1A9C987E25}" type="sibTrans" cxnId="{016A23B7-EE59-43C0-B29C-6E2D66FC5F04}">
      <dgm:prSet/>
      <dgm:spPr/>
      <dgm:t>
        <a:bodyPr/>
        <a:lstStyle/>
        <a:p>
          <a:endParaRPr lang="ru-RU"/>
        </a:p>
      </dgm:t>
    </dgm:pt>
    <dgm:pt modelId="{16EF2468-238B-4CB8-8BF2-CD9E479C6E10}">
      <dgm:prSet custT="1"/>
      <dgm:spPr/>
      <dgm:t>
        <a:bodyPr/>
        <a:lstStyle/>
        <a:p>
          <a:r>
            <a:rPr lang="ru-RU" sz="2000" dirty="0" err="1" smtClean="0"/>
            <a:t>Внесення</a:t>
          </a:r>
          <a:r>
            <a:rPr lang="ru-RU" sz="2000" dirty="0" smtClean="0"/>
            <a:t> добавок</a:t>
          </a:r>
          <a:endParaRPr lang="ru-RU" sz="2000" dirty="0"/>
        </a:p>
      </dgm:t>
    </dgm:pt>
    <dgm:pt modelId="{E54E50B5-329B-4E3E-9BBB-8A70DF9406AD}" type="parTrans" cxnId="{CA4F3D81-B4DD-4123-B9B0-0E5E835B5E84}">
      <dgm:prSet/>
      <dgm:spPr/>
      <dgm:t>
        <a:bodyPr/>
        <a:lstStyle/>
        <a:p>
          <a:endParaRPr lang="ru-RU"/>
        </a:p>
      </dgm:t>
    </dgm:pt>
    <dgm:pt modelId="{B903CF73-BEF4-4675-AB0F-60AC7C376CBB}" type="sibTrans" cxnId="{CA4F3D81-B4DD-4123-B9B0-0E5E835B5E84}">
      <dgm:prSet/>
      <dgm:spPr/>
      <dgm:t>
        <a:bodyPr/>
        <a:lstStyle/>
        <a:p>
          <a:endParaRPr lang="ru-RU"/>
        </a:p>
      </dgm:t>
    </dgm:pt>
    <dgm:pt modelId="{040CAF15-6710-4706-A284-A6C8693C3BF2}">
      <dgm:prSet custT="1"/>
      <dgm:spPr/>
      <dgm:t>
        <a:bodyPr/>
        <a:lstStyle/>
        <a:p>
          <a:r>
            <a:rPr lang="ru-RU" sz="2000" dirty="0" smtClean="0"/>
            <a:t>Упаковка</a:t>
          </a:r>
          <a:endParaRPr lang="ru-RU" sz="2000" dirty="0"/>
        </a:p>
      </dgm:t>
    </dgm:pt>
    <dgm:pt modelId="{F9E34281-C8EA-41A3-882C-0A3AC1D9FEA1}" type="parTrans" cxnId="{85B701E4-E12C-427C-BFA6-8C6B915BABB1}">
      <dgm:prSet/>
      <dgm:spPr/>
      <dgm:t>
        <a:bodyPr/>
        <a:lstStyle/>
        <a:p>
          <a:endParaRPr lang="ru-RU"/>
        </a:p>
      </dgm:t>
    </dgm:pt>
    <dgm:pt modelId="{CD58A38F-B31E-466A-90CF-41F9B722A05B}" type="sibTrans" cxnId="{85B701E4-E12C-427C-BFA6-8C6B915BABB1}">
      <dgm:prSet/>
      <dgm:spPr/>
      <dgm:t>
        <a:bodyPr/>
        <a:lstStyle/>
        <a:p>
          <a:endParaRPr lang="ru-RU"/>
        </a:p>
      </dgm:t>
    </dgm:pt>
    <dgm:pt modelId="{5082C656-27DB-4685-89E1-60D7B87D3B5D}" type="pres">
      <dgm:prSet presAssocID="{70B594B4-BF2E-4DA5-9B25-26E39618D5E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943A93-A363-4811-8A96-DBCCCE193BDD}" type="pres">
      <dgm:prSet presAssocID="{A172928A-257F-445E-B677-9FBA2C96864F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9DFC4D-9DE5-4A36-A6E6-3D40C32DF693}" type="pres">
      <dgm:prSet presAssocID="{A51D5E1C-2CDB-49F6-8881-BA1883B71077}" presName="sibTrans" presStyleLbl="sibTrans2D1" presStyleIdx="0" presStyleCnt="7"/>
      <dgm:spPr/>
      <dgm:t>
        <a:bodyPr/>
        <a:lstStyle/>
        <a:p>
          <a:endParaRPr lang="ru-RU"/>
        </a:p>
      </dgm:t>
    </dgm:pt>
    <dgm:pt modelId="{6C518BAC-467C-4836-A641-771D72988C0E}" type="pres">
      <dgm:prSet presAssocID="{A51D5E1C-2CDB-49F6-8881-BA1883B71077}" presName="connectorText" presStyleLbl="sibTrans2D1" presStyleIdx="0" presStyleCnt="7"/>
      <dgm:spPr/>
      <dgm:t>
        <a:bodyPr/>
        <a:lstStyle/>
        <a:p>
          <a:endParaRPr lang="ru-RU"/>
        </a:p>
      </dgm:t>
    </dgm:pt>
    <dgm:pt modelId="{00DF5081-AA7D-415C-8A85-86F1DDC77B5D}" type="pres">
      <dgm:prSet presAssocID="{A4544075-78E1-4F2F-961C-BD3F577A2D86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F75BB0-1649-41DD-90DA-69AB0770FA77}" type="pres">
      <dgm:prSet presAssocID="{7BB42831-E41A-4A40-9DFD-571F5728D480}" presName="sibTrans" presStyleLbl="sibTrans2D1" presStyleIdx="1" presStyleCnt="7"/>
      <dgm:spPr/>
      <dgm:t>
        <a:bodyPr/>
        <a:lstStyle/>
        <a:p>
          <a:endParaRPr lang="ru-RU"/>
        </a:p>
      </dgm:t>
    </dgm:pt>
    <dgm:pt modelId="{31686744-6BBC-404D-AE50-E6D6FAC0AD02}" type="pres">
      <dgm:prSet presAssocID="{7BB42831-E41A-4A40-9DFD-571F5728D480}" presName="connectorText" presStyleLbl="sibTrans2D1" presStyleIdx="1" presStyleCnt="7"/>
      <dgm:spPr/>
      <dgm:t>
        <a:bodyPr/>
        <a:lstStyle/>
        <a:p>
          <a:endParaRPr lang="ru-RU"/>
        </a:p>
      </dgm:t>
    </dgm:pt>
    <dgm:pt modelId="{E75CD19A-B6D3-41DE-B956-F9FEEF949E8A}" type="pres">
      <dgm:prSet presAssocID="{7ACC55C0-44AC-4352-AB44-9E28C62838AF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260364-1794-45B6-A769-766244673F2F}" type="pres">
      <dgm:prSet presAssocID="{D8156953-ECE9-435E-B38C-DAA242CC7010}" presName="sibTrans" presStyleLbl="sibTrans2D1" presStyleIdx="2" presStyleCnt="7"/>
      <dgm:spPr/>
      <dgm:t>
        <a:bodyPr/>
        <a:lstStyle/>
        <a:p>
          <a:endParaRPr lang="ru-RU"/>
        </a:p>
      </dgm:t>
    </dgm:pt>
    <dgm:pt modelId="{83A2642F-4019-4E50-A01A-F1E4C3608B05}" type="pres">
      <dgm:prSet presAssocID="{D8156953-ECE9-435E-B38C-DAA242CC7010}" presName="connectorText" presStyleLbl="sibTrans2D1" presStyleIdx="2" presStyleCnt="7"/>
      <dgm:spPr/>
      <dgm:t>
        <a:bodyPr/>
        <a:lstStyle/>
        <a:p>
          <a:endParaRPr lang="ru-RU"/>
        </a:p>
      </dgm:t>
    </dgm:pt>
    <dgm:pt modelId="{974A034C-49BD-4BFE-B47E-9885A9EF0D93}" type="pres">
      <dgm:prSet presAssocID="{68D76640-625C-42D7-A84F-0C624E7E0E3F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A5A8F8-C1F8-47B5-A1B0-232A69CE4083}" type="pres">
      <dgm:prSet presAssocID="{D861865B-3913-4C32-AECF-6466DA660571}" presName="sibTrans" presStyleLbl="sibTrans2D1" presStyleIdx="3" presStyleCnt="7"/>
      <dgm:spPr/>
      <dgm:t>
        <a:bodyPr/>
        <a:lstStyle/>
        <a:p>
          <a:endParaRPr lang="ru-RU"/>
        </a:p>
      </dgm:t>
    </dgm:pt>
    <dgm:pt modelId="{738B4B82-9538-4588-B933-D6073F1D4DC1}" type="pres">
      <dgm:prSet presAssocID="{D861865B-3913-4C32-AECF-6466DA660571}" presName="connectorText" presStyleLbl="sibTrans2D1" presStyleIdx="3" presStyleCnt="7"/>
      <dgm:spPr/>
      <dgm:t>
        <a:bodyPr/>
        <a:lstStyle/>
        <a:p>
          <a:endParaRPr lang="ru-RU"/>
        </a:p>
      </dgm:t>
    </dgm:pt>
    <dgm:pt modelId="{298CA7EE-51B6-436A-AC8F-D1A5A067D11C}" type="pres">
      <dgm:prSet presAssocID="{E2A88B1A-9F73-407B-A7FC-241DEA4DB1AE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21A80F-7A75-460B-AEF9-FB81F88A397B}" type="pres">
      <dgm:prSet presAssocID="{13ACD0B0-C354-4E3D-A398-7F6FCC4529D3}" presName="sibTrans" presStyleLbl="sibTrans2D1" presStyleIdx="4" presStyleCnt="7"/>
      <dgm:spPr/>
      <dgm:t>
        <a:bodyPr/>
        <a:lstStyle/>
        <a:p>
          <a:endParaRPr lang="ru-RU"/>
        </a:p>
      </dgm:t>
    </dgm:pt>
    <dgm:pt modelId="{08D7F7CC-CFE8-4462-A205-2270550BA8D3}" type="pres">
      <dgm:prSet presAssocID="{13ACD0B0-C354-4E3D-A398-7F6FCC4529D3}" presName="connectorText" presStyleLbl="sibTrans2D1" presStyleIdx="4" presStyleCnt="7"/>
      <dgm:spPr/>
      <dgm:t>
        <a:bodyPr/>
        <a:lstStyle/>
        <a:p>
          <a:endParaRPr lang="ru-RU"/>
        </a:p>
      </dgm:t>
    </dgm:pt>
    <dgm:pt modelId="{5800A155-7F4A-4BF9-B937-1BE3B8F0DA7D}" type="pres">
      <dgm:prSet presAssocID="{AE6B2C33-A7D0-45C2-B872-EAAEF4DA0F03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2E9DD7-6397-4F7A-9B49-B1E0024F4468}" type="pres">
      <dgm:prSet presAssocID="{80FF5CF1-8402-4D1D-BABD-9B1A9C987E25}" presName="sibTrans" presStyleLbl="sibTrans2D1" presStyleIdx="5" presStyleCnt="7"/>
      <dgm:spPr/>
      <dgm:t>
        <a:bodyPr/>
        <a:lstStyle/>
        <a:p>
          <a:endParaRPr lang="ru-RU"/>
        </a:p>
      </dgm:t>
    </dgm:pt>
    <dgm:pt modelId="{2267744E-590A-4B8A-B379-C7A1F17ECE54}" type="pres">
      <dgm:prSet presAssocID="{80FF5CF1-8402-4D1D-BABD-9B1A9C987E25}" presName="connectorText" presStyleLbl="sibTrans2D1" presStyleIdx="5" presStyleCnt="7"/>
      <dgm:spPr/>
      <dgm:t>
        <a:bodyPr/>
        <a:lstStyle/>
        <a:p>
          <a:endParaRPr lang="ru-RU"/>
        </a:p>
      </dgm:t>
    </dgm:pt>
    <dgm:pt modelId="{A8D23603-A8E2-48F7-9CFF-56991FC1683C}" type="pres">
      <dgm:prSet presAssocID="{16EF2468-238B-4CB8-8BF2-CD9E479C6E10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BE267E-A03F-4DEC-9D96-170639407E02}" type="pres">
      <dgm:prSet presAssocID="{B903CF73-BEF4-4675-AB0F-60AC7C376CBB}" presName="sibTrans" presStyleLbl="sibTrans2D1" presStyleIdx="6" presStyleCnt="7"/>
      <dgm:spPr/>
      <dgm:t>
        <a:bodyPr/>
        <a:lstStyle/>
        <a:p>
          <a:endParaRPr lang="ru-RU"/>
        </a:p>
      </dgm:t>
    </dgm:pt>
    <dgm:pt modelId="{0F34605A-C5D4-4C5E-AAA9-63F58D57F8C9}" type="pres">
      <dgm:prSet presAssocID="{B903CF73-BEF4-4675-AB0F-60AC7C376CBB}" presName="connectorText" presStyleLbl="sibTrans2D1" presStyleIdx="6" presStyleCnt="7"/>
      <dgm:spPr/>
      <dgm:t>
        <a:bodyPr/>
        <a:lstStyle/>
        <a:p>
          <a:endParaRPr lang="ru-RU"/>
        </a:p>
      </dgm:t>
    </dgm:pt>
    <dgm:pt modelId="{F1C0A5D3-B907-4C09-AA33-8681F66E5D00}" type="pres">
      <dgm:prSet presAssocID="{040CAF15-6710-4706-A284-A6C8693C3BF2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36B1AEB-5A27-4584-ACB8-476DAD46ED23}" type="presOf" srcId="{7BB42831-E41A-4A40-9DFD-571F5728D480}" destId="{31686744-6BBC-404D-AE50-E6D6FAC0AD02}" srcOrd="1" destOrd="0" presId="urn:microsoft.com/office/officeart/2005/8/layout/process5"/>
    <dgm:cxn modelId="{016A23B7-EE59-43C0-B29C-6E2D66FC5F04}" srcId="{70B594B4-BF2E-4DA5-9B25-26E39618D5E7}" destId="{AE6B2C33-A7D0-45C2-B872-EAAEF4DA0F03}" srcOrd="5" destOrd="0" parTransId="{6A55C446-824D-46BB-9008-B1C1F339C785}" sibTransId="{80FF5CF1-8402-4D1D-BABD-9B1A9C987E25}"/>
    <dgm:cxn modelId="{8FFD65AD-C7C4-4A3B-9ECE-669EED73233C}" srcId="{70B594B4-BF2E-4DA5-9B25-26E39618D5E7}" destId="{7ACC55C0-44AC-4352-AB44-9E28C62838AF}" srcOrd="2" destOrd="0" parTransId="{C6E583B0-CD99-4BAD-9AA9-3FF8B26D75DC}" sibTransId="{D8156953-ECE9-435E-B38C-DAA242CC7010}"/>
    <dgm:cxn modelId="{CA4F3D81-B4DD-4123-B9B0-0E5E835B5E84}" srcId="{70B594B4-BF2E-4DA5-9B25-26E39618D5E7}" destId="{16EF2468-238B-4CB8-8BF2-CD9E479C6E10}" srcOrd="6" destOrd="0" parTransId="{E54E50B5-329B-4E3E-9BBB-8A70DF9406AD}" sibTransId="{B903CF73-BEF4-4675-AB0F-60AC7C376CBB}"/>
    <dgm:cxn modelId="{31A6A626-2862-4541-BF4A-ABBE1BF6B0BA}" srcId="{70B594B4-BF2E-4DA5-9B25-26E39618D5E7}" destId="{E2A88B1A-9F73-407B-A7FC-241DEA4DB1AE}" srcOrd="4" destOrd="0" parTransId="{1E3BF9D0-D1A8-4753-AB7D-3AAEBAF47360}" sibTransId="{13ACD0B0-C354-4E3D-A398-7F6FCC4529D3}"/>
    <dgm:cxn modelId="{F807DDAA-924C-40B3-A062-3DF707BD3D12}" type="presOf" srcId="{040CAF15-6710-4706-A284-A6C8693C3BF2}" destId="{F1C0A5D3-B907-4C09-AA33-8681F66E5D00}" srcOrd="0" destOrd="0" presId="urn:microsoft.com/office/officeart/2005/8/layout/process5"/>
    <dgm:cxn modelId="{32319C35-9E44-41C1-A8D9-64C8671BBB72}" type="presOf" srcId="{D861865B-3913-4C32-AECF-6466DA660571}" destId="{738B4B82-9538-4588-B933-D6073F1D4DC1}" srcOrd="1" destOrd="0" presId="urn:microsoft.com/office/officeart/2005/8/layout/process5"/>
    <dgm:cxn modelId="{85B701E4-E12C-427C-BFA6-8C6B915BABB1}" srcId="{70B594B4-BF2E-4DA5-9B25-26E39618D5E7}" destId="{040CAF15-6710-4706-A284-A6C8693C3BF2}" srcOrd="7" destOrd="0" parTransId="{F9E34281-C8EA-41A3-882C-0A3AC1D9FEA1}" sibTransId="{CD58A38F-B31E-466A-90CF-41F9B722A05B}"/>
    <dgm:cxn modelId="{4FC102EE-4230-4CA1-A3F2-C5013F805C36}" type="presOf" srcId="{B903CF73-BEF4-4675-AB0F-60AC7C376CBB}" destId="{F2BE267E-A03F-4DEC-9D96-170639407E02}" srcOrd="0" destOrd="0" presId="urn:microsoft.com/office/officeart/2005/8/layout/process5"/>
    <dgm:cxn modelId="{DD52B0BD-A46B-498B-8E46-4A2E38538D08}" type="presOf" srcId="{AE6B2C33-A7D0-45C2-B872-EAAEF4DA0F03}" destId="{5800A155-7F4A-4BF9-B937-1BE3B8F0DA7D}" srcOrd="0" destOrd="0" presId="urn:microsoft.com/office/officeart/2005/8/layout/process5"/>
    <dgm:cxn modelId="{117F3EAF-31DC-4F25-9DDC-784AC5635613}" type="presOf" srcId="{13ACD0B0-C354-4E3D-A398-7F6FCC4529D3}" destId="{5321A80F-7A75-460B-AEF9-FB81F88A397B}" srcOrd="0" destOrd="0" presId="urn:microsoft.com/office/officeart/2005/8/layout/process5"/>
    <dgm:cxn modelId="{B5AD3591-B059-48F1-8C34-4D9A62B4C8D3}" type="presOf" srcId="{D8156953-ECE9-435E-B38C-DAA242CC7010}" destId="{83A2642F-4019-4E50-A01A-F1E4C3608B05}" srcOrd="1" destOrd="0" presId="urn:microsoft.com/office/officeart/2005/8/layout/process5"/>
    <dgm:cxn modelId="{8AC84D24-9A85-40CD-B673-BAAE5640DC32}" type="presOf" srcId="{80FF5CF1-8402-4D1D-BABD-9B1A9C987E25}" destId="{2267744E-590A-4B8A-B379-C7A1F17ECE54}" srcOrd="1" destOrd="0" presId="urn:microsoft.com/office/officeart/2005/8/layout/process5"/>
    <dgm:cxn modelId="{7D5085A2-FA9A-4280-9F2E-C49066F627E5}" type="presOf" srcId="{A172928A-257F-445E-B677-9FBA2C96864F}" destId="{51943A93-A363-4811-8A96-DBCCCE193BDD}" srcOrd="0" destOrd="0" presId="urn:microsoft.com/office/officeart/2005/8/layout/process5"/>
    <dgm:cxn modelId="{94C443FF-1F60-4FF0-BE8F-357352ACBC24}" type="presOf" srcId="{80FF5CF1-8402-4D1D-BABD-9B1A9C987E25}" destId="{8E2E9DD7-6397-4F7A-9B49-B1E0024F4468}" srcOrd="0" destOrd="0" presId="urn:microsoft.com/office/officeart/2005/8/layout/process5"/>
    <dgm:cxn modelId="{E729BB77-CA05-4BC6-9D86-E0E8CFEA3819}" type="presOf" srcId="{7BB42831-E41A-4A40-9DFD-571F5728D480}" destId="{0EF75BB0-1649-41DD-90DA-69AB0770FA77}" srcOrd="0" destOrd="0" presId="urn:microsoft.com/office/officeart/2005/8/layout/process5"/>
    <dgm:cxn modelId="{2E1DBDDD-C940-4EE2-857D-D36AAF7A9002}" type="presOf" srcId="{D8156953-ECE9-435E-B38C-DAA242CC7010}" destId="{5D260364-1794-45B6-A769-766244673F2F}" srcOrd="0" destOrd="0" presId="urn:microsoft.com/office/officeart/2005/8/layout/process5"/>
    <dgm:cxn modelId="{5B75151F-D397-43AF-847A-D6617A150DF3}" type="presOf" srcId="{D861865B-3913-4C32-AECF-6466DA660571}" destId="{E6A5A8F8-C1F8-47B5-A1B0-232A69CE4083}" srcOrd="0" destOrd="0" presId="urn:microsoft.com/office/officeart/2005/8/layout/process5"/>
    <dgm:cxn modelId="{CEA1ADBB-F83C-46D3-858E-23BA74F8B61D}" type="presOf" srcId="{E2A88B1A-9F73-407B-A7FC-241DEA4DB1AE}" destId="{298CA7EE-51B6-436A-AC8F-D1A5A067D11C}" srcOrd="0" destOrd="0" presId="urn:microsoft.com/office/officeart/2005/8/layout/process5"/>
    <dgm:cxn modelId="{09A7A1B9-0CB5-44D0-ADCA-0F15EBCC8408}" type="presOf" srcId="{A4544075-78E1-4F2F-961C-BD3F577A2D86}" destId="{00DF5081-AA7D-415C-8A85-86F1DDC77B5D}" srcOrd="0" destOrd="0" presId="urn:microsoft.com/office/officeart/2005/8/layout/process5"/>
    <dgm:cxn modelId="{71EF2ABF-580E-4A4C-8391-0E9AC0A4B2A6}" type="presOf" srcId="{7ACC55C0-44AC-4352-AB44-9E28C62838AF}" destId="{E75CD19A-B6D3-41DE-B956-F9FEEF949E8A}" srcOrd="0" destOrd="0" presId="urn:microsoft.com/office/officeart/2005/8/layout/process5"/>
    <dgm:cxn modelId="{B3FD46A3-9154-4973-913D-F74C8924B0F4}" type="presOf" srcId="{A51D5E1C-2CDB-49F6-8881-BA1883B71077}" destId="{6A9DFC4D-9DE5-4A36-A6E6-3D40C32DF693}" srcOrd="0" destOrd="0" presId="urn:microsoft.com/office/officeart/2005/8/layout/process5"/>
    <dgm:cxn modelId="{E01077D1-822D-4339-98BA-9C7804CD61F7}" type="presOf" srcId="{13ACD0B0-C354-4E3D-A398-7F6FCC4529D3}" destId="{08D7F7CC-CFE8-4462-A205-2270550BA8D3}" srcOrd="1" destOrd="0" presId="urn:microsoft.com/office/officeart/2005/8/layout/process5"/>
    <dgm:cxn modelId="{0BBCCC13-8FFB-49AA-90F8-348E84DD495D}" srcId="{70B594B4-BF2E-4DA5-9B25-26E39618D5E7}" destId="{A172928A-257F-445E-B677-9FBA2C96864F}" srcOrd="0" destOrd="0" parTransId="{AA9D9AB9-CA62-4989-A183-CB6CD5F5CA85}" sibTransId="{A51D5E1C-2CDB-49F6-8881-BA1883B71077}"/>
    <dgm:cxn modelId="{EF241AE7-0B45-48DE-9F23-50CB056B0522}" srcId="{70B594B4-BF2E-4DA5-9B25-26E39618D5E7}" destId="{A4544075-78E1-4F2F-961C-BD3F577A2D86}" srcOrd="1" destOrd="0" parTransId="{A6792B22-AE25-494D-967B-7ABB910310A4}" sibTransId="{7BB42831-E41A-4A40-9DFD-571F5728D480}"/>
    <dgm:cxn modelId="{0FA8ACE8-BA19-4811-B11A-4F4FB51FBBA5}" type="presOf" srcId="{A51D5E1C-2CDB-49F6-8881-BA1883B71077}" destId="{6C518BAC-467C-4836-A641-771D72988C0E}" srcOrd="1" destOrd="0" presId="urn:microsoft.com/office/officeart/2005/8/layout/process5"/>
    <dgm:cxn modelId="{5572A5C0-A1FE-4BD4-99B0-9CF06ED5E2AC}" type="presOf" srcId="{B903CF73-BEF4-4675-AB0F-60AC7C376CBB}" destId="{0F34605A-C5D4-4C5E-AAA9-63F58D57F8C9}" srcOrd="1" destOrd="0" presId="urn:microsoft.com/office/officeart/2005/8/layout/process5"/>
    <dgm:cxn modelId="{0B6BB039-AC30-462A-B908-AEA09BE4D59E}" type="presOf" srcId="{68D76640-625C-42D7-A84F-0C624E7E0E3F}" destId="{974A034C-49BD-4BFE-B47E-9885A9EF0D93}" srcOrd="0" destOrd="0" presId="urn:microsoft.com/office/officeart/2005/8/layout/process5"/>
    <dgm:cxn modelId="{95E53ED2-8F0B-4E97-9FCB-CF71F6DECEFF}" srcId="{70B594B4-BF2E-4DA5-9B25-26E39618D5E7}" destId="{68D76640-625C-42D7-A84F-0C624E7E0E3F}" srcOrd="3" destOrd="0" parTransId="{92DE317C-8C14-4BC1-BE1B-7C47A31C5663}" sibTransId="{D861865B-3913-4C32-AECF-6466DA660571}"/>
    <dgm:cxn modelId="{33DB31EB-C459-4B37-9868-F217FD259283}" type="presOf" srcId="{16EF2468-238B-4CB8-8BF2-CD9E479C6E10}" destId="{A8D23603-A8E2-48F7-9CFF-56991FC1683C}" srcOrd="0" destOrd="0" presId="urn:microsoft.com/office/officeart/2005/8/layout/process5"/>
    <dgm:cxn modelId="{5512D2B4-7684-4B15-A51C-C0012E5F191E}" type="presOf" srcId="{70B594B4-BF2E-4DA5-9B25-26E39618D5E7}" destId="{5082C656-27DB-4685-89E1-60D7B87D3B5D}" srcOrd="0" destOrd="0" presId="urn:microsoft.com/office/officeart/2005/8/layout/process5"/>
    <dgm:cxn modelId="{2C04C1B7-0B55-44CE-9CAE-404FA31CCA46}" type="presParOf" srcId="{5082C656-27DB-4685-89E1-60D7B87D3B5D}" destId="{51943A93-A363-4811-8A96-DBCCCE193BDD}" srcOrd="0" destOrd="0" presId="urn:microsoft.com/office/officeart/2005/8/layout/process5"/>
    <dgm:cxn modelId="{2897274B-615B-4810-97A9-F983661A49FA}" type="presParOf" srcId="{5082C656-27DB-4685-89E1-60D7B87D3B5D}" destId="{6A9DFC4D-9DE5-4A36-A6E6-3D40C32DF693}" srcOrd="1" destOrd="0" presId="urn:microsoft.com/office/officeart/2005/8/layout/process5"/>
    <dgm:cxn modelId="{872A0CB7-2431-45D5-8F82-81628E8BF30E}" type="presParOf" srcId="{6A9DFC4D-9DE5-4A36-A6E6-3D40C32DF693}" destId="{6C518BAC-467C-4836-A641-771D72988C0E}" srcOrd="0" destOrd="0" presId="urn:microsoft.com/office/officeart/2005/8/layout/process5"/>
    <dgm:cxn modelId="{08350DC7-39EF-466C-B667-F224FD1D6025}" type="presParOf" srcId="{5082C656-27DB-4685-89E1-60D7B87D3B5D}" destId="{00DF5081-AA7D-415C-8A85-86F1DDC77B5D}" srcOrd="2" destOrd="0" presId="urn:microsoft.com/office/officeart/2005/8/layout/process5"/>
    <dgm:cxn modelId="{47AC1E57-0168-4114-BC7E-AF8F115FE8EB}" type="presParOf" srcId="{5082C656-27DB-4685-89E1-60D7B87D3B5D}" destId="{0EF75BB0-1649-41DD-90DA-69AB0770FA77}" srcOrd="3" destOrd="0" presId="urn:microsoft.com/office/officeart/2005/8/layout/process5"/>
    <dgm:cxn modelId="{4099C478-8FDB-4E90-A19F-A88030E92E3C}" type="presParOf" srcId="{0EF75BB0-1649-41DD-90DA-69AB0770FA77}" destId="{31686744-6BBC-404D-AE50-E6D6FAC0AD02}" srcOrd="0" destOrd="0" presId="urn:microsoft.com/office/officeart/2005/8/layout/process5"/>
    <dgm:cxn modelId="{A4B43A81-01F2-48B3-9C00-DA21F8A5B4E3}" type="presParOf" srcId="{5082C656-27DB-4685-89E1-60D7B87D3B5D}" destId="{E75CD19A-B6D3-41DE-B956-F9FEEF949E8A}" srcOrd="4" destOrd="0" presId="urn:microsoft.com/office/officeart/2005/8/layout/process5"/>
    <dgm:cxn modelId="{E3B3C603-A638-49CD-A877-097C73D9A37E}" type="presParOf" srcId="{5082C656-27DB-4685-89E1-60D7B87D3B5D}" destId="{5D260364-1794-45B6-A769-766244673F2F}" srcOrd="5" destOrd="0" presId="urn:microsoft.com/office/officeart/2005/8/layout/process5"/>
    <dgm:cxn modelId="{CBACC6CE-3259-4C82-A4BC-5014F995C38D}" type="presParOf" srcId="{5D260364-1794-45B6-A769-766244673F2F}" destId="{83A2642F-4019-4E50-A01A-F1E4C3608B05}" srcOrd="0" destOrd="0" presId="urn:microsoft.com/office/officeart/2005/8/layout/process5"/>
    <dgm:cxn modelId="{39BD1A3C-37DA-408C-AE02-D5AFF49F6BA2}" type="presParOf" srcId="{5082C656-27DB-4685-89E1-60D7B87D3B5D}" destId="{974A034C-49BD-4BFE-B47E-9885A9EF0D93}" srcOrd="6" destOrd="0" presId="urn:microsoft.com/office/officeart/2005/8/layout/process5"/>
    <dgm:cxn modelId="{AEBF7A6D-8212-48DA-A9D2-73DADD3D1E27}" type="presParOf" srcId="{5082C656-27DB-4685-89E1-60D7B87D3B5D}" destId="{E6A5A8F8-C1F8-47B5-A1B0-232A69CE4083}" srcOrd="7" destOrd="0" presId="urn:microsoft.com/office/officeart/2005/8/layout/process5"/>
    <dgm:cxn modelId="{51230F99-4574-4195-B683-3F325E39F526}" type="presParOf" srcId="{E6A5A8F8-C1F8-47B5-A1B0-232A69CE4083}" destId="{738B4B82-9538-4588-B933-D6073F1D4DC1}" srcOrd="0" destOrd="0" presId="urn:microsoft.com/office/officeart/2005/8/layout/process5"/>
    <dgm:cxn modelId="{A180A547-720B-4488-9A57-42525558AF72}" type="presParOf" srcId="{5082C656-27DB-4685-89E1-60D7B87D3B5D}" destId="{298CA7EE-51B6-436A-AC8F-D1A5A067D11C}" srcOrd="8" destOrd="0" presId="urn:microsoft.com/office/officeart/2005/8/layout/process5"/>
    <dgm:cxn modelId="{6E614A5A-BD47-43AE-9975-556616ECBE68}" type="presParOf" srcId="{5082C656-27DB-4685-89E1-60D7B87D3B5D}" destId="{5321A80F-7A75-460B-AEF9-FB81F88A397B}" srcOrd="9" destOrd="0" presId="urn:microsoft.com/office/officeart/2005/8/layout/process5"/>
    <dgm:cxn modelId="{C7C2B8D0-DAD8-4DDE-88A7-CEF90DC8E6C7}" type="presParOf" srcId="{5321A80F-7A75-460B-AEF9-FB81F88A397B}" destId="{08D7F7CC-CFE8-4462-A205-2270550BA8D3}" srcOrd="0" destOrd="0" presId="urn:microsoft.com/office/officeart/2005/8/layout/process5"/>
    <dgm:cxn modelId="{EA7F8C57-7332-45F4-9065-6B87B19F8EB7}" type="presParOf" srcId="{5082C656-27DB-4685-89E1-60D7B87D3B5D}" destId="{5800A155-7F4A-4BF9-B937-1BE3B8F0DA7D}" srcOrd="10" destOrd="0" presId="urn:microsoft.com/office/officeart/2005/8/layout/process5"/>
    <dgm:cxn modelId="{B1D90450-04EB-41B0-9EDD-D1004437CE3F}" type="presParOf" srcId="{5082C656-27DB-4685-89E1-60D7B87D3B5D}" destId="{8E2E9DD7-6397-4F7A-9B49-B1E0024F4468}" srcOrd="11" destOrd="0" presId="urn:microsoft.com/office/officeart/2005/8/layout/process5"/>
    <dgm:cxn modelId="{BE8075CF-C7E5-4327-BD2D-A41F0F5FD2F5}" type="presParOf" srcId="{8E2E9DD7-6397-4F7A-9B49-B1E0024F4468}" destId="{2267744E-590A-4B8A-B379-C7A1F17ECE54}" srcOrd="0" destOrd="0" presId="urn:microsoft.com/office/officeart/2005/8/layout/process5"/>
    <dgm:cxn modelId="{FF0ED9A6-AB34-4C3D-A642-DE6392464AD6}" type="presParOf" srcId="{5082C656-27DB-4685-89E1-60D7B87D3B5D}" destId="{A8D23603-A8E2-48F7-9CFF-56991FC1683C}" srcOrd="12" destOrd="0" presId="urn:microsoft.com/office/officeart/2005/8/layout/process5"/>
    <dgm:cxn modelId="{244265E3-D3B2-4459-ADBD-822E8E253B0C}" type="presParOf" srcId="{5082C656-27DB-4685-89E1-60D7B87D3B5D}" destId="{F2BE267E-A03F-4DEC-9D96-170639407E02}" srcOrd="13" destOrd="0" presId="urn:microsoft.com/office/officeart/2005/8/layout/process5"/>
    <dgm:cxn modelId="{50408B7A-44D2-44C1-A7AF-CC13488904DB}" type="presParOf" srcId="{F2BE267E-A03F-4DEC-9D96-170639407E02}" destId="{0F34605A-C5D4-4C5E-AAA9-63F58D57F8C9}" srcOrd="0" destOrd="0" presId="urn:microsoft.com/office/officeart/2005/8/layout/process5"/>
    <dgm:cxn modelId="{7AB9F908-FF60-4614-BF3B-C414A8D01346}" type="presParOf" srcId="{5082C656-27DB-4685-89E1-60D7B87D3B5D}" destId="{F1C0A5D3-B907-4C09-AA33-8681F66E5D00}" srcOrd="1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B5A107-682E-4645-9904-0FB8664189B1}">
      <dsp:nvSpPr>
        <dsp:cNvPr id="0" name=""/>
        <dsp:cNvSpPr/>
      </dsp:nvSpPr>
      <dsp:spPr>
        <a:xfrm>
          <a:off x="3995457" y="2353387"/>
          <a:ext cx="1808722" cy="18087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kern="1200" dirty="0" smtClean="0"/>
            <a:t>Що таке чай?</a:t>
          </a:r>
          <a:endParaRPr lang="ru-RU" sz="3000" kern="1200" dirty="0"/>
        </a:p>
      </dsp:txBody>
      <dsp:txXfrm>
        <a:off x="4260338" y="2618268"/>
        <a:ext cx="1278960" cy="1278960"/>
      </dsp:txXfrm>
    </dsp:sp>
    <dsp:sp modelId="{17025E15-9F94-44B1-B8FF-81BBBCED54D0}">
      <dsp:nvSpPr>
        <dsp:cNvPr id="0" name=""/>
        <dsp:cNvSpPr/>
      </dsp:nvSpPr>
      <dsp:spPr>
        <a:xfrm rot="16200000">
          <a:off x="4708401" y="1695574"/>
          <a:ext cx="382834" cy="61496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>
        <a:off x="4765826" y="1875992"/>
        <a:ext cx="267984" cy="368979"/>
      </dsp:txXfrm>
    </dsp:sp>
    <dsp:sp modelId="{4B71CBF5-BD7D-4DAD-A2A8-D58AD5163888}">
      <dsp:nvSpPr>
        <dsp:cNvPr id="0" name=""/>
        <dsp:cNvSpPr/>
      </dsp:nvSpPr>
      <dsp:spPr>
        <a:xfrm>
          <a:off x="4085893" y="3207"/>
          <a:ext cx="1627850" cy="162785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/>
            <a:t>Ліки</a:t>
          </a:r>
          <a:endParaRPr lang="ru-RU" sz="2800" kern="1200" dirty="0"/>
        </a:p>
      </dsp:txBody>
      <dsp:txXfrm>
        <a:off x="4324286" y="241600"/>
        <a:ext cx="1151064" cy="1151064"/>
      </dsp:txXfrm>
    </dsp:sp>
    <dsp:sp modelId="{4D907EB4-2F96-4BB9-86B5-6BA351E3304D}">
      <dsp:nvSpPr>
        <dsp:cNvPr id="0" name=""/>
        <dsp:cNvSpPr/>
      </dsp:nvSpPr>
      <dsp:spPr>
        <a:xfrm rot="19285714">
          <a:off x="5689358" y="2167978"/>
          <a:ext cx="382834" cy="61496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>
        <a:off x="5701886" y="2326775"/>
        <a:ext cx="267984" cy="368979"/>
      </dsp:txXfrm>
    </dsp:sp>
    <dsp:sp modelId="{650BF063-3C10-445B-A487-DD507B2DDDF3}">
      <dsp:nvSpPr>
        <dsp:cNvPr id="0" name=""/>
        <dsp:cNvSpPr/>
      </dsp:nvSpPr>
      <dsp:spPr>
        <a:xfrm>
          <a:off x="5994044" y="922124"/>
          <a:ext cx="1627850" cy="162785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Щоденний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ранковий</a:t>
          </a:r>
          <a:r>
            <a:rPr lang="ru-RU" sz="1600" kern="1200" dirty="0" smtClean="0"/>
            <a:t> </a:t>
          </a:r>
          <a:r>
            <a:rPr lang="ru-RU" sz="1600" kern="1200" dirty="0" err="1" smtClean="0"/>
            <a:t>напій</a:t>
          </a:r>
          <a:endParaRPr lang="ru-RU" sz="1600" kern="1200" dirty="0"/>
        </a:p>
      </dsp:txBody>
      <dsp:txXfrm>
        <a:off x="6232437" y="1160517"/>
        <a:ext cx="1151064" cy="1151064"/>
      </dsp:txXfrm>
    </dsp:sp>
    <dsp:sp modelId="{B40DC527-1FA8-47AD-9F26-2A027F5C0322}">
      <dsp:nvSpPr>
        <dsp:cNvPr id="0" name=""/>
        <dsp:cNvSpPr/>
      </dsp:nvSpPr>
      <dsp:spPr>
        <a:xfrm rot="771429">
          <a:off x="5931634" y="3229460"/>
          <a:ext cx="382834" cy="61496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>
        <a:off x="5933074" y="3339675"/>
        <a:ext cx="267984" cy="368979"/>
      </dsp:txXfrm>
    </dsp:sp>
    <dsp:sp modelId="{E432E4E0-5DEE-44AA-83A3-4189431E39D4}">
      <dsp:nvSpPr>
        <dsp:cNvPr id="0" name=""/>
        <dsp:cNvSpPr/>
      </dsp:nvSpPr>
      <dsp:spPr>
        <a:xfrm>
          <a:off x="6465318" y="2986911"/>
          <a:ext cx="1627850" cy="162785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Товар</a:t>
          </a:r>
          <a:endParaRPr lang="ru-RU" sz="2000" kern="1200" dirty="0"/>
        </a:p>
      </dsp:txBody>
      <dsp:txXfrm>
        <a:off x="6703711" y="3225304"/>
        <a:ext cx="1151064" cy="1151064"/>
      </dsp:txXfrm>
    </dsp:sp>
    <dsp:sp modelId="{94847905-91D5-469A-A128-1FC2B270A316}">
      <dsp:nvSpPr>
        <dsp:cNvPr id="0" name=""/>
        <dsp:cNvSpPr/>
      </dsp:nvSpPr>
      <dsp:spPr>
        <a:xfrm rot="3857143">
          <a:off x="5252791" y="4080703"/>
          <a:ext cx="382834" cy="61496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>
        <a:off x="5285300" y="4151958"/>
        <a:ext cx="267984" cy="368979"/>
      </dsp:txXfrm>
    </dsp:sp>
    <dsp:sp modelId="{79BFC7DA-5479-4A9B-B25A-B90DBD525E38}">
      <dsp:nvSpPr>
        <dsp:cNvPr id="0" name=""/>
        <dsp:cNvSpPr/>
      </dsp:nvSpPr>
      <dsp:spPr>
        <a:xfrm>
          <a:off x="5144837" y="4642742"/>
          <a:ext cx="1627850" cy="162785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/>
            <a:t>Набір</a:t>
          </a:r>
          <a:r>
            <a:rPr lang="ru-RU" sz="1800" kern="1200" dirty="0" smtClean="0"/>
            <a:t> </a:t>
          </a:r>
          <a:r>
            <a:rPr lang="ru-RU" sz="1800" kern="1200" dirty="0" err="1" smtClean="0"/>
            <a:t>вітамінів</a:t>
          </a:r>
          <a:endParaRPr lang="ru-RU" sz="1800" kern="1200" dirty="0"/>
        </a:p>
      </dsp:txBody>
      <dsp:txXfrm>
        <a:off x="5383230" y="4881135"/>
        <a:ext cx="1151064" cy="1151064"/>
      </dsp:txXfrm>
    </dsp:sp>
    <dsp:sp modelId="{6C8DEC88-6252-4512-873A-1609E9707138}">
      <dsp:nvSpPr>
        <dsp:cNvPr id="0" name=""/>
        <dsp:cNvSpPr/>
      </dsp:nvSpPr>
      <dsp:spPr>
        <a:xfrm rot="6960723">
          <a:off x="4170572" y="4066518"/>
          <a:ext cx="369045" cy="61496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10800000">
        <a:off x="4250206" y="4139762"/>
        <a:ext cx="258332" cy="368979"/>
      </dsp:txXfrm>
    </dsp:sp>
    <dsp:sp modelId="{7024F31C-AD8B-4A10-BAA7-4F20532DAC97}">
      <dsp:nvSpPr>
        <dsp:cNvPr id="0" name=""/>
        <dsp:cNvSpPr/>
      </dsp:nvSpPr>
      <dsp:spPr>
        <a:xfrm>
          <a:off x="3026946" y="4613827"/>
          <a:ext cx="1627850" cy="162785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Звичай</a:t>
          </a:r>
          <a:endParaRPr lang="ru-RU" sz="2000" kern="1200" dirty="0"/>
        </a:p>
      </dsp:txBody>
      <dsp:txXfrm>
        <a:off x="3265339" y="4852220"/>
        <a:ext cx="1151064" cy="1151064"/>
      </dsp:txXfrm>
    </dsp:sp>
    <dsp:sp modelId="{FE36176D-D285-426B-9D3D-BDA4A40C7634}">
      <dsp:nvSpPr>
        <dsp:cNvPr id="0" name=""/>
        <dsp:cNvSpPr/>
      </dsp:nvSpPr>
      <dsp:spPr>
        <a:xfrm rot="10028571">
          <a:off x="3485168" y="3229460"/>
          <a:ext cx="382834" cy="61496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10800000">
        <a:off x="3598578" y="3339675"/>
        <a:ext cx="267984" cy="368979"/>
      </dsp:txXfrm>
    </dsp:sp>
    <dsp:sp modelId="{815CC97D-A22E-4388-B5B5-F637E95E9074}">
      <dsp:nvSpPr>
        <dsp:cNvPr id="0" name=""/>
        <dsp:cNvSpPr/>
      </dsp:nvSpPr>
      <dsp:spPr>
        <a:xfrm>
          <a:off x="1706469" y="2986911"/>
          <a:ext cx="1627850" cy="162785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Традиція</a:t>
          </a:r>
          <a:endParaRPr lang="ru-RU" sz="1800" kern="1200" dirty="0"/>
        </a:p>
      </dsp:txBody>
      <dsp:txXfrm>
        <a:off x="1944862" y="3225304"/>
        <a:ext cx="1151064" cy="1151064"/>
      </dsp:txXfrm>
    </dsp:sp>
    <dsp:sp modelId="{18813607-F91F-48CD-A110-C2AC5F088F6B}">
      <dsp:nvSpPr>
        <dsp:cNvPr id="0" name=""/>
        <dsp:cNvSpPr/>
      </dsp:nvSpPr>
      <dsp:spPr>
        <a:xfrm rot="13114286">
          <a:off x="3727444" y="2167978"/>
          <a:ext cx="382834" cy="61496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10800000">
        <a:off x="3829766" y="2326775"/>
        <a:ext cx="267984" cy="368979"/>
      </dsp:txXfrm>
    </dsp:sp>
    <dsp:sp modelId="{9869916E-2079-4EFA-A7A9-488C069A1A19}">
      <dsp:nvSpPr>
        <dsp:cNvPr id="0" name=""/>
        <dsp:cNvSpPr/>
      </dsp:nvSpPr>
      <dsp:spPr>
        <a:xfrm>
          <a:off x="2177743" y="922124"/>
          <a:ext cx="1627850" cy="162785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Культура</a:t>
          </a:r>
          <a:r>
            <a:rPr lang="uk-UA" sz="1500" kern="1200" dirty="0" smtClean="0"/>
            <a:t> </a:t>
          </a:r>
          <a:endParaRPr lang="ru-RU" sz="1500" kern="1200" dirty="0"/>
        </a:p>
      </dsp:txBody>
      <dsp:txXfrm>
        <a:off x="2416136" y="1160517"/>
        <a:ext cx="1151064" cy="11510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943A93-A363-4811-8A96-DBCCCE193BDD}">
      <dsp:nvSpPr>
        <dsp:cNvPr id="0" name=""/>
        <dsp:cNvSpPr/>
      </dsp:nvSpPr>
      <dsp:spPr>
        <a:xfrm>
          <a:off x="6168" y="204942"/>
          <a:ext cx="1843822" cy="11062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В'ялення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листя</a:t>
          </a:r>
          <a:r>
            <a:rPr lang="ru-RU" sz="2000" kern="1200" dirty="0" smtClean="0"/>
            <a:t> при </a:t>
          </a:r>
          <a:r>
            <a:rPr lang="ru-RU" sz="2000" kern="1200" dirty="0" err="1" smtClean="0"/>
            <a:t>температурі</a:t>
          </a:r>
          <a:r>
            <a:rPr lang="ru-RU" sz="2000" kern="1200" dirty="0" smtClean="0"/>
            <a:t> 32-40 </a:t>
          </a:r>
          <a:endParaRPr lang="ru-RU" sz="2000" kern="1200" dirty="0"/>
        </a:p>
      </dsp:txBody>
      <dsp:txXfrm>
        <a:off x="38570" y="237344"/>
        <a:ext cx="1779018" cy="1041489"/>
      </dsp:txXfrm>
    </dsp:sp>
    <dsp:sp modelId="{6A9DFC4D-9DE5-4A36-A6E6-3D40C32DF693}">
      <dsp:nvSpPr>
        <dsp:cNvPr id="0" name=""/>
        <dsp:cNvSpPr/>
      </dsp:nvSpPr>
      <dsp:spPr>
        <a:xfrm>
          <a:off x="2012248" y="529455"/>
          <a:ext cx="390890" cy="45726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>
        <a:off x="2012248" y="620909"/>
        <a:ext cx="273623" cy="274360"/>
      </dsp:txXfrm>
    </dsp:sp>
    <dsp:sp modelId="{00DF5081-AA7D-415C-8A85-86F1DDC77B5D}">
      <dsp:nvSpPr>
        <dsp:cNvPr id="0" name=""/>
        <dsp:cNvSpPr/>
      </dsp:nvSpPr>
      <dsp:spPr>
        <a:xfrm>
          <a:off x="2587521" y="204942"/>
          <a:ext cx="1843822" cy="11062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Скручування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вручну</a:t>
          </a:r>
          <a:r>
            <a:rPr lang="ru-RU" sz="2000" kern="1200" dirty="0" smtClean="0"/>
            <a:t> </a:t>
          </a:r>
          <a:r>
            <a:rPr lang="ru-RU" sz="2000" kern="1200" dirty="0" err="1" smtClean="0"/>
            <a:t>або</a:t>
          </a:r>
          <a:r>
            <a:rPr lang="ru-RU" sz="2000" kern="1200" dirty="0" smtClean="0"/>
            <a:t> на </a:t>
          </a:r>
          <a:r>
            <a:rPr lang="ru-RU" sz="2000" kern="1200" dirty="0" err="1" smtClean="0"/>
            <a:t>ролерах</a:t>
          </a:r>
          <a:endParaRPr lang="ru-RU" sz="2000" kern="1200" dirty="0"/>
        </a:p>
      </dsp:txBody>
      <dsp:txXfrm>
        <a:off x="2619923" y="237344"/>
        <a:ext cx="1779018" cy="1041489"/>
      </dsp:txXfrm>
    </dsp:sp>
    <dsp:sp modelId="{0EF75BB0-1649-41DD-90DA-69AB0770FA77}">
      <dsp:nvSpPr>
        <dsp:cNvPr id="0" name=""/>
        <dsp:cNvSpPr/>
      </dsp:nvSpPr>
      <dsp:spPr>
        <a:xfrm>
          <a:off x="4593600" y="529455"/>
          <a:ext cx="390890" cy="45726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>
        <a:off x="4593600" y="620909"/>
        <a:ext cx="273623" cy="274360"/>
      </dsp:txXfrm>
    </dsp:sp>
    <dsp:sp modelId="{E75CD19A-B6D3-41DE-B956-F9FEEF949E8A}">
      <dsp:nvSpPr>
        <dsp:cNvPr id="0" name=""/>
        <dsp:cNvSpPr/>
      </dsp:nvSpPr>
      <dsp:spPr>
        <a:xfrm>
          <a:off x="5168873" y="204942"/>
          <a:ext cx="1843822" cy="11062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Ферментація</a:t>
          </a:r>
          <a:endParaRPr lang="ru-RU" sz="2000" kern="1200" dirty="0"/>
        </a:p>
      </dsp:txBody>
      <dsp:txXfrm>
        <a:off x="5201275" y="237344"/>
        <a:ext cx="1779018" cy="1041489"/>
      </dsp:txXfrm>
    </dsp:sp>
    <dsp:sp modelId="{5D260364-1794-45B6-A769-766244673F2F}">
      <dsp:nvSpPr>
        <dsp:cNvPr id="0" name=""/>
        <dsp:cNvSpPr/>
      </dsp:nvSpPr>
      <dsp:spPr>
        <a:xfrm rot="5400000">
          <a:off x="5895339" y="1440304"/>
          <a:ext cx="390890" cy="45726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 rot="-5400000">
        <a:off x="5953605" y="1473493"/>
        <a:ext cx="274360" cy="273623"/>
      </dsp:txXfrm>
    </dsp:sp>
    <dsp:sp modelId="{974A034C-49BD-4BFE-B47E-9885A9EF0D93}">
      <dsp:nvSpPr>
        <dsp:cNvPr id="0" name=""/>
        <dsp:cNvSpPr/>
      </dsp:nvSpPr>
      <dsp:spPr>
        <a:xfrm>
          <a:off x="5168873" y="2048765"/>
          <a:ext cx="1843822" cy="11062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Сушка</a:t>
          </a:r>
          <a:endParaRPr lang="ru-RU" sz="2000" kern="1200" dirty="0"/>
        </a:p>
      </dsp:txBody>
      <dsp:txXfrm>
        <a:off x="5201275" y="2081167"/>
        <a:ext cx="1779018" cy="1041489"/>
      </dsp:txXfrm>
    </dsp:sp>
    <dsp:sp modelId="{E6A5A8F8-C1F8-47B5-A1B0-232A69CE4083}">
      <dsp:nvSpPr>
        <dsp:cNvPr id="0" name=""/>
        <dsp:cNvSpPr/>
      </dsp:nvSpPr>
      <dsp:spPr>
        <a:xfrm rot="10800000">
          <a:off x="4615726" y="2373278"/>
          <a:ext cx="390890" cy="45726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 rot="10800000">
        <a:off x="4732993" y="2464732"/>
        <a:ext cx="273623" cy="274360"/>
      </dsp:txXfrm>
    </dsp:sp>
    <dsp:sp modelId="{298CA7EE-51B6-436A-AC8F-D1A5A067D11C}">
      <dsp:nvSpPr>
        <dsp:cNvPr id="0" name=""/>
        <dsp:cNvSpPr/>
      </dsp:nvSpPr>
      <dsp:spPr>
        <a:xfrm>
          <a:off x="2587521" y="2048765"/>
          <a:ext cx="1843822" cy="11062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Різання</a:t>
          </a:r>
          <a:endParaRPr lang="ru-RU" sz="2000" kern="1200" dirty="0"/>
        </a:p>
      </dsp:txBody>
      <dsp:txXfrm>
        <a:off x="2619923" y="2081167"/>
        <a:ext cx="1779018" cy="1041489"/>
      </dsp:txXfrm>
    </dsp:sp>
    <dsp:sp modelId="{5321A80F-7A75-460B-AEF9-FB81F88A397B}">
      <dsp:nvSpPr>
        <dsp:cNvPr id="0" name=""/>
        <dsp:cNvSpPr/>
      </dsp:nvSpPr>
      <dsp:spPr>
        <a:xfrm rot="10800000">
          <a:off x="2034374" y="2373278"/>
          <a:ext cx="390890" cy="45726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 rot="10800000">
        <a:off x="2151641" y="2464732"/>
        <a:ext cx="273623" cy="274360"/>
      </dsp:txXfrm>
    </dsp:sp>
    <dsp:sp modelId="{5800A155-7F4A-4BF9-B937-1BE3B8F0DA7D}">
      <dsp:nvSpPr>
        <dsp:cNvPr id="0" name=""/>
        <dsp:cNvSpPr/>
      </dsp:nvSpPr>
      <dsp:spPr>
        <a:xfrm>
          <a:off x="6168" y="2048765"/>
          <a:ext cx="1843822" cy="11062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Сортування</a:t>
          </a:r>
          <a:endParaRPr lang="ru-RU" sz="2000" kern="1200" dirty="0"/>
        </a:p>
      </dsp:txBody>
      <dsp:txXfrm>
        <a:off x="38570" y="2081167"/>
        <a:ext cx="1779018" cy="1041489"/>
      </dsp:txXfrm>
    </dsp:sp>
    <dsp:sp modelId="{8E2E9DD7-6397-4F7A-9B49-B1E0024F4468}">
      <dsp:nvSpPr>
        <dsp:cNvPr id="0" name=""/>
        <dsp:cNvSpPr/>
      </dsp:nvSpPr>
      <dsp:spPr>
        <a:xfrm rot="5400000">
          <a:off x="732635" y="3284126"/>
          <a:ext cx="390890" cy="45726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 rot="-5400000">
        <a:off x="790901" y="3317315"/>
        <a:ext cx="274360" cy="273623"/>
      </dsp:txXfrm>
    </dsp:sp>
    <dsp:sp modelId="{A8D23603-A8E2-48F7-9CFF-56991FC1683C}">
      <dsp:nvSpPr>
        <dsp:cNvPr id="0" name=""/>
        <dsp:cNvSpPr/>
      </dsp:nvSpPr>
      <dsp:spPr>
        <a:xfrm>
          <a:off x="6168" y="3892588"/>
          <a:ext cx="1843822" cy="11062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Внесення</a:t>
          </a:r>
          <a:r>
            <a:rPr lang="ru-RU" sz="2000" kern="1200" dirty="0" smtClean="0"/>
            <a:t> добавок</a:t>
          </a:r>
          <a:endParaRPr lang="ru-RU" sz="2000" kern="1200" dirty="0"/>
        </a:p>
      </dsp:txBody>
      <dsp:txXfrm>
        <a:off x="38570" y="3924990"/>
        <a:ext cx="1779018" cy="1041489"/>
      </dsp:txXfrm>
    </dsp:sp>
    <dsp:sp modelId="{F2BE267E-A03F-4DEC-9D96-170639407E02}">
      <dsp:nvSpPr>
        <dsp:cNvPr id="0" name=""/>
        <dsp:cNvSpPr/>
      </dsp:nvSpPr>
      <dsp:spPr>
        <a:xfrm>
          <a:off x="2012248" y="4217101"/>
          <a:ext cx="390890" cy="45726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>
        <a:off x="2012248" y="4308555"/>
        <a:ext cx="273623" cy="274360"/>
      </dsp:txXfrm>
    </dsp:sp>
    <dsp:sp modelId="{F1C0A5D3-B907-4C09-AA33-8681F66E5D00}">
      <dsp:nvSpPr>
        <dsp:cNvPr id="0" name=""/>
        <dsp:cNvSpPr/>
      </dsp:nvSpPr>
      <dsp:spPr>
        <a:xfrm>
          <a:off x="2587521" y="3892588"/>
          <a:ext cx="1843822" cy="11062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Упаковка</a:t>
          </a:r>
          <a:endParaRPr lang="ru-RU" sz="2000" kern="1200" dirty="0"/>
        </a:p>
      </dsp:txBody>
      <dsp:txXfrm>
        <a:off x="2619923" y="3924990"/>
        <a:ext cx="1779018" cy="10414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11/12/2018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11/12/2018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11/12/2018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3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2.jpg"/><Relationship Id="rId7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34.jpg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61792" y="1121834"/>
            <a:ext cx="8348711" cy="1646302"/>
          </a:xfrm>
        </p:spPr>
        <p:txBody>
          <a:bodyPr/>
          <a:lstStyle/>
          <a:p>
            <a:r>
              <a:rPr lang="ru-RU" sz="6000" b="1" dirty="0"/>
              <a:t>Чай та </a:t>
            </a:r>
            <a:r>
              <a:rPr lang="ru-RU" sz="6000" b="1" dirty="0" err="1"/>
              <a:t>чайні</a:t>
            </a:r>
            <a:r>
              <a:rPr lang="ru-RU" sz="6000" b="1" dirty="0"/>
              <a:t> </a:t>
            </a:r>
            <a:r>
              <a:rPr lang="ru-RU" sz="6000" b="1" dirty="0" err="1"/>
              <a:t>традиції</a:t>
            </a:r>
            <a:endParaRPr lang="ru-RU" sz="6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54700" y="3827668"/>
            <a:ext cx="4140200" cy="1879600"/>
          </a:xfrm>
        </p:spPr>
        <p:txBody>
          <a:bodyPr>
            <a:normAutofit/>
          </a:bodyPr>
          <a:lstStyle/>
          <a:p>
            <a:r>
              <a:rPr lang="uk-UA" sz="2000" dirty="0" smtClean="0">
                <a:solidFill>
                  <a:schemeClr val="tx1"/>
                </a:solidFill>
              </a:rPr>
              <a:t>Розробив викладач </a:t>
            </a:r>
          </a:p>
          <a:p>
            <a:r>
              <a:rPr lang="uk-UA" sz="2000" dirty="0" err="1" smtClean="0">
                <a:solidFill>
                  <a:schemeClr val="tx1"/>
                </a:solidFill>
              </a:rPr>
              <a:t>Лежавська</a:t>
            </a:r>
            <a:r>
              <a:rPr lang="uk-UA" sz="2000" dirty="0" smtClean="0">
                <a:solidFill>
                  <a:schemeClr val="tx1"/>
                </a:solidFill>
              </a:rPr>
              <a:t> Анна Андріївна </a:t>
            </a:r>
          </a:p>
          <a:p>
            <a:r>
              <a:rPr lang="uk-UA" sz="2000" dirty="0">
                <a:solidFill>
                  <a:schemeClr val="tx1"/>
                </a:solidFill>
              </a:rPr>
              <a:t>к</a:t>
            </a:r>
            <a:r>
              <a:rPr lang="uk-UA" sz="2000" dirty="0" smtClean="0">
                <a:solidFill>
                  <a:schemeClr val="tx1"/>
                </a:solidFill>
              </a:rPr>
              <a:t>валіфікаційна категорія</a:t>
            </a:r>
          </a:p>
          <a:p>
            <a:r>
              <a:rPr lang="uk-UA" sz="2000" dirty="0" smtClean="0">
                <a:solidFill>
                  <a:schemeClr val="tx1"/>
                </a:solidFill>
              </a:rPr>
              <a:t>«спеціаліст»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071" y="2438400"/>
            <a:ext cx="4727286" cy="432840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91230" y="413948"/>
            <a:ext cx="73402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dirty="0" smtClean="0"/>
              <a:t>Бердянський економіко-гуманітарний коледж</a:t>
            </a:r>
          </a:p>
          <a:p>
            <a:pPr algn="ctr"/>
            <a:r>
              <a:rPr lang="uk-UA" sz="2000" dirty="0" smtClean="0"/>
              <a:t>Бердянського державного педагогічного університету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38347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1601" y="228600"/>
            <a:ext cx="8596668" cy="1320800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dirty="0" err="1"/>
              <a:t>Чи</a:t>
            </a:r>
            <a:r>
              <a:rPr lang="ru-RU" dirty="0"/>
              <a:t> </a:t>
            </a:r>
            <a:r>
              <a:rPr lang="ru-RU" dirty="0" err="1"/>
              <a:t>знаєте</a:t>
            </a:r>
            <a:r>
              <a:rPr lang="ru-RU" dirty="0"/>
              <a:t> </a:t>
            </a:r>
            <a:r>
              <a:rPr lang="ru-RU" dirty="0" err="1"/>
              <a:t>ви</a:t>
            </a:r>
            <a:r>
              <a:rPr lang="ru-RU" dirty="0"/>
              <a:t>, як до нас </a:t>
            </a:r>
            <a:r>
              <a:rPr lang="ru-RU" dirty="0" err="1"/>
              <a:t>потрапив</a:t>
            </a:r>
            <a:r>
              <a:rPr lang="ru-RU" dirty="0"/>
              <a:t> чай?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1601" y="1270000"/>
            <a:ext cx="9048134" cy="51943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err="1"/>
              <a:t>Здавна</a:t>
            </a:r>
            <a:r>
              <a:rPr lang="ru-RU" sz="2400" dirty="0"/>
              <a:t> в </a:t>
            </a:r>
            <a:r>
              <a:rPr lang="ru-RU" sz="2400" dirty="0" err="1"/>
              <a:t>Україні</a:t>
            </a:r>
            <a:r>
              <a:rPr lang="ru-RU" sz="2400" dirty="0"/>
              <a:t> пили </a:t>
            </a:r>
            <a:r>
              <a:rPr lang="ru-RU" sz="2400" dirty="0" err="1"/>
              <a:t>заварені</a:t>
            </a:r>
            <a:r>
              <a:rPr lang="ru-RU" sz="2400" dirty="0"/>
              <a:t> трави </a:t>
            </a:r>
            <a:endParaRPr lang="ru-RU" sz="2400" dirty="0" smtClean="0"/>
          </a:p>
          <a:p>
            <a:r>
              <a:rPr lang="ru-RU" sz="2400" dirty="0" err="1"/>
              <a:t>звіробою</a:t>
            </a:r>
            <a:r>
              <a:rPr lang="ru-RU" sz="2400" dirty="0"/>
              <a:t>,  </a:t>
            </a:r>
            <a:endParaRPr lang="ru-RU" sz="2400" dirty="0" smtClean="0"/>
          </a:p>
          <a:p>
            <a:r>
              <a:rPr lang="ru-RU" sz="2400" dirty="0" smtClean="0"/>
              <a:t>материнки</a:t>
            </a:r>
            <a:r>
              <a:rPr lang="ru-RU" sz="2400" dirty="0"/>
              <a:t>, </a:t>
            </a:r>
            <a:endParaRPr lang="ru-RU" sz="2400" dirty="0" smtClean="0"/>
          </a:p>
          <a:p>
            <a:r>
              <a:rPr lang="ru-RU" sz="2400" dirty="0" err="1" smtClean="0"/>
              <a:t>чебрецю</a:t>
            </a:r>
            <a:r>
              <a:rPr lang="ru-RU" sz="2400" dirty="0" smtClean="0"/>
              <a:t>,</a:t>
            </a:r>
          </a:p>
          <a:p>
            <a:r>
              <a:rPr lang="ru-RU" sz="2400" dirty="0" smtClean="0"/>
              <a:t> </a:t>
            </a:r>
            <a:r>
              <a:rPr lang="ru-RU" sz="2400" dirty="0" err="1"/>
              <a:t>м'яти</a:t>
            </a:r>
            <a:r>
              <a:rPr lang="ru-RU" sz="2400" dirty="0"/>
              <a:t>, </a:t>
            </a:r>
            <a:endParaRPr lang="ru-RU" sz="2400" dirty="0" smtClean="0"/>
          </a:p>
          <a:p>
            <a:r>
              <a:rPr lang="ru-RU" sz="2400" dirty="0" err="1" smtClean="0"/>
              <a:t>листя</a:t>
            </a:r>
            <a:r>
              <a:rPr lang="ru-RU" sz="2400" dirty="0" smtClean="0"/>
              <a:t> </a:t>
            </a:r>
            <a:r>
              <a:rPr lang="ru-RU" sz="2400" dirty="0"/>
              <a:t>й </a:t>
            </a:r>
            <a:r>
              <a:rPr lang="ru-RU" sz="2400" dirty="0" err="1"/>
              <a:t>цвіт</a:t>
            </a:r>
            <a:r>
              <a:rPr lang="ru-RU" sz="2400" dirty="0"/>
              <a:t> </a:t>
            </a:r>
            <a:r>
              <a:rPr lang="ru-RU" sz="2400" dirty="0" err="1"/>
              <a:t>суниці</a:t>
            </a:r>
            <a:r>
              <a:rPr lang="ru-RU" sz="2400" dirty="0"/>
              <a:t>, </a:t>
            </a:r>
            <a:endParaRPr lang="ru-RU" sz="2400" dirty="0" smtClean="0"/>
          </a:p>
          <a:p>
            <a:r>
              <a:rPr lang="ru-RU" sz="2400" dirty="0" err="1" smtClean="0"/>
              <a:t>пелюстки</a:t>
            </a:r>
            <a:r>
              <a:rPr lang="ru-RU" sz="2400" dirty="0" smtClean="0"/>
              <a:t> </a:t>
            </a:r>
            <a:r>
              <a:rPr lang="ru-RU" sz="2400" dirty="0" err="1"/>
              <a:t>шипшини</a:t>
            </a:r>
            <a:r>
              <a:rPr lang="ru-RU" sz="2400" dirty="0"/>
              <a:t>  й </a:t>
            </a:r>
            <a:r>
              <a:rPr lang="ru-RU" sz="2400" dirty="0" err="1"/>
              <a:t>троянди</a:t>
            </a:r>
            <a:r>
              <a:rPr lang="ru-RU" sz="2400" dirty="0"/>
              <a:t>, </a:t>
            </a:r>
            <a:endParaRPr lang="ru-RU" sz="2400" dirty="0" smtClean="0"/>
          </a:p>
          <a:p>
            <a:r>
              <a:rPr lang="ru-RU" sz="2400" dirty="0" err="1" smtClean="0"/>
              <a:t>липовий</a:t>
            </a:r>
            <a:r>
              <a:rPr lang="ru-RU" sz="2400" dirty="0" smtClean="0"/>
              <a:t> </a:t>
            </a:r>
            <a:r>
              <a:rPr lang="ru-RU" sz="2400" dirty="0" err="1"/>
              <a:t>цвіт</a:t>
            </a:r>
            <a:r>
              <a:rPr lang="ru-RU" sz="2400" dirty="0"/>
              <a:t>, </a:t>
            </a:r>
            <a:endParaRPr lang="ru-RU" sz="2400" dirty="0" smtClean="0"/>
          </a:p>
          <a:p>
            <a:r>
              <a:rPr lang="ru-RU" sz="2400" dirty="0" err="1" smtClean="0"/>
              <a:t>свіжозрізані</a:t>
            </a:r>
            <a:r>
              <a:rPr lang="ru-RU" sz="2400" dirty="0" smtClean="0"/>
              <a:t> </a:t>
            </a:r>
            <a:r>
              <a:rPr lang="ru-RU" sz="2400" dirty="0" err="1"/>
              <a:t>гілки</a:t>
            </a:r>
            <a:r>
              <a:rPr lang="ru-RU" sz="2400" dirty="0"/>
              <a:t> </a:t>
            </a:r>
            <a:r>
              <a:rPr lang="ru-RU" sz="2400" dirty="0" err="1"/>
              <a:t>вишні</a:t>
            </a:r>
            <a:r>
              <a:rPr lang="ru-RU" sz="2400" dirty="0"/>
              <a:t>, </a:t>
            </a:r>
            <a:r>
              <a:rPr lang="ru-RU" sz="2400" dirty="0" err="1" smtClean="0"/>
              <a:t>малини</a:t>
            </a:r>
            <a:r>
              <a:rPr lang="ru-RU" sz="2400" dirty="0"/>
              <a:t>, </a:t>
            </a:r>
            <a:r>
              <a:rPr lang="ru-RU" sz="2400" dirty="0" err="1"/>
              <a:t>смородини</a:t>
            </a:r>
            <a:r>
              <a:rPr lang="ru-RU" sz="2400" dirty="0"/>
              <a:t> й </a:t>
            </a:r>
            <a:r>
              <a:rPr lang="ru-RU" sz="2400" dirty="0" err="1"/>
              <a:t>сливи</a:t>
            </a:r>
            <a:r>
              <a:rPr lang="ru-RU" sz="2400" dirty="0"/>
              <a:t>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7773">
            <a:off x="4787901" y="668951"/>
            <a:ext cx="7353300" cy="4766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11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934" y="495300"/>
            <a:ext cx="8596668" cy="763032"/>
          </a:xfrm>
        </p:spPr>
        <p:txBody>
          <a:bodyPr>
            <a:normAutofit/>
          </a:bodyPr>
          <a:lstStyle/>
          <a:p>
            <a:r>
              <a:rPr lang="ru-RU" b="1" dirty="0"/>
              <a:t>А </a:t>
            </a:r>
            <a:r>
              <a:rPr lang="ru-RU" b="1" dirty="0" err="1"/>
              <a:t>які</a:t>
            </a:r>
            <a:r>
              <a:rPr lang="ru-RU" b="1" dirty="0"/>
              <a:t> </a:t>
            </a:r>
            <a:r>
              <a:rPr lang="ru-RU" b="1" dirty="0" err="1"/>
              <a:t>сорти</a:t>
            </a:r>
            <a:r>
              <a:rPr lang="ru-RU" b="1" dirty="0"/>
              <a:t> чаю  </a:t>
            </a:r>
            <a:r>
              <a:rPr lang="ru-RU" b="1" dirty="0" err="1"/>
              <a:t>знаєте</a:t>
            </a:r>
            <a:r>
              <a:rPr lang="ru-RU" b="1" dirty="0"/>
              <a:t> </a:t>
            </a:r>
            <a:r>
              <a:rPr lang="ru-RU" b="1" dirty="0" err="1"/>
              <a:t>ви</a:t>
            </a:r>
            <a:r>
              <a:rPr lang="ru-RU" b="1" dirty="0"/>
              <a:t>?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860" y="2021364"/>
            <a:ext cx="7168239" cy="5074761"/>
          </a:xfrm>
        </p:spPr>
      </p:pic>
      <p:sp>
        <p:nvSpPr>
          <p:cNvPr id="5" name="Прямоугольник 4"/>
          <p:cNvSpPr/>
          <p:nvPr/>
        </p:nvSpPr>
        <p:spPr>
          <a:xfrm>
            <a:off x="1130300" y="1258332"/>
            <a:ext cx="93726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чорний</a:t>
            </a: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зелений</a:t>
            </a: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6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каркаде</a:t>
            </a:r>
            <a:r>
              <a:rPr lang="ru-RU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6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трав'яний</a:t>
            </a: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  <a:endParaRPr lang="ru-RU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0568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55600"/>
            <a:ext cx="9406466" cy="1574800"/>
          </a:xfrm>
        </p:spPr>
        <p:txBody>
          <a:bodyPr/>
          <a:lstStyle/>
          <a:p>
            <a:r>
              <a:rPr lang="ru-RU" dirty="0" err="1"/>
              <a:t>Основних</a:t>
            </a:r>
            <a:r>
              <a:rPr lang="ru-RU" dirty="0"/>
              <a:t> </a:t>
            </a:r>
            <a:r>
              <a:rPr lang="ru-RU" dirty="0" err="1"/>
              <a:t>біологічних</a:t>
            </a:r>
            <a:r>
              <a:rPr lang="ru-RU" dirty="0"/>
              <a:t> </a:t>
            </a:r>
            <a:r>
              <a:rPr lang="ru-RU" dirty="0" err="1"/>
              <a:t>підвидів</a:t>
            </a:r>
            <a:r>
              <a:rPr lang="ru-RU" dirty="0"/>
              <a:t> </a:t>
            </a:r>
            <a:r>
              <a:rPr lang="ru-RU" dirty="0" err="1"/>
              <a:t>розрізняють</a:t>
            </a:r>
            <a:r>
              <a:rPr lang="ru-RU" dirty="0"/>
              <a:t> два: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2834" y="1830389"/>
            <a:ext cx="7755466" cy="3880773"/>
          </a:xfrm>
        </p:spPr>
        <p:txBody>
          <a:bodyPr/>
          <a:lstStyle/>
          <a:p>
            <a:r>
              <a:rPr lang="ru-RU" sz="3200" dirty="0"/>
              <a:t> 	</a:t>
            </a:r>
            <a:r>
              <a:rPr lang="ru-RU" sz="3200" b="1" dirty="0" err="1"/>
              <a:t>Китайський</a:t>
            </a:r>
            <a:r>
              <a:rPr lang="ru-RU" sz="3200" b="1" dirty="0"/>
              <a:t> </a:t>
            </a:r>
            <a:r>
              <a:rPr lang="ru-RU" sz="3200" dirty="0"/>
              <a:t>— </a:t>
            </a:r>
            <a:r>
              <a:rPr lang="ru-RU" sz="3200" dirty="0" err="1"/>
              <a:t>китайський</a:t>
            </a:r>
            <a:r>
              <a:rPr lang="ru-RU" sz="3200" dirty="0"/>
              <a:t>, </a:t>
            </a:r>
            <a:r>
              <a:rPr lang="ru-RU" sz="3200" dirty="0" err="1"/>
              <a:t>дарджилінг</a:t>
            </a:r>
            <a:r>
              <a:rPr lang="ru-RU" sz="3200" dirty="0"/>
              <a:t>, </a:t>
            </a:r>
            <a:r>
              <a:rPr lang="ru-RU" sz="3200" dirty="0" err="1"/>
              <a:t>тайванський</a:t>
            </a:r>
            <a:r>
              <a:rPr lang="ru-RU" sz="3200" dirty="0"/>
              <a:t>, </a:t>
            </a:r>
            <a:r>
              <a:rPr lang="ru-RU" sz="3200" dirty="0" err="1"/>
              <a:t>в'єтнамський</a:t>
            </a:r>
            <a:r>
              <a:rPr lang="ru-RU" sz="3200" dirty="0"/>
              <a:t>,       </a:t>
            </a:r>
            <a:r>
              <a:rPr lang="ru-RU" sz="3200" dirty="0" err="1"/>
              <a:t>індонезійський</a:t>
            </a:r>
            <a:r>
              <a:rPr lang="ru-RU" sz="3200" dirty="0"/>
              <a:t>, </a:t>
            </a:r>
            <a:r>
              <a:rPr lang="ru-RU" sz="3200" dirty="0" err="1"/>
              <a:t>грузинський</a:t>
            </a:r>
            <a:r>
              <a:rPr lang="ru-RU" sz="3200" dirty="0"/>
              <a:t>.</a:t>
            </a:r>
          </a:p>
          <a:p>
            <a:r>
              <a:rPr lang="ru-RU" sz="3200" dirty="0"/>
              <a:t> 	</a:t>
            </a:r>
            <a:r>
              <a:rPr lang="ru-RU" sz="3200" b="1" dirty="0" err="1"/>
              <a:t>Асамський</a:t>
            </a:r>
            <a:r>
              <a:rPr lang="ru-RU" sz="3200" b="1" dirty="0"/>
              <a:t> </a:t>
            </a:r>
            <a:r>
              <a:rPr lang="ru-RU" sz="3200" dirty="0"/>
              <a:t>— </a:t>
            </a:r>
            <a:r>
              <a:rPr lang="ru-RU" sz="3200" dirty="0" err="1"/>
              <a:t>індійський</a:t>
            </a:r>
            <a:r>
              <a:rPr lang="ru-RU" sz="3200" dirty="0"/>
              <a:t>, </a:t>
            </a:r>
            <a:r>
              <a:rPr lang="ru-RU" sz="3200" dirty="0" err="1"/>
              <a:t>цейлонський</a:t>
            </a:r>
            <a:r>
              <a:rPr lang="ru-RU" sz="3200" dirty="0"/>
              <a:t>, </a:t>
            </a:r>
            <a:r>
              <a:rPr lang="ru-RU" sz="3200" dirty="0" err="1"/>
              <a:t>кенійський</a:t>
            </a:r>
            <a:r>
              <a:rPr lang="ru-RU" sz="3200" dirty="0"/>
              <a:t>, </a:t>
            </a:r>
            <a:r>
              <a:rPr lang="ru-RU" sz="3200" dirty="0" err="1"/>
              <a:t>угандійський</a:t>
            </a:r>
            <a:r>
              <a:rPr lang="ru-RU" sz="3200" dirty="0"/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23127">
            <a:off x="4621526" y="209046"/>
            <a:ext cx="5440846" cy="6057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59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/>
              <a:t>За </a:t>
            </a:r>
            <a:r>
              <a:rPr lang="ru-RU" sz="4800" b="1" dirty="0" err="1" smtClean="0"/>
              <a:t>походженням</a:t>
            </a:r>
            <a:r>
              <a:rPr lang="ru-RU" sz="4800" b="1" dirty="0" smtClean="0"/>
              <a:t>: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7834" y="1563689"/>
            <a:ext cx="8596668" cy="4633911"/>
          </a:xfrm>
        </p:spPr>
        <p:txBody>
          <a:bodyPr>
            <a:noAutofit/>
          </a:bodyPr>
          <a:lstStyle/>
          <a:p>
            <a:r>
              <a:rPr lang="uk-UA" sz="3200" dirty="0" smtClean="0"/>
              <a:t>Китайський</a:t>
            </a:r>
          </a:p>
          <a:p>
            <a:r>
              <a:rPr lang="uk-UA" sz="3200" dirty="0" smtClean="0"/>
              <a:t>Індійський</a:t>
            </a:r>
          </a:p>
          <a:p>
            <a:r>
              <a:rPr lang="uk-UA" sz="3200" dirty="0" smtClean="0"/>
              <a:t>Цейлонський</a:t>
            </a:r>
          </a:p>
          <a:p>
            <a:r>
              <a:rPr lang="uk-UA" sz="3200" dirty="0" smtClean="0"/>
              <a:t>Японський</a:t>
            </a:r>
          </a:p>
          <a:p>
            <a:r>
              <a:rPr lang="uk-UA" sz="3200" dirty="0" smtClean="0"/>
              <a:t>Індокитай</a:t>
            </a:r>
          </a:p>
          <a:p>
            <a:r>
              <a:rPr lang="uk-UA" sz="3200" dirty="0" smtClean="0"/>
              <a:t>Африканський</a:t>
            </a:r>
          </a:p>
          <a:p>
            <a:r>
              <a:rPr lang="uk-UA" sz="3200" dirty="0" smtClean="0"/>
              <a:t>Турецький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86"/>
          <a:stretch/>
        </p:blipFill>
        <p:spPr>
          <a:xfrm>
            <a:off x="5413202" y="1563689"/>
            <a:ext cx="4051300" cy="417377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96000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079" y="292100"/>
            <a:ext cx="8596668" cy="1320800"/>
          </a:xfrm>
        </p:spPr>
        <p:txBody>
          <a:bodyPr/>
          <a:lstStyle/>
          <a:p>
            <a:r>
              <a:rPr lang="ru-RU" dirty="0"/>
              <a:t>За </a:t>
            </a:r>
            <a:r>
              <a:rPr lang="ru-RU" dirty="0" err="1" smtClean="0"/>
              <a:t>окисленням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3079" y="1016794"/>
            <a:ext cx="8596668" cy="1192211"/>
          </a:xfrm>
        </p:spPr>
        <p:txBody>
          <a:bodyPr numCol="2">
            <a:noAutofit/>
          </a:bodyPr>
          <a:lstStyle/>
          <a:p>
            <a:r>
              <a:rPr lang="uk-UA" sz="2400" dirty="0" smtClean="0"/>
              <a:t>Білий чай;</a:t>
            </a:r>
          </a:p>
          <a:p>
            <a:r>
              <a:rPr lang="uk-UA" sz="2400" dirty="0" smtClean="0"/>
              <a:t>Зелений чай;</a:t>
            </a:r>
          </a:p>
          <a:p>
            <a:r>
              <a:rPr lang="uk-UA" sz="2400" dirty="0" smtClean="0"/>
              <a:t>Жовтий чай;</a:t>
            </a:r>
          </a:p>
          <a:p>
            <a:r>
              <a:rPr lang="uk-UA" sz="2400" dirty="0" err="1" smtClean="0"/>
              <a:t>Улун</a:t>
            </a:r>
            <a:r>
              <a:rPr lang="uk-UA" sz="2400" dirty="0" smtClean="0"/>
              <a:t>;</a:t>
            </a:r>
          </a:p>
          <a:p>
            <a:r>
              <a:rPr lang="uk-UA" sz="2400" dirty="0" smtClean="0"/>
              <a:t>Чорний чай;</a:t>
            </a:r>
          </a:p>
          <a:p>
            <a:r>
              <a:rPr lang="uk-UA" sz="2400" dirty="0" err="1" smtClean="0"/>
              <a:t>Пуер</a:t>
            </a:r>
            <a:r>
              <a:rPr lang="uk-UA" sz="2400" dirty="0" smtClean="0"/>
              <a:t>.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79" y="2705100"/>
            <a:ext cx="8024221" cy="37032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6475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41300"/>
            <a:ext cx="10409766" cy="1689100"/>
          </a:xfrm>
        </p:spPr>
        <p:txBody>
          <a:bodyPr>
            <a:normAutofit fontScale="90000"/>
          </a:bodyPr>
          <a:lstStyle/>
          <a:p>
            <a:r>
              <a:rPr lang="ru-RU" dirty="0"/>
              <a:t>Чай </a:t>
            </a:r>
            <a:r>
              <a:rPr lang="ru-RU" dirty="0" err="1"/>
              <a:t>вирощують</a:t>
            </a:r>
            <a:r>
              <a:rPr lang="ru-RU" dirty="0"/>
              <a:t> у 33 </a:t>
            </a:r>
            <a:r>
              <a:rPr lang="ru-RU" dirty="0" err="1"/>
              <a:t>країнах</a:t>
            </a:r>
            <a:r>
              <a:rPr lang="ru-RU" dirty="0"/>
              <a:t> </a:t>
            </a:r>
            <a:r>
              <a:rPr lang="ru-RU" dirty="0" err="1"/>
              <a:t>світу</a:t>
            </a:r>
            <a:r>
              <a:rPr lang="ru-RU" dirty="0"/>
              <a:t> на </a:t>
            </a:r>
            <a:r>
              <a:rPr lang="ru-RU" dirty="0" err="1"/>
              <a:t>плантаціях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займають</a:t>
            </a:r>
            <a:r>
              <a:rPr lang="ru-RU" dirty="0"/>
              <a:t> </a:t>
            </a:r>
            <a:r>
              <a:rPr lang="ru-RU" dirty="0" err="1"/>
              <a:t>понад</a:t>
            </a:r>
            <a:r>
              <a:rPr lang="ru-RU" dirty="0"/>
              <a:t> 1 млн. га </a:t>
            </a:r>
            <a:r>
              <a:rPr lang="ru-RU" dirty="0" err="1"/>
              <a:t>землі</a:t>
            </a:r>
            <a:r>
              <a:rPr lang="ru-RU" dirty="0"/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576389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err="1"/>
              <a:t>Найбільше</a:t>
            </a:r>
            <a:r>
              <a:rPr lang="ru-RU" sz="3200" dirty="0"/>
              <a:t> чаю </a:t>
            </a:r>
            <a:r>
              <a:rPr lang="ru-RU" sz="3200" dirty="0" err="1" smtClean="0"/>
              <a:t>виробляє</a:t>
            </a:r>
            <a:r>
              <a:rPr lang="ru-RU" sz="3200" dirty="0" smtClean="0"/>
              <a:t>:</a:t>
            </a:r>
          </a:p>
          <a:p>
            <a:r>
              <a:rPr lang="uk-UA" sz="3200" dirty="0" smtClean="0"/>
              <a:t>Індія;</a:t>
            </a:r>
          </a:p>
          <a:p>
            <a:r>
              <a:rPr lang="uk-UA" sz="3200" dirty="0" smtClean="0"/>
              <a:t>Китай;</a:t>
            </a:r>
          </a:p>
          <a:p>
            <a:r>
              <a:rPr lang="uk-UA" sz="3200" dirty="0" smtClean="0"/>
              <a:t>Шрі-Ланка;</a:t>
            </a:r>
          </a:p>
          <a:p>
            <a:r>
              <a:rPr lang="uk-UA" sz="3200" dirty="0" smtClean="0"/>
              <a:t>Японія.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497" y="1219200"/>
            <a:ext cx="6305596" cy="54102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4586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533" y="566954"/>
            <a:ext cx="8596668" cy="1320800"/>
          </a:xfrm>
        </p:spPr>
        <p:txBody>
          <a:bodyPr/>
          <a:lstStyle/>
          <a:p>
            <a:r>
              <a:rPr lang="uk-UA" dirty="0" smtClean="0"/>
              <a:t>Етапи виготовлення чаю:</a:t>
            </a:r>
            <a:endParaRPr lang="ru-RU" dirty="0"/>
          </a:p>
        </p:txBody>
      </p:sp>
      <p:graphicFrame>
        <p:nvGraphicFramePr>
          <p:cNvPr id="13" name="Объект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9415615"/>
              </p:ext>
            </p:extLst>
          </p:nvPr>
        </p:nvGraphicFramePr>
        <p:xfrm>
          <a:off x="423334" y="1219200"/>
          <a:ext cx="7018865" cy="5203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18" r="13412" b="-1"/>
          <a:stretch/>
        </p:blipFill>
        <p:spPr>
          <a:xfrm>
            <a:off x="6120775" y="1016000"/>
            <a:ext cx="6071225" cy="58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65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95"/>
          <a:stretch/>
        </p:blipFill>
        <p:spPr>
          <a:xfrm>
            <a:off x="465128" y="0"/>
            <a:ext cx="5706269" cy="676902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997" y="2133600"/>
            <a:ext cx="4314825" cy="2876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664974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934" y="412750"/>
            <a:ext cx="8596668" cy="1320800"/>
          </a:xfrm>
        </p:spPr>
        <p:txBody>
          <a:bodyPr/>
          <a:lstStyle/>
          <a:p>
            <a:r>
              <a:rPr lang="ru-RU" dirty="0"/>
              <a:t>ОСОБЛИВОСТІ ЗАВАРЮВАННЯ ЧОРНОГО ЧАЮ: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5485" y="1714500"/>
            <a:ext cx="8496915" cy="4813300"/>
          </a:xfrm>
        </p:spPr>
        <p:txBody>
          <a:bodyPr>
            <a:normAutofit fontScale="92500"/>
          </a:bodyPr>
          <a:lstStyle/>
          <a:p>
            <a:r>
              <a:rPr lang="ru-RU" sz="2000" dirty="0"/>
              <a:t>Чай </a:t>
            </a:r>
            <a:r>
              <a:rPr lang="ru-RU" sz="2000" dirty="0" err="1"/>
              <a:t>заливають</a:t>
            </a:r>
            <a:r>
              <a:rPr lang="ru-RU" sz="2000" dirty="0"/>
              <a:t> </a:t>
            </a:r>
            <a:r>
              <a:rPr lang="ru-RU" sz="2000" dirty="0" err="1"/>
              <a:t>гарячою</a:t>
            </a:r>
            <a:r>
              <a:rPr lang="ru-RU" sz="2000" dirty="0"/>
              <a:t> водою </a:t>
            </a:r>
            <a:r>
              <a:rPr lang="ru-RU" sz="2000" dirty="0" err="1"/>
              <a:t>двічі</a:t>
            </a:r>
            <a:r>
              <a:rPr lang="ru-RU" sz="2000" dirty="0"/>
              <a:t> (температура води-95 </a:t>
            </a:r>
            <a:r>
              <a:rPr lang="ru-RU" sz="2000" dirty="0" err="1"/>
              <a:t>градусів</a:t>
            </a:r>
            <a:r>
              <a:rPr lang="ru-RU" sz="2000" dirty="0"/>
              <a:t> )</a:t>
            </a:r>
          </a:p>
          <a:p>
            <a:r>
              <a:rPr lang="ru-RU" sz="2000" dirty="0" err="1"/>
              <a:t>Спочатку</a:t>
            </a:r>
            <a:r>
              <a:rPr lang="ru-RU" sz="2000" dirty="0"/>
              <a:t> на 1/3, через 2хв. - на 2/3 </a:t>
            </a:r>
            <a:r>
              <a:rPr lang="ru-RU" sz="2000" dirty="0" err="1"/>
              <a:t>об'єму</a:t>
            </a:r>
            <a:r>
              <a:rPr lang="ru-RU" sz="2000" dirty="0"/>
              <a:t>, </a:t>
            </a:r>
            <a:r>
              <a:rPr lang="ru-RU" sz="2000" dirty="0" err="1"/>
              <a:t>залишаючи</a:t>
            </a:r>
            <a:r>
              <a:rPr lang="ru-RU" sz="2000" dirty="0"/>
              <a:t> </a:t>
            </a:r>
            <a:r>
              <a:rPr lang="ru-RU" sz="2000" dirty="0" err="1"/>
              <a:t>місце</a:t>
            </a:r>
            <a:r>
              <a:rPr lang="ru-RU" sz="2000" dirty="0"/>
              <a:t> для </a:t>
            </a:r>
            <a:r>
              <a:rPr lang="ru-RU" sz="2000" dirty="0" err="1"/>
              <a:t>пінки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 </a:t>
            </a:r>
            <a:r>
              <a:rPr lang="ru-RU" sz="2000" dirty="0" err="1"/>
              <a:t>Пінка-показник</a:t>
            </a:r>
            <a:r>
              <a:rPr lang="ru-RU" sz="2000" dirty="0"/>
              <a:t> </a:t>
            </a:r>
            <a:r>
              <a:rPr lang="ru-RU" sz="2000" dirty="0" err="1"/>
              <a:t>якості</a:t>
            </a:r>
            <a:r>
              <a:rPr lang="ru-RU" sz="2000" dirty="0"/>
              <a:t> чаю. </a:t>
            </a:r>
            <a:endParaRPr lang="ru-RU" sz="2000" dirty="0" smtClean="0"/>
          </a:p>
          <a:p>
            <a:r>
              <a:rPr lang="ru-RU" sz="2000" dirty="0" smtClean="0"/>
              <a:t>Чайник </a:t>
            </a:r>
            <a:r>
              <a:rPr lang="ru-RU" sz="2000" dirty="0" err="1"/>
              <a:t>накривається</a:t>
            </a:r>
            <a:r>
              <a:rPr lang="ru-RU" sz="2000" dirty="0"/>
              <a:t> легкою льняною </a:t>
            </a:r>
            <a:r>
              <a:rPr lang="ru-RU" sz="2000" dirty="0" err="1" smtClean="0"/>
              <a:t>серветкою</a:t>
            </a:r>
            <a:r>
              <a:rPr lang="ru-RU" sz="2000" dirty="0" smtClean="0"/>
              <a:t>. </a:t>
            </a:r>
          </a:p>
          <a:p>
            <a:r>
              <a:rPr lang="ru-RU" sz="2000" dirty="0" err="1" smtClean="0"/>
              <a:t>Правильний</a:t>
            </a:r>
            <a:r>
              <a:rPr lang="ru-RU" sz="2000" dirty="0" smtClean="0"/>
              <a:t> </a:t>
            </a:r>
            <a:r>
              <a:rPr lang="ru-RU" sz="2000" dirty="0"/>
              <a:t>час </a:t>
            </a:r>
            <a:r>
              <a:rPr lang="ru-RU" sz="2000" dirty="0" err="1"/>
              <a:t>заварювання</a:t>
            </a:r>
            <a:r>
              <a:rPr lang="ru-RU" sz="2000" dirty="0"/>
              <a:t> </a:t>
            </a:r>
            <a:r>
              <a:rPr lang="ru-RU" sz="2000" dirty="0" err="1"/>
              <a:t>звичайно</a:t>
            </a:r>
            <a:r>
              <a:rPr lang="ru-RU" sz="2000" dirty="0"/>
              <a:t> </a:t>
            </a:r>
            <a:r>
              <a:rPr lang="ru-RU" sz="2000" dirty="0" err="1"/>
              <a:t>складає</a:t>
            </a:r>
            <a:r>
              <a:rPr lang="ru-RU" sz="2000" dirty="0"/>
              <a:t> 4-5 </a:t>
            </a:r>
            <a:r>
              <a:rPr lang="ru-RU" sz="2000" dirty="0" err="1"/>
              <a:t>хвилин</a:t>
            </a:r>
            <a:r>
              <a:rPr lang="ru-RU" sz="2000" dirty="0"/>
              <a:t>. </a:t>
            </a:r>
            <a:endParaRPr lang="ru-RU" sz="2000" dirty="0" smtClean="0"/>
          </a:p>
          <a:p>
            <a:r>
              <a:rPr lang="ru-RU" sz="2000" dirty="0" err="1" smtClean="0"/>
              <a:t>Після</a:t>
            </a:r>
            <a:r>
              <a:rPr lang="ru-RU" sz="2000" dirty="0" smtClean="0"/>
              <a:t> </a:t>
            </a:r>
            <a:r>
              <a:rPr lang="ru-RU" sz="2000" dirty="0" err="1"/>
              <a:t>закінчення</a:t>
            </a:r>
            <a:r>
              <a:rPr lang="ru-RU" sz="2000" dirty="0"/>
              <a:t> часу </a:t>
            </a:r>
            <a:r>
              <a:rPr lang="ru-RU" sz="2000" dirty="0" err="1"/>
              <a:t>заварювання</a:t>
            </a:r>
            <a:r>
              <a:rPr lang="ru-RU" sz="2000" dirty="0"/>
              <a:t> </a:t>
            </a:r>
            <a:r>
              <a:rPr lang="ru-RU" sz="2000" dirty="0" err="1"/>
              <a:t>чайне</a:t>
            </a:r>
            <a:r>
              <a:rPr lang="ru-RU" sz="2000" dirty="0"/>
              <a:t> </a:t>
            </a:r>
            <a:r>
              <a:rPr lang="ru-RU" sz="2000" dirty="0" err="1"/>
              <a:t>листя</a:t>
            </a:r>
            <a:r>
              <a:rPr lang="ru-RU" sz="2000" dirty="0"/>
              <a:t> </a:t>
            </a:r>
            <a:r>
              <a:rPr lang="ru-RU" sz="2000" dirty="0" err="1"/>
              <a:t>слід</a:t>
            </a:r>
            <a:r>
              <a:rPr lang="ru-RU" sz="2000" dirty="0"/>
              <a:t> </a:t>
            </a:r>
            <a:r>
              <a:rPr lang="ru-RU" sz="2000" dirty="0" err="1"/>
              <a:t>видалити</a:t>
            </a:r>
            <a:r>
              <a:rPr lang="ru-RU" sz="2000" dirty="0"/>
              <a:t> з чайника, </a:t>
            </a:r>
            <a:r>
              <a:rPr lang="ru-RU" sz="2000" dirty="0" err="1"/>
              <a:t>інакше</a:t>
            </a:r>
            <a:r>
              <a:rPr lang="ru-RU" sz="2000" dirty="0"/>
              <a:t> чай </a:t>
            </a:r>
            <a:r>
              <a:rPr lang="ru-RU" sz="2000" dirty="0" err="1"/>
              <a:t>може</a:t>
            </a:r>
            <a:r>
              <a:rPr lang="ru-RU" sz="2000" dirty="0"/>
              <a:t> </a:t>
            </a:r>
            <a:r>
              <a:rPr lang="ru-RU" sz="2000" dirty="0" err="1"/>
              <a:t>придбати</a:t>
            </a:r>
            <a:r>
              <a:rPr lang="ru-RU" sz="2000" dirty="0"/>
              <a:t> </a:t>
            </a:r>
            <a:r>
              <a:rPr lang="ru-RU" sz="2000" dirty="0" err="1"/>
              <a:t>гіркуватий</a:t>
            </a:r>
            <a:r>
              <a:rPr lang="ru-RU" sz="2000" dirty="0"/>
              <a:t> смак. </a:t>
            </a:r>
            <a:endParaRPr lang="ru-RU" sz="2000" dirty="0" smtClean="0"/>
          </a:p>
          <a:p>
            <a:r>
              <a:rPr lang="ru-RU" sz="2000" dirty="0" smtClean="0"/>
              <a:t>Чай </a:t>
            </a:r>
            <a:r>
              <a:rPr lang="ru-RU" sz="2000" dirty="0" err="1"/>
              <a:t>розливається</a:t>
            </a:r>
            <a:r>
              <a:rPr lang="ru-RU" sz="2000" dirty="0"/>
              <a:t> по чашках і </a:t>
            </a:r>
            <a:r>
              <a:rPr lang="ru-RU" sz="2000" dirty="0" err="1"/>
              <a:t>п'ється</a:t>
            </a:r>
            <a:r>
              <a:rPr lang="ru-RU" sz="2000" dirty="0"/>
              <a:t> </a:t>
            </a:r>
            <a:r>
              <a:rPr lang="ru-RU" sz="2000" dirty="0" err="1"/>
              <a:t>відразу</a:t>
            </a:r>
            <a:r>
              <a:rPr lang="ru-RU" sz="2000" dirty="0"/>
              <a:t> ж, </a:t>
            </a:r>
            <a:r>
              <a:rPr lang="ru-RU" sz="2000" dirty="0" err="1"/>
              <a:t>розбавлення</a:t>
            </a:r>
            <a:r>
              <a:rPr lang="ru-RU" sz="2000" dirty="0"/>
              <a:t> водою - за </a:t>
            </a:r>
            <a:r>
              <a:rPr lang="ru-RU" sz="2000" dirty="0" err="1"/>
              <a:t>бажанням</a:t>
            </a:r>
            <a:r>
              <a:rPr lang="ru-RU" sz="2000" dirty="0"/>
              <a:t> і смаку. </a:t>
            </a:r>
            <a:endParaRPr lang="ru-RU" sz="2000" dirty="0" smtClean="0"/>
          </a:p>
          <a:p>
            <a:r>
              <a:rPr lang="ru-RU" sz="2000" dirty="0" err="1" smtClean="0"/>
              <a:t>Ароматичні</a:t>
            </a:r>
            <a:r>
              <a:rPr lang="ru-RU" sz="2000" dirty="0" smtClean="0"/>
              <a:t> </a:t>
            </a:r>
            <a:r>
              <a:rPr lang="ru-RU" sz="2000" dirty="0" err="1"/>
              <a:t>речовини</a:t>
            </a:r>
            <a:r>
              <a:rPr lang="ru-RU" sz="2000" dirty="0"/>
              <a:t>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входять</a:t>
            </a:r>
            <a:r>
              <a:rPr lang="ru-RU" sz="2000" dirty="0"/>
              <a:t> до складу чайного листа, </a:t>
            </a:r>
            <a:r>
              <a:rPr lang="ru-RU" sz="2000" dirty="0" err="1"/>
              <a:t>летючі</a:t>
            </a:r>
            <a:r>
              <a:rPr lang="ru-RU" sz="2000" dirty="0"/>
              <a:t>, тому чай </a:t>
            </a:r>
            <a:r>
              <a:rPr lang="ru-RU" sz="2000" dirty="0" err="1"/>
              <a:t>зберігає</a:t>
            </a:r>
            <a:r>
              <a:rPr lang="ru-RU" sz="2000" dirty="0"/>
              <a:t> </a:t>
            </a:r>
            <a:r>
              <a:rPr lang="ru-RU" sz="2000" dirty="0" err="1"/>
              <a:t>свій</a:t>
            </a:r>
            <a:r>
              <a:rPr lang="ru-RU" sz="2000" dirty="0"/>
              <a:t> </a:t>
            </a:r>
            <a:r>
              <a:rPr lang="ru-RU" sz="2000" dirty="0" err="1"/>
              <a:t>первинний</a:t>
            </a:r>
            <a:r>
              <a:rPr lang="ru-RU" sz="2000" dirty="0"/>
              <a:t> аромат </a:t>
            </a:r>
            <a:r>
              <a:rPr lang="ru-RU" sz="2000" dirty="0" err="1"/>
              <a:t>тільки</a:t>
            </a:r>
            <a:r>
              <a:rPr lang="ru-RU" sz="2000" dirty="0"/>
              <a:t> </a:t>
            </a:r>
            <a:r>
              <a:rPr lang="ru-RU" sz="2000" dirty="0" err="1"/>
              <a:t>протягом</a:t>
            </a:r>
            <a:r>
              <a:rPr lang="ru-RU" sz="2000" dirty="0"/>
              <a:t> 10-15 </a:t>
            </a:r>
            <a:r>
              <a:rPr lang="ru-RU" sz="2000" dirty="0" err="1"/>
              <a:t>хвилин</a:t>
            </a:r>
            <a:r>
              <a:rPr lang="ru-RU" sz="2000" dirty="0"/>
              <a:t>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257" y="1422400"/>
            <a:ext cx="4959470" cy="3677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67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ОСОБЛИВОСТІ ЗАВАРЮВАННЯ ЗЕЛЕНОГО ЧАЮ: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000" dirty="0"/>
              <a:t>Чай </a:t>
            </a:r>
            <a:r>
              <a:rPr lang="ru-RU" sz="2000" dirty="0" err="1"/>
              <a:t>заливають</a:t>
            </a:r>
            <a:r>
              <a:rPr lang="ru-RU" sz="2000" dirty="0"/>
              <a:t> </a:t>
            </a:r>
            <a:r>
              <a:rPr lang="ru-RU" sz="2000" dirty="0" err="1"/>
              <a:t>гарячою</a:t>
            </a:r>
            <a:r>
              <a:rPr lang="ru-RU" sz="2000" dirty="0"/>
              <a:t> водою </a:t>
            </a:r>
            <a:r>
              <a:rPr lang="ru-RU" sz="2000" dirty="0" err="1"/>
              <a:t>тричі</a:t>
            </a:r>
            <a:r>
              <a:rPr lang="ru-RU" sz="2000" dirty="0"/>
              <a:t> (температура води - не </a:t>
            </a:r>
            <a:r>
              <a:rPr lang="ru-RU" sz="2000" dirty="0" err="1"/>
              <a:t>вище</a:t>
            </a:r>
            <a:r>
              <a:rPr lang="ru-RU" sz="2000" dirty="0"/>
              <a:t> 80,так як </a:t>
            </a:r>
            <a:r>
              <a:rPr lang="ru-RU" sz="2000" dirty="0" err="1"/>
              <a:t>листя</a:t>
            </a:r>
            <a:r>
              <a:rPr lang="ru-RU" sz="2000" dirty="0"/>
              <a:t> не </a:t>
            </a:r>
            <a:r>
              <a:rPr lang="ru-RU" sz="2000" dirty="0" err="1"/>
              <a:t>можна</a:t>
            </a:r>
            <a:r>
              <a:rPr lang="ru-RU" sz="2000" dirty="0"/>
              <a:t> </a:t>
            </a:r>
            <a:r>
              <a:rPr lang="ru-RU" sz="2000" dirty="0" err="1"/>
              <a:t>обшпарювати</a:t>
            </a:r>
            <a:r>
              <a:rPr lang="ru-RU" sz="2000" dirty="0"/>
              <a:t>). </a:t>
            </a:r>
            <a:endParaRPr lang="ru-RU" sz="2000" dirty="0" smtClean="0"/>
          </a:p>
          <a:p>
            <a:r>
              <a:rPr lang="ru-RU" sz="2000" dirty="0" err="1" smtClean="0"/>
              <a:t>Спочатку</a:t>
            </a:r>
            <a:r>
              <a:rPr lang="ru-RU" sz="2000" dirty="0" smtClean="0"/>
              <a:t> </a:t>
            </a:r>
            <a:r>
              <a:rPr lang="ru-RU" sz="2000" dirty="0"/>
              <a:t>на 1/3 </a:t>
            </a:r>
            <a:r>
              <a:rPr lang="ru-RU" sz="2000" dirty="0" err="1"/>
              <a:t>об'єму</a:t>
            </a:r>
            <a:r>
              <a:rPr lang="ru-RU" sz="2000" dirty="0"/>
              <a:t> чайника і </a:t>
            </a:r>
            <a:r>
              <a:rPr lang="ru-RU" sz="2000" dirty="0" err="1"/>
              <a:t>настоюють</a:t>
            </a:r>
            <a:r>
              <a:rPr lang="ru-RU" sz="2000" dirty="0"/>
              <a:t> 1 </a:t>
            </a:r>
            <a:r>
              <a:rPr lang="ru-RU" sz="2000" dirty="0" err="1"/>
              <a:t>хвилину</a:t>
            </a:r>
            <a:r>
              <a:rPr lang="ru-RU" sz="2000" dirty="0"/>
              <a:t>, </a:t>
            </a:r>
            <a:r>
              <a:rPr lang="ru-RU" sz="2000" dirty="0" err="1"/>
              <a:t>потім</a:t>
            </a:r>
            <a:r>
              <a:rPr lang="ru-RU" sz="2000" dirty="0"/>
              <a:t> на 1/2 чайника, через </a:t>
            </a:r>
            <a:r>
              <a:rPr lang="ru-RU" sz="2000" dirty="0" err="1"/>
              <a:t>хвилину</a:t>
            </a:r>
            <a:r>
              <a:rPr lang="ru-RU" sz="2000" dirty="0"/>
              <a:t> </a:t>
            </a:r>
            <a:r>
              <a:rPr lang="ru-RU" sz="2000" dirty="0" err="1"/>
              <a:t>заливають</a:t>
            </a:r>
            <a:r>
              <a:rPr lang="ru-RU" sz="2000" dirty="0"/>
              <a:t> </a:t>
            </a:r>
            <a:r>
              <a:rPr lang="ru-RU" sz="2000" dirty="0" err="1"/>
              <a:t>утретє</a:t>
            </a:r>
            <a:r>
              <a:rPr lang="ru-RU" sz="2000" dirty="0"/>
              <a:t> на 3/4 </a:t>
            </a:r>
            <a:r>
              <a:rPr lang="ru-RU" sz="2000" dirty="0" err="1"/>
              <a:t>об'єму</a:t>
            </a:r>
            <a:r>
              <a:rPr lang="ru-RU" sz="2000" dirty="0"/>
              <a:t> і </a:t>
            </a:r>
            <a:r>
              <a:rPr lang="ru-RU" sz="2000" dirty="0" err="1"/>
              <a:t>настоюють</a:t>
            </a:r>
            <a:r>
              <a:rPr lang="ru-RU" sz="2000" dirty="0"/>
              <a:t> </a:t>
            </a:r>
            <a:r>
              <a:rPr lang="ru-RU" sz="2000" dirty="0" err="1"/>
              <a:t>ще</a:t>
            </a:r>
            <a:r>
              <a:rPr lang="ru-RU" sz="2000" dirty="0"/>
              <a:t> 2 </a:t>
            </a:r>
            <a:r>
              <a:rPr lang="ru-RU" sz="2000" dirty="0" err="1"/>
              <a:t>хвилини</a:t>
            </a:r>
            <a:r>
              <a:rPr lang="ru-RU" sz="2000" dirty="0"/>
              <a:t>. </a:t>
            </a:r>
            <a:endParaRPr lang="ru-RU" sz="2000" dirty="0" smtClean="0"/>
          </a:p>
          <a:p>
            <a:r>
              <a:rPr lang="ru-RU" sz="2000" dirty="0" smtClean="0"/>
              <a:t>Чай </a:t>
            </a:r>
            <a:r>
              <a:rPr lang="ru-RU" sz="2000" dirty="0"/>
              <a:t>з чайника </a:t>
            </a:r>
            <a:r>
              <a:rPr lang="ru-RU" sz="2000" dirty="0" err="1"/>
              <a:t>виливається</a:t>
            </a:r>
            <a:r>
              <a:rPr lang="ru-RU" sz="2000" dirty="0"/>
              <a:t> наполовину, а в </a:t>
            </a:r>
            <a:r>
              <a:rPr lang="ru-RU" sz="2000" dirty="0" err="1"/>
              <a:t>частину</a:t>
            </a:r>
            <a:r>
              <a:rPr lang="ru-RU" sz="2000" dirty="0"/>
              <a:t>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залишилася</a:t>
            </a:r>
            <a:r>
              <a:rPr lang="ru-RU" sz="2000" dirty="0"/>
              <a:t>, </a:t>
            </a:r>
            <a:r>
              <a:rPr lang="ru-RU" sz="2000" dirty="0" err="1"/>
              <a:t>додають</a:t>
            </a:r>
            <a:r>
              <a:rPr lang="ru-RU" sz="2000" dirty="0"/>
              <a:t> </a:t>
            </a:r>
            <a:r>
              <a:rPr lang="ru-RU" sz="2000" dirty="0" err="1"/>
              <a:t>кип'яток</a:t>
            </a:r>
            <a:r>
              <a:rPr lang="ru-RU" sz="2000" dirty="0"/>
              <a:t>. </a:t>
            </a:r>
            <a:endParaRPr lang="ru-RU" sz="2000" dirty="0" smtClean="0"/>
          </a:p>
          <a:p>
            <a:r>
              <a:rPr lang="ru-RU" sz="2000" dirty="0" err="1" smtClean="0"/>
              <a:t>Зелений</a:t>
            </a:r>
            <a:r>
              <a:rPr lang="ru-RU" sz="2000" dirty="0" smtClean="0"/>
              <a:t> </a:t>
            </a:r>
            <a:r>
              <a:rPr lang="ru-RU" sz="2000" dirty="0"/>
              <a:t>чай </a:t>
            </a:r>
            <a:r>
              <a:rPr lang="ru-RU" sz="2000" dirty="0" err="1"/>
              <a:t>заварюють</a:t>
            </a:r>
            <a:r>
              <a:rPr lang="ru-RU" sz="2000" dirty="0"/>
              <a:t> 2-3 рази.</a:t>
            </a:r>
          </a:p>
          <a:p>
            <a:r>
              <a:rPr lang="ru-RU" sz="2000" dirty="0"/>
              <a:t>Як </a:t>
            </a:r>
            <a:r>
              <a:rPr lang="ru-RU" sz="2000" dirty="0" err="1"/>
              <a:t>можна</a:t>
            </a:r>
            <a:r>
              <a:rPr lang="ru-RU" sz="2000" dirty="0"/>
              <a:t> </a:t>
            </a:r>
            <a:r>
              <a:rPr lang="ru-RU" sz="2000" dirty="0" err="1"/>
              <a:t>заварити</a:t>
            </a:r>
            <a:r>
              <a:rPr lang="ru-RU" sz="2000" dirty="0"/>
              <a:t> чай для себе і для гостей? (</a:t>
            </a:r>
            <a:r>
              <a:rPr lang="ru-RU" sz="2000" dirty="0" err="1"/>
              <a:t>використовуємо</a:t>
            </a:r>
            <a:r>
              <a:rPr lang="ru-RU" sz="2000" dirty="0"/>
              <a:t> пакетики, </a:t>
            </a:r>
            <a:r>
              <a:rPr lang="ru-RU" sz="2000" dirty="0" err="1"/>
              <a:t>металеві</a:t>
            </a:r>
            <a:r>
              <a:rPr lang="ru-RU" sz="2000" dirty="0"/>
              <a:t> ситечка в </a:t>
            </a:r>
            <a:r>
              <a:rPr lang="ru-RU" sz="2000" dirty="0" err="1"/>
              <a:t>чашці</a:t>
            </a:r>
            <a:r>
              <a:rPr lang="ru-RU" sz="2000" dirty="0"/>
              <a:t>, </a:t>
            </a:r>
            <a:r>
              <a:rPr lang="ru-RU" sz="2000" dirty="0" err="1"/>
              <a:t>заварювальний</a:t>
            </a:r>
            <a:r>
              <a:rPr lang="ru-RU" sz="2000" dirty="0"/>
              <a:t> чайник, чашки  </a:t>
            </a:r>
            <a:r>
              <a:rPr lang="ru-RU" sz="2000" dirty="0" err="1"/>
              <a:t>заварювальні</a:t>
            </a:r>
            <a:r>
              <a:rPr lang="ru-RU" sz="2000" dirty="0"/>
              <a:t>.)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656" y="2022765"/>
            <a:ext cx="4241696" cy="3645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01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dirty="0" smtClean="0"/>
              <a:t>Мета: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8434" y="1550989"/>
            <a:ext cx="8596668" cy="4926011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ru-RU" sz="2800" dirty="0" err="1" smtClean="0"/>
              <a:t>Розширити</a:t>
            </a:r>
            <a:r>
              <a:rPr lang="ru-RU" sz="2800" dirty="0" smtClean="0"/>
              <a:t> </a:t>
            </a:r>
            <a:r>
              <a:rPr lang="ru-RU" sz="2800" dirty="0" err="1"/>
              <a:t>знання</a:t>
            </a:r>
            <a:r>
              <a:rPr lang="ru-RU" sz="2800" dirty="0"/>
              <a:t> </a:t>
            </a:r>
            <a:r>
              <a:rPr lang="ru-RU" sz="2800" dirty="0" smtClean="0"/>
              <a:t>про </a:t>
            </a:r>
            <a:r>
              <a:rPr lang="ru-RU" sz="2800" dirty="0" err="1"/>
              <a:t>історію</a:t>
            </a:r>
            <a:r>
              <a:rPr lang="ru-RU" sz="2800" dirty="0"/>
              <a:t> </a:t>
            </a:r>
            <a:r>
              <a:rPr lang="ru-RU" sz="2800" dirty="0" err="1"/>
              <a:t>походження</a:t>
            </a:r>
            <a:r>
              <a:rPr lang="ru-RU" sz="2800" dirty="0"/>
              <a:t> чаю;  </a:t>
            </a:r>
          </a:p>
          <a:p>
            <a:pPr>
              <a:lnSpc>
                <a:spcPct val="150000"/>
              </a:lnSpc>
            </a:pPr>
            <a:r>
              <a:rPr lang="ru-RU" sz="2800" dirty="0" err="1" smtClean="0"/>
              <a:t>ознайомити</a:t>
            </a:r>
            <a:r>
              <a:rPr lang="ru-RU" sz="2800" dirty="0" smtClean="0"/>
              <a:t> </a:t>
            </a:r>
            <a:r>
              <a:rPr lang="ru-RU" sz="2800" dirty="0"/>
              <a:t>з </a:t>
            </a:r>
            <a:r>
              <a:rPr lang="ru-RU" sz="2800" dirty="0" err="1"/>
              <a:t>особливостями</a:t>
            </a:r>
            <a:r>
              <a:rPr lang="ru-RU" sz="2800" dirty="0"/>
              <a:t>  </a:t>
            </a:r>
            <a:r>
              <a:rPr lang="ru-RU" sz="2800" dirty="0" err="1"/>
              <a:t>приготування</a:t>
            </a:r>
            <a:r>
              <a:rPr lang="ru-RU" sz="2800" dirty="0"/>
              <a:t> чаю;</a:t>
            </a:r>
          </a:p>
          <a:p>
            <a:pPr>
              <a:lnSpc>
                <a:spcPct val="150000"/>
              </a:lnSpc>
            </a:pPr>
            <a:r>
              <a:rPr lang="ru-RU" sz="2800" dirty="0" err="1" smtClean="0"/>
              <a:t>виховувати</a:t>
            </a:r>
            <a:r>
              <a:rPr lang="ru-RU" sz="2800" dirty="0" smtClean="0"/>
              <a:t> </a:t>
            </a:r>
            <a:r>
              <a:rPr lang="ru-RU" sz="2800" dirty="0"/>
              <a:t>в </a:t>
            </a:r>
            <a:r>
              <a:rPr lang="ru-RU" sz="2800" dirty="0" err="1"/>
              <a:t>учнів</a:t>
            </a:r>
            <a:r>
              <a:rPr lang="ru-RU" sz="2800" dirty="0"/>
              <a:t> </a:t>
            </a:r>
            <a:r>
              <a:rPr lang="ru-RU" sz="2800" dirty="0" err="1"/>
              <a:t>допитливість</a:t>
            </a:r>
            <a:r>
              <a:rPr lang="ru-RU" sz="2800" dirty="0"/>
              <a:t>, </a:t>
            </a:r>
            <a:r>
              <a:rPr lang="ru-RU" sz="2800" dirty="0" err="1"/>
              <a:t>добросовісне</a:t>
            </a:r>
            <a:r>
              <a:rPr lang="ru-RU" sz="2800" dirty="0"/>
              <a:t> </a:t>
            </a:r>
            <a:r>
              <a:rPr lang="ru-RU" sz="2800" dirty="0" err="1"/>
              <a:t>творче</a:t>
            </a:r>
            <a:r>
              <a:rPr lang="ru-RU" sz="2800" dirty="0"/>
              <a:t> </a:t>
            </a:r>
            <a:r>
              <a:rPr lang="ru-RU" sz="2800" dirty="0" err="1"/>
              <a:t>ставлення</a:t>
            </a:r>
            <a:r>
              <a:rPr lang="ru-RU" sz="2800" dirty="0"/>
              <a:t> до </a:t>
            </a:r>
            <a:r>
              <a:rPr lang="ru-RU" sz="2800" dirty="0" err="1"/>
              <a:t>дорученої</a:t>
            </a:r>
            <a:r>
              <a:rPr lang="ru-RU" sz="2800" dirty="0"/>
              <a:t> </a:t>
            </a:r>
            <a:r>
              <a:rPr lang="ru-RU" sz="2800" dirty="0" err="1"/>
              <a:t>справи</a:t>
            </a:r>
            <a:r>
              <a:rPr lang="ru-RU" sz="2800" dirty="0"/>
              <a:t>;</a:t>
            </a:r>
          </a:p>
          <a:p>
            <a:pPr>
              <a:lnSpc>
                <a:spcPct val="150000"/>
              </a:lnSpc>
            </a:pPr>
            <a:r>
              <a:rPr lang="ru-RU" sz="2800" dirty="0" err="1" smtClean="0"/>
              <a:t>виховувати</a:t>
            </a:r>
            <a:r>
              <a:rPr lang="ru-RU" sz="2800" dirty="0" smtClean="0"/>
              <a:t> </a:t>
            </a:r>
            <a:r>
              <a:rPr lang="ru-RU" sz="2800" dirty="0" err="1"/>
              <a:t>естетичний</a:t>
            </a:r>
            <a:r>
              <a:rPr lang="ru-RU" sz="2800" dirty="0"/>
              <a:t> смак; </a:t>
            </a:r>
          </a:p>
          <a:p>
            <a:pPr>
              <a:lnSpc>
                <a:spcPct val="150000"/>
              </a:lnSpc>
            </a:pPr>
            <a:r>
              <a:rPr lang="ru-RU" sz="2800" dirty="0" err="1" smtClean="0"/>
              <a:t>прищеплювати</a:t>
            </a:r>
            <a:r>
              <a:rPr lang="ru-RU" sz="2800" dirty="0" smtClean="0"/>
              <a:t> </a:t>
            </a:r>
            <a:r>
              <a:rPr lang="ru-RU" sz="2800" dirty="0" err="1"/>
              <a:t>любов</a:t>
            </a:r>
            <a:r>
              <a:rPr lang="ru-RU" sz="2800" dirty="0"/>
              <a:t> до </a:t>
            </a:r>
            <a:r>
              <a:rPr lang="ru-RU" sz="2800" dirty="0" err="1"/>
              <a:t>обраної</a:t>
            </a:r>
            <a:r>
              <a:rPr lang="ru-RU" sz="2800" dirty="0"/>
              <a:t> </a:t>
            </a:r>
            <a:r>
              <a:rPr lang="ru-RU" sz="2800" dirty="0" err="1"/>
              <a:t>професії</a:t>
            </a:r>
            <a:r>
              <a:rPr lang="ru-RU" sz="2800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979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7563" y="229149"/>
            <a:ext cx="8596668" cy="825500"/>
          </a:xfrm>
        </p:spPr>
        <p:txBody>
          <a:bodyPr>
            <a:normAutofit/>
          </a:bodyPr>
          <a:lstStyle/>
          <a:p>
            <a:r>
              <a:rPr lang="ru-RU" sz="4400" dirty="0" err="1" smtClean="0"/>
              <a:t>Міфи</a:t>
            </a:r>
            <a:r>
              <a:rPr lang="ru-RU" sz="4400" dirty="0" smtClean="0"/>
              <a:t> </a:t>
            </a:r>
            <a:r>
              <a:rPr lang="ru-RU" sz="4400" dirty="0"/>
              <a:t>про чай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870" y="1443963"/>
            <a:ext cx="1951831" cy="2031679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6772" y="1170014"/>
            <a:ext cx="3195328" cy="2305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1909" y="876315"/>
            <a:ext cx="2969296" cy="2739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60" r="14176" b="12222"/>
          <a:stretch/>
        </p:blipFill>
        <p:spPr>
          <a:xfrm>
            <a:off x="559409" y="3807906"/>
            <a:ext cx="3365500" cy="25938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10" b="17325"/>
          <a:stretch/>
        </p:blipFill>
        <p:spPr>
          <a:xfrm>
            <a:off x="4695149" y="3797494"/>
            <a:ext cx="3842776" cy="249645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44227" y="3461271"/>
            <a:ext cx="25186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Англійське чаювання </a:t>
            </a:r>
          </a:p>
          <a:p>
            <a:r>
              <a:rPr lang="uk-UA" dirty="0"/>
              <a:t> </a:t>
            </a:r>
            <a:r>
              <a:rPr lang="uk-UA" dirty="0" smtClean="0"/>
              <a:t>    (</a:t>
            </a:r>
            <a:r>
              <a:rPr lang="en-US" dirty="0" smtClean="0"/>
              <a:t>five o'clock</a:t>
            </a:r>
            <a:r>
              <a:rPr lang="uk-UA" dirty="0" smtClean="0"/>
              <a:t>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43975" y="3415105"/>
            <a:ext cx="21178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Закарпаття</a:t>
            </a:r>
            <a:r>
              <a:rPr lang="ru-RU" dirty="0" smtClean="0"/>
              <a:t> 1949 р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298067" y="3415105"/>
            <a:ext cx="24352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Китайська</a:t>
            </a:r>
            <a:r>
              <a:rPr lang="ru-RU" dirty="0" smtClean="0"/>
              <a:t> подушка </a:t>
            </a:r>
          </a:p>
          <a:p>
            <a:r>
              <a:rPr lang="ru-RU" dirty="0" smtClean="0"/>
              <a:t>з </a:t>
            </a:r>
            <a:r>
              <a:rPr lang="ru-RU" dirty="0" err="1" smtClean="0"/>
              <a:t>висушеної</a:t>
            </a:r>
            <a:r>
              <a:rPr lang="ru-RU" dirty="0" smtClean="0"/>
              <a:t> заварки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05759" y="6266888"/>
            <a:ext cx="37994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Тібетський</a:t>
            </a:r>
            <a:r>
              <a:rPr lang="ru-RU" dirty="0" smtClean="0"/>
              <a:t> суп з чаю (О-</a:t>
            </a:r>
            <a:r>
              <a:rPr lang="ru-RU" dirty="0" err="1" smtClean="0"/>
              <a:t>тя</a:t>
            </a:r>
            <a:r>
              <a:rPr lang="ru-RU" dirty="0" smtClean="0"/>
              <a:t> </a:t>
            </a:r>
            <a:r>
              <a:rPr lang="ru-RU" dirty="0" err="1" smtClean="0"/>
              <a:t>дзукэ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745897" y="6257298"/>
            <a:ext cx="40238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Азійський</a:t>
            </a:r>
            <a:r>
              <a:rPr lang="ru-RU" dirty="0" smtClean="0"/>
              <a:t> </a:t>
            </a:r>
            <a:r>
              <a:rPr lang="ru-RU" dirty="0" err="1"/>
              <a:t>сухий</a:t>
            </a:r>
            <a:r>
              <a:rPr lang="ru-RU" dirty="0"/>
              <a:t> чай </a:t>
            </a:r>
            <a:r>
              <a:rPr lang="ru-RU" dirty="0" smtClean="0"/>
              <a:t>в </a:t>
            </a:r>
            <a:r>
              <a:rPr lang="ru-RU" dirty="0" err="1" smtClean="0"/>
              <a:t>якості</a:t>
            </a:r>
            <a:r>
              <a:rPr lang="ru-RU" dirty="0" smtClean="0"/>
              <a:t> </a:t>
            </a:r>
            <a:r>
              <a:rPr lang="ru-RU" dirty="0" err="1" smtClean="0"/>
              <a:t>спецій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3582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632" y="317500"/>
            <a:ext cx="8596668" cy="1320800"/>
          </a:xfrm>
        </p:spPr>
        <p:txBody>
          <a:bodyPr/>
          <a:lstStyle/>
          <a:p>
            <a:r>
              <a:rPr lang="ru-RU" dirty="0" smtClean="0"/>
              <a:t>Чай </a:t>
            </a:r>
            <a:r>
              <a:rPr lang="ru-RU" dirty="0" err="1"/>
              <a:t>має</a:t>
            </a:r>
            <a:r>
              <a:rPr lang="ru-RU" dirty="0"/>
              <a:t> </a:t>
            </a:r>
            <a:r>
              <a:rPr lang="ru-RU" dirty="0" smtClean="0"/>
              <a:t>10 </a:t>
            </a:r>
            <a:r>
              <a:rPr lang="ru-RU" dirty="0" err="1" smtClean="0"/>
              <a:t>цілющіх</a:t>
            </a:r>
            <a:r>
              <a:rPr lang="ru-RU" dirty="0" smtClean="0"/>
              <a:t> </a:t>
            </a:r>
            <a:r>
              <a:rPr lang="ru-RU" dirty="0" err="1" smtClean="0"/>
              <a:t>властивостей</a:t>
            </a:r>
            <a:r>
              <a:rPr lang="ru-RU" dirty="0" smtClean="0"/>
              <a:t>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8734" y="1270000"/>
            <a:ext cx="8555566" cy="4978399"/>
          </a:xfrm>
        </p:spPr>
        <p:txBody>
          <a:bodyPr>
            <a:noAutofit/>
          </a:bodyPr>
          <a:lstStyle/>
          <a:p>
            <a:r>
              <a:rPr lang="ru-RU" sz="2400" dirty="0"/>
              <a:t> 	Чай </a:t>
            </a:r>
            <a:r>
              <a:rPr lang="ru-RU" sz="2400" dirty="0" err="1"/>
              <a:t>позбавляє</a:t>
            </a:r>
            <a:r>
              <a:rPr lang="ru-RU" sz="2400" dirty="0"/>
              <a:t> </a:t>
            </a:r>
            <a:r>
              <a:rPr lang="ru-RU" sz="2400" dirty="0" err="1"/>
              <a:t>від</a:t>
            </a:r>
            <a:r>
              <a:rPr lang="ru-RU" sz="2400" dirty="0"/>
              <a:t> </a:t>
            </a:r>
            <a:r>
              <a:rPr lang="ru-RU" sz="2400" dirty="0" err="1"/>
              <a:t>головних</a:t>
            </a:r>
            <a:r>
              <a:rPr lang="ru-RU" sz="2400" dirty="0"/>
              <a:t> </a:t>
            </a:r>
            <a:r>
              <a:rPr lang="ru-RU" sz="2400" dirty="0" err="1"/>
              <a:t>болів</a:t>
            </a:r>
            <a:r>
              <a:rPr lang="ru-RU" sz="2400" dirty="0"/>
              <a:t> і </a:t>
            </a:r>
            <a:r>
              <a:rPr lang="ru-RU" sz="2400" dirty="0" err="1" smtClean="0"/>
              <a:t>втоми</a:t>
            </a:r>
            <a:r>
              <a:rPr lang="ru-RU" sz="2400" dirty="0" smtClean="0"/>
              <a:t>;</a:t>
            </a:r>
            <a:endParaRPr lang="ru-RU" sz="2400" dirty="0"/>
          </a:p>
          <a:p>
            <a:r>
              <a:rPr lang="ru-RU" sz="2400" dirty="0"/>
              <a:t> 	Чай є </a:t>
            </a:r>
            <a:r>
              <a:rPr lang="ru-RU" sz="2400" dirty="0" err="1"/>
              <a:t>поживним</a:t>
            </a:r>
            <a:r>
              <a:rPr lang="ru-RU" sz="2400" dirty="0"/>
              <a:t> продуктом і </a:t>
            </a:r>
            <a:r>
              <a:rPr lang="ru-RU" sz="2400" dirty="0" err="1"/>
              <a:t>втамовує</a:t>
            </a:r>
            <a:r>
              <a:rPr lang="ru-RU" sz="2400" dirty="0"/>
              <a:t> </a:t>
            </a:r>
            <a:r>
              <a:rPr lang="ru-RU" sz="2400" dirty="0" smtClean="0"/>
              <a:t>голод; </a:t>
            </a:r>
            <a:endParaRPr lang="ru-RU" sz="2400" dirty="0"/>
          </a:p>
          <a:p>
            <a:r>
              <a:rPr lang="ru-RU" sz="2400" dirty="0"/>
              <a:t> 	Чай </a:t>
            </a:r>
            <a:r>
              <a:rPr lang="ru-RU" sz="2400" dirty="0" err="1"/>
              <a:t>полегшує</a:t>
            </a:r>
            <a:r>
              <a:rPr lang="ru-RU" sz="2400" dirty="0"/>
              <a:t> </a:t>
            </a:r>
            <a:r>
              <a:rPr lang="ru-RU" sz="2400" dirty="0" err="1"/>
              <a:t>самопочуття</a:t>
            </a:r>
            <a:r>
              <a:rPr lang="ru-RU" sz="2400" dirty="0"/>
              <a:t> </a:t>
            </a:r>
            <a:r>
              <a:rPr lang="ru-RU" sz="2400" dirty="0" err="1"/>
              <a:t>під</a:t>
            </a:r>
            <a:r>
              <a:rPr lang="ru-RU" sz="2400" dirty="0"/>
              <a:t> час </a:t>
            </a:r>
            <a:r>
              <a:rPr lang="ru-RU" sz="2400" dirty="0" smtClean="0"/>
              <a:t>спеки;</a:t>
            </a:r>
            <a:endParaRPr lang="ru-RU" sz="2400" dirty="0"/>
          </a:p>
          <a:p>
            <a:r>
              <a:rPr lang="ru-RU" sz="2400" dirty="0"/>
              <a:t> 	Чай </a:t>
            </a:r>
            <a:r>
              <a:rPr lang="ru-RU" sz="2400" dirty="0" err="1"/>
              <a:t>освіжає</a:t>
            </a:r>
            <a:r>
              <a:rPr lang="ru-RU" sz="2400" dirty="0"/>
              <a:t> і </a:t>
            </a:r>
            <a:r>
              <a:rPr lang="ru-RU" sz="2400" dirty="0" err="1" smtClean="0"/>
              <a:t>бадьорить</a:t>
            </a:r>
            <a:r>
              <a:rPr lang="ru-RU" sz="2400" dirty="0" smtClean="0"/>
              <a:t>;</a:t>
            </a:r>
            <a:endParaRPr lang="ru-RU" sz="2400" dirty="0"/>
          </a:p>
          <a:p>
            <a:r>
              <a:rPr lang="ru-RU" sz="2400" dirty="0"/>
              <a:t> 	Чай </a:t>
            </a:r>
            <a:r>
              <a:rPr lang="ru-RU" sz="2400" dirty="0" err="1"/>
              <a:t>сприяє</a:t>
            </a:r>
            <a:r>
              <a:rPr lang="ru-RU" sz="2400" dirty="0"/>
              <a:t> </a:t>
            </a:r>
            <a:r>
              <a:rPr lang="ru-RU" sz="2400" dirty="0" err="1"/>
              <a:t>перетравлюванню</a:t>
            </a:r>
            <a:r>
              <a:rPr lang="ru-RU" sz="2400" dirty="0"/>
              <a:t> </a:t>
            </a:r>
            <a:r>
              <a:rPr lang="ru-RU" sz="2400" dirty="0" err="1"/>
              <a:t>жирної</a:t>
            </a:r>
            <a:r>
              <a:rPr lang="ru-RU" sz="2400" dirty="0"/>
              <a:t> </a:t>
            </a:r>
            <a:r>
              <a:rPr lang="ru-RU" sz="2400" dirty="0" err="1" smtClean="0"/>
              <a:t>їжі</a:t>
            </a:r>
            <a:r>
              <a:rPr lang="ru-RU" sz="2400" dirty="0" smtClean="0"/>
              <a:t>;</a:t>
            </a:r>
            <a:endParaRPr lang="ru-RU" sz="2400" dirty="0"/>
          </a:p>
          <a:p>
            <a:r>
              <a:rPr lang="ru-RU" sz="2400" dirty="0"/>
              <a:t> 	Чай </a:t>
            </a:r>
            <a:r>
              <a:rPr lang="ru-RU" sz="2400" dirty="0" err="1"/>
              <a:t>виводить</a:t>
            </a:r>
            <a:r>
              <a:rPr lang="ru-RU" sz="2400" dirty="0"/>
              <a:t> з </a:t>
            </a:r>
            <a:r>
              <a:rPr lang="ru-RU" sz="2400" dirty="0" err="1"/>
              <a:t>організму</a:t>
            </a:r>
            <a:r>
              <a:rPr lang="ru-RU" sz="2400" dirty="0"/>
              <a:t> </a:t>
            </a:r>
            <a:r>
              <a:rPr lang="ru-RU" sz="2400" dirty="0" err="1"/>
              <a:t>отруту</a:t>
            </a:r>
            <a:r>
              <a:rPr lang="ru-RU" sz="2400" dirty="0"/>
              <a:t>, шлаки і </a:t>
            </a:r>
            <a:r>
              <a:rPr lang="ru-RU" sz="2400" dirty="0" err="1" smtClean="0"/>
              <a:t>токсини</a:t>
            </a:r>
            <a:r>
              <a:rPr lang="ru-RU" sz="2400" dirty="0" smtClean="0"/>
              <a:t>;</a:t>
            </a:r>
          </a:p>
          <a:p>
            <a:r>
              <a:rPr lang="ru-RU" sz="2400" dirty="0"/>
              <a:t>Чай </a:t>
            </a:r>
            <a:r>
              <a:rPr lang="ru-RU" sz="2400" dirty="0" err="1"/>
              <a:t>підвищує</a:t>
            </a:r>
            <a:r>
              <a:rPr lang="ru-RU" sz="2400" dirty="0"/>
              <a:t> </a:t>
            </a:r>
            <a:r>
              <a:rPr lang="ru-RU" sz="2400" dirty="0" err="1"/>
              <a:t>інтелект</a:t>
            </a:r>
            <a:r>
              <a:rPr lang="ru-RU" sz="2400" dirty="0"/>
              <a:t> і </a:t>
            </a:r>
            <a:r>
              <a:rPr lang="ru-RU" sz="2400" dirty="0" err="1"/>
              <a:t>формує</a:t>
            </a:r>
            <a:r>
              <a:rPr lang="ru-RU" sz="2400" dirty="0"/>
              <a:t> </a:t>
            </a:r>
            <a:r>
              <a:rPr lang="ru-RU" sz="2400" dirty="0" err="1" smtClean="0"/>
              <a:t>самосвідомість</a:t>
            </a:r>
            <a:r>
              <a:rPr lang="ru-RU" sz="2400" dirty="0" smtClean="0"/>
              <a:t>;</a:t>
            </a:r>
            <a:endParaRPr lang="ru-RU" sz="2400" dirty="0"/>
          </a:p>
          <a:p>
            <a:r>
              <a:rPr lang="ru-RU" sz="2400" dirty="0"/>
              <a:t> 	Чай </a:t>
            </a:r>
            <a:r>
              <a:rPr lang="ru-RU" sz="2400" dirty="0" err="1"/>
              <a:t>продовжує</a:t>
            </a:r>
            <a:r>
              <a:rPr lang="ru-RU" sz="2400" dirty="0"/>
              <a:t> </a:t>
            </a:r>
            <a:r>
              <a:rPr lang="ru-RU" sz="2400" dirty="0" err="1" smtClean="0"/>
              <a:t>життя</a:t>
            </a:r>
            <a:r>
              <a:rPr lang="ru-RU" sz="2400" dirty="0" smtClean="0"/>
              <a:t>.</a:t>
            </a:r>
            <a:endParaRPr lang="ru-RU" sz="2400" dirty="0"/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330" y="4753185"/>
            <a:ext cx="3250770" cy="2104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4662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Обмеження</a:t>
            </a:r>
            <a:r>
              <a:rPr lang="ru-RU" dirty="0" smtClean="0"/>
              <a:t> </a:t>
            </a:r>
            <a:r>
              <a:rPr lang="ru-RU" dirty="0"/>
              <a:t>на </a:t>
            </a:r>
            <a:r>
              <a:rPr lang="ru-RU" dirty="0" err="1"/>
              <a:t>вживання</a:t>
            </a:r>
            <a:r>
              <a:rPr lang="ru-RU" dirty="0"/>
              <a:t> чаю, </a:t>
            </a:r>
            <a:r>
              <a:rPr lang="ru-RU" dirty="0" err="1"/>
              <a:t>щоб</a:t>
            </a:r>
            <a:r>
              <a:rPr lang="ru-RU" dirty="0"/>
              <a:t> </a:t>
            </a:r>
            <a:r>
              <a:rPr lang="ru-RU" dirty="0" err="1"/>
              <a:t>уникнути</a:t>
            </a:r>
            <a:r>
              <a:rPr lang="ru-RU" dirty="0"/>
              <a:t> </a:t>
            </a:r>
            <a:r>
              <a:rPr lang="ru-RU" dirty="0" err="1"/>
              <a:t>прояву</a:t>
            </a:r>
            <a:r>
              <a:rPr lang="ru-RU" dirty="0"/>
              <a:t>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шкідливих</a:t>
            </a:r>
            <a:r>
              <a:rPr lang="ru-RU" dirty="0" smtClean="0"/>
              <a:t> </a:t>
            </a:r>
            <a:r>
              <a:rPr lang="ru-RU" dirty="0" err="1" smtClean="0"/>
              <a:t>якостей</a:t>
            </a:r>
            <a:r>
              <a:rPr lang="ru-RU" dirty="0" smtClean="0"/>
              <a:t>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754189"/>
            <a:ext cx="8596668" cy="3880773"/>
          </a:xfrm>
        </p:spPr>
        <p:txBody>
          <a:bodyPr>
            <a:normAutofit/>
          </a:bodyPr>
          <a:lstStyle/>
          <a:p>
            <a:r>
              <a:rPr lang="ru-RU" sz="2400" dirty="0"/>
              <a:t> 	Не </a:t>
            </a:r>
            <a:r>
              <a:rPr lang="ru-RU" sz="2400" dirty="0" err="1"/>
              <a:t>пити</a:t>
            </a:r>
            <a:r>
              <a:rPr lang="ru-RU" sz="2400" dirty="0"/>
              <a:t> чай на </a:t>
            </a:r>
            <a:r>
              <a:rPr lang="ru-RU" sz="2400" dirty="0" err="1"/>
              <a:t>порожній</a:t>
            </a:r>
            <a:r>
              <a:rPr lang="ru-RU" sz="2400" dirty="0"/>
              <a:t> </a:t>
            </a:r>
            <a:r>
              <a:rPr lang="ru-RU" sz="2400" dirty="0" err="1" smtClean="0"/>
              <a:t>шлунок</a:t>
            </a:r>
            <a:r>
              <a:rPr lang="ru-RU" sz="2400" dirty="0" smtClean="0"/>
              <a:t>;</a:t>
            </a:r>
            <a:endParaRPr lang="ru-RU" sz="2400" dirty="0"/>
          </a:p>
          <a:p>
            <a:r>
              <a:rPr lang="ru-RU" sz="2400" dirty="0"/>
              <a:t> 	Не </a:t>
            </a:r>
            <a:r>
              <a:rPr lang="ru-RU" sz="2400" dirty="0" err="1"/>
              <a:t>пити</a:t>
            </a:r>
            <a:r>
              <a:rPr lang="ru-RU" sz="2400" dirty="0"/>
              <a:t> чай </a:t>
            </a:r>
            <a:r>
              <a:rPr lang="ru-RU" sz="2400" dirty="0" err="1"/>
              <a:t>дуже</a:t>
            </a:r>
            <a:r>
              <a:rPr lang="ru-RU" sz="2400" dirty="0"/>
              <a:t> </a:t>
            </a:r>
            <a:r>
              <a:rPr lang="ru-RU" sz="2400" dirty="0" err="1"/>
              <a:t>гарячим</a:t>
            </a:r>
            <a:r>
              <a:rPr lang="ru-RU" sz="2400" dirty="0"/>
              <a:t>, </a:t>
            </a:r>
            <a:r>
              <a:rPr lang="ru-RU" sz="2400" dirty="0" err="1" smtClean="0"/>
              <a:t>палючим</a:t>
            </a:r>
            <a:r>
              <a:rPr lang="ru-RU" sz="2400" dirty="0" smtClean="0"/>
              <a:t>;</a:t>
            </a:r>
            <a:endParaRPr lang="ru-RU" sz="2400" dirty="0"/>
          </a:p>
          <a:p>
            <a:r>
              <a:rPr lang="ru-RU" sz="2400" dirty="0"/>
              <a:t> 	Не </a:t>
            </a:r>
            <a:r>
              <a:rPr lang="ru-RU" sz="2400" dirty="0" err="1"/>
              <a:t>пити</a:t>
            </a:r>
            <a:r>
              <a:rPr lang="ru-RU" sz="2400" dirty="0"/>
              <a:t> чай </a:t>
            </a:r>
            <a:r>
              <a:rPr lang="ru-RU" sz="2400" dirty="0" err="1"/>
              <a:t>безпосередньо</a:t>
            </a:r>
            <a:r>
              <a:rPr lang="ru-RU" sz="2400" dirty="0"/>
              <a:t> перед </a:t>
            </a:r>
            <a:r>
              <a:rPr lang="ru-RU" sz="2400" dirty="0" err="1" smtClean="0"/>
              <a:t>їжею</a:t>
            </a:r>
            <a:r>
              <a:rPr lang="ru-RU" sz="2400" dirty="0" smtClean="0"/>
              <a:t>;</a:t>
            </a:r>
            <a:endParaRPr lang="ru-RU" sz="2400" dirty="0"/>
          </a:p>
          <a:p>
            <a:r>
              <a:rPr lang="ru-RU" sz="2400" dirty="0"/>
              <a:t> 	Не </a:t>
            </a:r>
            <a:r>
              <a:rPr lang="ru-RU" sz="2400" dirty="0" err="1"/>
              <a:t>пити</a:t>
            </a:r>
            <a:r>
              <a:rPr lang="ru-RU" sz="2400" dirty="0"/>
              <a:t> чай </a:t>
            </a:r>
            <a:r>
              <a:rPr lang="ru-RU" sz="2400" dirty="0" err="1"/>
              <a:t>безпосередньо</a:t>
            </a:r>
            <a:r>
              <a:rPr lang="ru-RU" sz="2400" dirty="0"/>
              <a:t> </a:t>
            </a:r>
            <a:r>
              <a:rPr lang="ru-RU" sz="2400" dirty="0" err="1"/>
              <a:t>після</a:t>
            </a:r>
            <a:r>
              <a:rPr lang="ru-RU" sz="2400" dirty="0"/>
              <a:t> </a:t>
            </a:r>
            <a:r>
              <a:rPr lang="ru-RU" sz="2400" dirty="0" err="1"/>
              <a:t>їжі</a:t>
            </a:r>
            <a:r>
              <a:rPr lang="ru-RU" sz="2400" dirty="0"/>
              <a:t> — </a:t>
            </a:r>
            <a:r>
              <a:rPr lang="ru-RU" sz="2400" dirty="0" err="1"/>
              <a:t>тільки</a:t>
            </a:r>
            <a:r>
              <a:rPr lang="ru-RU" sz="2400" dirty="0"/>
              <a:t> </a:t>
            </a:r>
            <a:r>
              <a:rPr lang="ru-RU" sz="2400" dirty="0" err="1"/>
              <a:t>після</a:t>
            </a:r>
            <a:r>
              <a:rPr lang="ru-RU" sz="2400" dirty="0"/>
              <a:t> </a:t>
            </a:r>
            <a:r>
              <a:rPr lang="ru-RU" sz="2400" dirty="0" err="1"/>
              <a:t>невеликої</a:t>
            </a:r>
            <a:r>
              <a:rPr lang="ru-RU" sz="2400" dirty="0"/>
              <a:t> </a:t>
            </a:r>
            <a:r>
              <a:rPr lang="ru-RU" sz="2400" dirty="0" smtClean="0"/>
              <a:t>перерви;</a:t>
            </a:r>
            <a:endParaRPr lang="ru-RU" sz="2400" dirty="0"/>
          </a:p>
          <a:p>
            <a:r>
              <a:rPr lang="ru-RU" sz="2400" dirty="0"/>
              <a:t> 	Не </a:t>
            </a:r>
            <a:r>
              <a:rPr lang="ru-RU" sz="2400" dirty="0" err="1"/>
              <a:t>запивати</a:t>
            </a:r>
            <a:r>
              <a:rPr lang="ru-RU" sz="2400" dirty="0"/>
              <a:t> </a:t>
            </a:r>
            <a:r>
              <a:rPr lang="ru-RU" sz="2400" dirty="0" err="1"/>
              <a:t>чаєм</a:t>
            </a:r>
            <a:r>
              <a:rPr lang="ru-RU" sz="2400" dirty="0"/>
              <a:t> </a:t>
            </a:r>
            <a:r>
              <a:rPr lang="ru-RU" sz="2400" dirty="0" err="1" smtClean="0"/>
              <a:t>ліки</a:t>
            </a:r>
            <a:r>
              <a:rPr lang="ru-RU" sz="2400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5664" y="4126598"/>
            <a:ext cx="4097338" cy="2652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2074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5534" y="152400"/>
            <a:ext cx="8596668" cy="1320800"/>
          </a:xfrm>
        </p:spPr>
        <p:txBody>
          <a:bodyPr/>
          <a:lstStyle/>
          <a:p>
            <a:r>
              <a:rPr lang="uk-UA" dirty="0" smtClean="0"/>
              <a:t>Міфи чи ні???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214" y="152400"/>
            <a:ext cx="2491240" cy="3487737"/>
          </a:xfrm>
        </p:spPr>
      </p:pic>
      <p:sp>
        <p:nvSpPr>
          <p:cNvPr id="5" name="Прямоугольник 4"/>
          <p:cNvSpPr/>
          <p:nvPr/>
        </p:nvSpPr>
        <p:spPr>
          <a:xfrm>
            <a:off x="371210" y="3347522"/>
            <a:ext cx="26052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У </a:t>
            </a:r>
            <a:r>
              <a:rPr lang="ru-RU" dirty="0" err="1"/>
              <a:t>чаї</a:t>
            </a:r>
            <a:r>
              <a:rPr lang="ru-RU" dirty="0"/>
              <a:t> </a:t>
            </a:r>
            <a:r>
              <a:rPr lang="ru-RU" dirty="0" err="1"/>
              <a:t>міститься</a:t>
            </a:r>
            <a:r>
              <a:rPr lang="ru-RU" dirty="0"/>
              <a:t> </a:t>
            </a:r>
            <a:r>
              <a:rPr lang="ru-RU" dirty="0" err="1"/>
              <a:t>кофеїн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31" y="812800"/>
            <a:ext cx="2355962" cy="235596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753568" y="3347522"/>
            <a:ext cx="32768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Чай з </a:t>
            </a:r>
            <a:r>
              <a:rPr lang="ru-RU" dirty="0" smtClean="0"/>
              <a:t>молоком не </a:t>
            </a:r>
            <a:r>
              <a:rPr lang="ru-RU" dirty="0" err="1"/>
              <a:t>шкідливий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492" y="639610"/>
            <a:ext cx="3083905" cy="248800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7416650" y="2885857"/>
            <a:ext cx="22140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Чай </a:t>
            </a:r>
            <a:r>
              <a:rPr lang="ru-RU" dirty="0"/>
              <a:t>у пакетиках — </a:t>
            </a:r>
            <a:endParaRPr lang="ru-RU" dirty="0" smtClean="0"/>
          </a:p>
          <a:p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/>
              <a:t>чайне</a:t>
            </a:r>
            <a:r>
              <a:rPr lang="ru-RU" dirty="0"/>
              <a:t> "</a:t>
            </a:r>
            <a:r>
              <a:rPr lang="ru-RU" dirty="0" err="1"/>
              <a:t>сміття</a:t>
            </a:r>
            <a:r>
              <a:rPr lang="ru-RU" dirty="0"/>
              <a:t>".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93" y="3634753"/>
            <a:ext cx="2540000" cy="2540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777988" y="6138818"/>
            <a:ext cx="24192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 чайнику чай </a:t>
            </a:r>
          </a:p>
          <a:p>
            <a:r>
              <a:rPr lang="ru-RU" dirty="0" smtClean="0"/>
              <a:t>не </a:t>
            </a:r>
            <a:r>
              <a:rPr lang="ru-RU" dirty="0" err="1"/>
              <a:t>зберігається</a:t>
            </a:r>
            <a:r>
              <a:rPr lang="ru-RU" dirty="0"/>
              <a:t> </a:t>
            </a:r>
            <a:r>
              <a:rPr lang="ru-RU" dirty="0" err="1" smtClean="0"/>
              <a:t>добу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753568" y="6138817"/>
            <a:ext cx="29193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пити</a:t>
            </a:r>
            <a:r>
              <a:rPr lang="ru-RU" dirty="0" smtClean="0"/>
              <a:t> </a:t>
            </a:r>
            <a:r>
              <a:rPr lang="ru-RU" dirty="0" err="1" smtClean="0"/>
              <a:t>зелений</a:t>
            </a:r>
            <a:r>
              <a:rPr lang="ru-RU" dirty="0" smtClean="0"/>
              <a:t> </a:t>
            </a:r>
            <a:r>
              <a:rPr lang="ru-RU" dirty="0"/>
              <a:t>чай </a:t>
            </a:r>
            <a:endParaRPr lang="ru-RU" dirty="0" smtClean="0"/>
          </a:p>
          <a:p>
            <a:r>
              <a:rPr lang="ru-RU" dirty="0" smtClean="0"/>
              <a:t>у </a:t>
            </a:r>
            <a:r>
              <a:rPr lang="ru-RU" dirty="0"/>
              <a:t>великих </a:t>
            </a:r>
            <a:r>
              <a:rPr lang="ru-RU" dirty="0" err="1"/>
              <a:t>кількостях</a:t>
            </a: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09" b="22672"/>
          <a:stretch/>
        </p:blipFill>
        <p:spPr>
          <a:xfrm>
            <a:off x="3317988" y="3835400"/>
            <a:ext cx="3701749" cy="19177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427" y="3531768"/>
            <a:ext cx="2884279" cy="2745969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7825416" y="6174753"/>
            <a:ext cx="14093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Чай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ліки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0005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978" y="331310"/>
            <a:ext cx="8596668" cy="1320800"/>
          </a:xfrm>
        </p:spPr>
        <p:txBody>
          <a:bodyPr/>
          <a:lstStyle/>
          <a:p>
            <a:r>
              <a:rPr lang="ru-RU" dirty="0" err="1"/>
              <a:t>Міфи</a:t>
            </a:r>
            <a:r>
              <a:rPr lang="ru-RU" dirty="0"/>
              <a:t> </a:t>
            </a:r>
            <a:r>
              <a:rPr lang="ru-RU" dirty="0" err="1"/>
              <a:t>чи</a:t>
            </a:r>
            <a:r>
              <a:rPr lang="ru-RU" dirty="0"/>
              <a:t> </a:t>
            </a:r>
            <a:r>
              <a:rPr lang="ru-RU" dirty="0" err="1"/>
              <a:t>ні</a:t>
            </a:r>
            <a:r>
              <a:rPr lang="ru-RU" dirty="0"/>
              <a:t>???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1349" y="3706594"/>
            <a:ext cx="24304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У </a:t>
            </a:r>
            <a:r>
              <a:rPr lang="ru-RU" dirty="0" err="1"/>
              <a:t>чаї</a:t>
            </a:r>
            <a:r>
              <a:rPr lang="ru-RU" dirty="0"/>
              <a:t> </a:t>
            </a:r>
            <a:r>
              <a:rPr lang="ru-RU" dirty="0" err="1"/>
              <a:t>кофеїну</a:t>
            </a:r>
            <a:r>
              <a:rPr lang="ru-RU" dirty="0"/>
              <a:t> </a:t>
            </a:r>
            <a:r>
              <a:rPr lang="ru-RU" dirty="0" err="1" smtClean="0"/>
              <a:t>більше</a:t>
            </a:r>
            <a:endParaRPr lang="ru-RU" dirty="0" smtClean="0"/>
          </a:p>
          <a:p>
            <a:r>
              <a:rPr lang="uk-UA" dirty="0" smtClean="0"/>
              <a:t>чим в каві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516" y="1361042"/>
            <a:ext cx="2391292" cy="239129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468973" y="2737534"/>
            <a:ext cx="32464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/>
              <a:t>К</a:t>
            </a:r>
            <a:r>
              <a:rPr lang="ru-RU" dirty="0" err="1" smtClean="0"/>
              <a:t>аркаде</a:t>
            </a:r>
            <a:r>
              <a:rPr lang="ru-RU" dirty="0" smtClean="0"/>
              <a:t> </a:t>
            </a:r>
            <a:r>
              <a:rPr lang="ru-RU" dirty="0"/>
              <a:t>в </a:t>
            </a:r>
            <a:r>
              <a:rPr lang="ru-RU" dirty="0" err="1"/>
              <a:t>гарячому</a:t>
            </a:r>
            <a:r>
              <a:rPr lang="ru-RU" dirty="0"/>
              <a:t> </a:t>
            </a:r>
            <a:r>
              <a:rPr lang="ru-RU" dirty="0" err="1"/>
              <a:t>вигляді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err="1" smtClean="0"/>
              <a:t>підвищує</a:t>
            </a:r>
            <a:r>
              <a:rPr lang="ru-RU" dirty="0" smtClean="0"/>
              <a:t> </a:t>
            </a:r>
            <a:r>
              <a:rPr lang="ru-RU" dirty="0" err="1"/>
              <a:t>тиск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31310"/>
            <a:ext cx="2619375" cy="17430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312" y="641669"/>
            <a:ext cx="2129653" cy="199130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851138" y="6227724"/>
            <a:ext cx="25010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Чай </a:t>
            </a:r>
            <a:r>
              <a:rPr lang="ru-RU" dirty="0" err="1"/>
              <a:t>має</a:t>
            </a:r>
            <a:r>
              <a:rPr lang="ru-RU" dirty="0"/>
              <a:t> бути </a:t>
            </a:r>
            <a:r>
              <a:rPr lang="ru-RU" dirty="0" err="1" smtClean="0"/>
              <a:t>міцним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752334"/>
            <a:ext cx="2141688" cy="214474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162" y="1010760"/>
            <a:ext cx="1282700" cy="128270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794787" y="6227724"/>
            <a:ext cx="29915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Чай </a:t>
            </a:r>
            <a:r>
              <a:rPr lang="ru-RU" dirty="0" err="1"/>
              <a:t>має</a:t>
            </a:r>
            <a:r>
              <a:rPr lang="ru-RU" dirty="0"/>
              <a:t> </a:t>
            </a:r>
            <a:r>
              <a:rPr lang="ru-RU" dirty="0" err="1"/>
              <a:t>антисептичну</a:t>
            </a:r>
            <a:r>
              <a:rPr lang="ru-RU" dirty="0"/>
              <a:t> </a:t>
            </a:r>
            <a:r>
              <a:rPr lang="ru-RU" dirty="0" err="1"/>
              <a:t>дію</a:t>
            </a: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277" y="3339914"/>
            <a:ext cx="2232025" cy="231100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82369">
            <a:off x="3123214" y="3441631"/>
            <a:ext cx="1512265" cy="276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6350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434" y="495300"/>
            <a:ext cx="6599766" cy="4749800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«Чай </a:t>
            </a:r>
            <a:r>
              <a:rPr lang="ru-RU" sz="48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підсилює</a:t>
            </a:r>
            <a:r>
              <a:rPr lang="ru-RU" sz="4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 дух, </a:t>
            </a:r>
            <a:r>
              <a:rPr lang="ru-RU" sz="48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пом'якшує</a:t>
            </a:r>
            <a:r>
              <a:rPr lang="ru-RU" sz="4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 </a:t>
            </a:r>
            <a:r>
              <a:rPr lang="ru-RU" sz="48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серце</a:t>
            </a:r>
            <a:r>
              <a:rPr lang="ru-RU" sz="4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, </a:t>
            </a:r>
            <a:r>
              <a:rPr lang="ru-RU" sz="48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видаляє</a:t>
            </a:r>
            <a:r>
              <a:rPr lang="ru-RU" sz="4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 </a:t>
            </a:r>
            <a:r>
              <a:rPr lang="ru-RU" sz="48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втому</a:t>
            </a:r>
            <a:r>
              <a:rPr lang="ru-RU" sz="4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, </a:t>
            </a:r>
            <a:r>
              <a:rPr lang="ru-RU" sz="48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полегшує</a:t>
            </a:r>
            <a:r>
              <a:rPr lang="ru-RU" sz="4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 і </a:t>
            </a:r>
            <a:r>
              <a:rPr lang="ru-RU" sz="48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освіжає</a:t>
            </a:r>
            <a:r>
              <a:rPr lang="ru-RU" sz="4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 </a:t>
            </a:r>
            <a:r>
              <a:rPr lang="ru-RU" sz="48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тіло</a:t>
            </a:r>
            <a:r>
              <a:rPr lang="ru-RU" sz="4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»</a:t>
            </a:r>
            <a:r>
              <a:rPr lang="ru-RU" sz="4800" dirty="0"/>
              <a:t/>
            </a:r>
            <a:br>
              <a:rPr lang="ru-RU" sz="4800" dirty="0"/>
            </a:br>
            <a:r>
              <a:rPr lang="ru-RU" sz="4800" dirty="0"/>
              <a:t/>
            </a:r>
            <a:br>
              <a:rPr lang="ru-RU" sz="4800" dirty="0"/>
            </a:br>
            <a:endParaRPr lang="ru-RU" sz="4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71" y="2524389"/>
            <a:ext cx="4661429" cy="466142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671" y="998106"/>
            <a:ext cx="6009452" cy="485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0433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0534" y="1047592"/>
            <a:ext cx="8596668" cy="1320800"/>
          </a:xfrm>
        </p:spPr>
        <p:txBody>
          <a:bodyPr>
            <a:normAutofit/>
          </a:bodyPr>
          <a:lstStyle/>
          <a:p>
            <a:r>
              <a:rPr lang="uk-UA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Дякую за увагу!</a:t>
            </a:r>
            <a:endParaRPr lang="ru-RU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8683"/>
            <a:ext cx="12192000" cy="5989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672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9934" y="419100"/>
            <a:ext cx="8822266" cy="552450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4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«Чай - </a:t>
            </a:r>
            <a:r>
              <a:rPr lang="ru-RU" sz="4400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напій</a:t>
            </a:r>
            <a:r>
              <a:rPr lang="ru-RU" sz="4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 </a:t>
            </a:r>
            <a:r>
              <a:rPr lang="ru-RU" sz="4400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простий</a:t>
            </a:r>
            <a:r>
              <a:rPr lang="ru-RU" sz="4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br>
              <a:rPr lang="ru-RU" sz="4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 </a:t>
            </a:r>
            <a:r>
              <a:rPr lang="ru-RU" sz="4400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чаювання</a:t>
            </a:r>
            <a:r>
              <a:rPr lang="ru-RU" sz="4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стає</a:t>
            </a:r>
            <a:r>
              <a:rPr lang="ru-RU" sz="4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ритуалом, </a:t>
            </a:r>
            <a:br>
              <a:rPr lang="ru-RU" sz="4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воно</a:t>
            </a:r>
            <a:r>
              <a:rPr lang="ru-RU" sz="4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розвиває</a:t>
            </a:r>
            <a:r>
              <a:rPr lang="ru-RU" sz="4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вміння</a:t>
            </a:r>
            <a:r>
              <a:rPr lang="ru-RU" sz="4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sz="4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бачити</a:t>
            </a:r>
            <a:r>
              <a:rPr lang="ru-RU" sz="4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велике</a:t>
            </a:r>
            <a:r>
              <a:rPr lang="ru-RU" sz="4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sz="4400" i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дрібницях</a:t>
            </a:r>
            <a:r>
              <a:rPr lang="ru-RU" sz="44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r>
              <a:rPr lang="ru-RU" sz="4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</a:t>
            </a:r>
            <a:r>
              <a:rPr lang="ru-RU" sz="4400" i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Мюріель</a:t>
            </a:r>
            <a:r>
              <a:rPr lang="ru-RU" sz="44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i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Барбері</a:t>
            </a:r>
            <a:r>
              <a:rPr lang="ru-RU" sz="4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4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524" y="3733800"/>
            <a:ext cx="3692961" cy="298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6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9434052"/>
              </p:ext>
            </p:extLst>
          </p:nvPr>
        </p:nvGraphicFramePr>
        <p:xfrm>
          <a:off x="-185738" y="228600"/>
          <a:ext cx="9799638" cy="627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907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2434" y="457200"/>
            <a:ext cx="8596668" cy="1320800"/>
          </a:xfrm>
        </p:spPr>
        <p:txBody>
          <a:bodyPr/>
          <a:lstStyle/>
          <a:p>
            <a:r>
              <a:rPr lang="uk-UA" b="1" dirty="0" smtClean="0"/>
              <a:t>Божественний цілитель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2434" y="1270001"/>
            <a:ext cx="9127066" cy="2565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      Шлях </a:t>
            </a:r>
            <a:r>
              <a:rPr lang="ru-RU" sz="2800" dirty="0"/>
              <a:t>чаю проходить </a:t>
            </a:r>
            <a:r>
              <a:rPr lang="ru-RU" sz="2800" dirty="0" err="1"/>
              <a:t>крізь</a:t>
            </a:r>
            <a:r>
              <a:rPr lang="ru-RU" sz="2800" dirty="0"/>
              <a:t> час і </a:t>
            </a:r>
            <a:r>
              <a:rPr lang="ru-RU" sz="2800" dirty="0" err="1"/>
              <a:t>починається</a:t>
            </a:r>
            <a:r>
              <a:rPr lang="ru-RU" sz="2800" dirty="0"/>
              <a:t> </a:t>
            </a:r>
            <a:r>
              <a:rPr lang="ru-RU" sz="2800" dirty="0" err="1"/>
              <a:t>майже</a:t>
            </a:r>
            <a:r>
              <a:rPr lang="ru-RU" sz="2800" dirty="0"/>
              <a:t> </a:t>
            </a:r>
            <a:r>
              <a:rPr lang="ru-RU" sz="2800" dirty="0" err="1"/>
              <a:t>п'ять</a:t>
            </a:r>
            <a:r>
              <a:rPr lang="ru-RU" sz="2800" dirty="0"/>
              <a:t> </a:t>
            </a:r>
            <a:r>
              <a:rPr lang="ru-RU" sz="2800" dirty="0" err="1"/>
              <a:t>тисяч</a:t>
            </a:r>
            <a:r>
              <a:rPr lang="ru-RU" sz="2800" dirty="0"/>
              <a:t> </a:t>
            </a:r>
            <a:r>
              <a:rPr lang="ru-RU" sz="2800" dirty="0" err="1"/>
              <a:t>років</a:t>
            </a:r>
            <a:r>
              <a:rPr lang="ru-RU" sz="2800" dirty="0"/>
              <a:t> тому за </a:t>
            </a:r>
            <a:r>
              <a:rPr lang="ru-RU" sz="2800" dirty="0" err="1"/>
              <a:t>часів</a:t>
            </a:r>
            <a:r>
              <a:rPr lang="ru-RU" sz="2800" dirty="0"/>
              <a:t> </a:t>
            </a:r>
            <a:r>
              <a:rPr lang="ru-RU" sz="2800" dirty="0" err="1"/>
              <a:t>міфічного</a:t>
            </a:r>
            <a:r>
              <a:rPr lang="ru-RU" sz="2800" dirty="0"/>
              <a:t> правителя </a:t>
            </a:r>
            <a:r>
              <a:rPr lang="ru-RU" sz="2800" dirty="0" err="1"/>
              <a:t>Шень</a:t>
            </a:r>
            <a:r>
              <a:rPr lang="ru-RU" sz="2800" dirty="0"/>
              <a:t> </a:t>
            </a:r>
            <a:r>
              <a:rPr lang="ru-RU" sz="2800" dirty="0" err="1"/>
              <a:t>Нуна</a:t>
            </a:r>
            <a:r>
              <a:rPr lang="ru-RU" sz="2800" dirty="0"/>
              <a:t>., </a:t>
            </a:r>
            <a:r>
              <a:rPr lang="ru-RU" sz="2800" dirty="0" err="1"/>
              <a:t>яким</a:t>
            </a:r>
            <a:r>
              <a:rPr lang="ru-RU" sz="2800" dirty="0"/>
              <a:t> </a:t>
            </a:r>
            <a:r>
              <a:rPr lang="ru-RU" sz="2800" dirty="0" err="1"/>
              <a:t>були</a:t>
            </a:r>
            <a:r>
              <a:rPr lang="ru-RU" sz="2800" dirty="0"/>
              <a:t> </a:t>
            </a:r>
            <a:r>
              <a:rPr lang="ru-RU" sz="2800" dirty="0" err="1"/>
              <a:t>відкриті</a:t>
            </a:r>
            <a:r>
              <a:rPr lang="ru-RU" sz="2800" dirty="0"/>
              <a:t> </a:t>
            </a:r>
            <a:r>
              <a:rPr lang="ru-RU" sz="2800" dirty="0" err="1"/>
              <a:t>цілющі</a:t>
            </a:r>
            <a:r>
              <a:rPr lang="ru-RU" sz="2800" dirty="0"/>
              <a:t> </a:t>
            </a:r>
            <a:r>
              <a:rPr lang="ru-RU" sz="2800" dirty="0" err="1"/>
              <a:t>властивості</a:t>
            </a:r>
            <a:r>
              <a:rPr lang="ru-RU" sz="2800" dirty="0"/>
              <a:t> про чай 2737-2697р.р. до </a:t>
            </a:r>
            <a:r>
              <a:rPr lang="ru-RU" sz="2800" dirty="0" err="1" smtClean="0"/>
              <a:t>н.е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5676" y="3053653"/>
            <a:ext cx="5380524" cy="38043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8017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6532" y="762000"/>
            <a:ext cx="9177866" cy="1358900"/>
          </a:xfrm>
        </p:spPr>
        <p:txBody>
          <a:bodyPr>
            <a:normAutofit fontScale="90000"/>
          </a:bodyPr>
          <a:lstStyle/>
          <a:p>
            <a:r>
              <a:rPr lang="ru-RU" sz="4000" b="1" dirty="0" err="1" smtClean="0"/>
              <a:t>Ієрогліф</a:t>
            </a:r>
            <a:r>
              <a:rPr lang="ru-RU" sz="4000" b="1" dirty="0" smtClean="0"/>
              <a:t> «Чай»(</a:t>
            </a:r>
            <a:r>
              <a:rPr lang="en-US" sz="4000" b="1" dirty="0" smtClean="0"/>
              <a:t>cha)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складаєтся</a:t>
            </a:r>
            <a:r>
              <a:rPr lang="ru-RU" sz="4000" b="1" dirty="0" smtClean="0"/>
              <a:t> з </a:t>
            </a:r>
            <a:r>
              <a:rPr lang="ru-RU" sz="4000" b="1" dirty="0" err="1" smtClean="0"/>
              <a:t>трьох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частин</a:t>
            </a:r>
            <a:r>
              <a:rPr lang="ru-RU" sz="4000" b="1" dirty="0" smtClean="0"/>
              <a:t>: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532" y="2120900"/>
            <a:ext cx="8218714" cy="3835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84477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834" y="444500"/>
            <a:ext cx="9914466" cy="49911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      У </a:t>
            </a:r>
            <a:r>
              <a:rPr lang="ru-RU" dirty="0" err="1">
                <a:solidFill>
                  <a:schemeClr val="tx1"/>
                </a:solidFill>
              </a:rPr>
              <a:t>творах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стародавніх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китайських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філософів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чай </a:t>
            </a:r>
            <a:r>
              <a:rPr lang="ru-RU" dirty="0" err="1" smtClean="0">
                <a:solidFill>
                  <a:schemeClr val="tx1"/>
                </a:solidFill>
              </a:rPr>
              <a:t>згадується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під</a:t>
            </a:r>
            <a:r>
              <a:rPr lang="ru-RU" dirty="0">
                <a:solidFill>
                  <a:schemeClr val="tx1"/>
                </a:solidFill>
              </a:rPr>
              <a:t> самими </a:t>
            </a:r>
            <a:r>
              <a:rPr lang="ru-RU" dirty="0" err="1">
                <a:solidFill>
                  <a:schemeClr val="tx1"/>
                </a:solidFill>
              </a:rPr>
              <a:t>різними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назвами</a:t>
            </a:r>
            <a:r>
              <a:rPr lang="ru-RU" dirty="0">
                <a:solidFill>
                  <a:schemeClr val="tx1"/>
                </a:solidFill>
              </a:rPr>
              <a:t>: 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«</a:t>
            </a:r>
            <a:r>
              <a:rPr lang="ru-RU" dirty="0" err="1">
                <a:solidFill>
                  <a:schemeClr val="tx1"/>
                </a:solidFill>
              </a:rPr>
              <a:t>тсе</a:t>
            </a:r>
            <a:r>
              <a:rPr lang="ru-RU" dirty="0">
                <a:solidFill>
                  <a:schemeClr val="tx1"/>
                </a:solidFill>
              </a:rPr>
              <a:t>», 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«</a:t>
            </a:r>
            <a:r>
              <a:rPr lang="ru-RU" dirty="0" err="1">
                <a:solidFill>
                  <a:schemeClr val="tx1"/>
                </a:solidFill>
              </a:rPr>
              <a:t>тоу</a:t>
            </a:r>
            <a:r>
              <a:rPr lang="ru-RU" dirty="0">
                <a:solidFill>
                  <a:schemeClr val="tx1"/>
                </a:solidFill>
              </a:rPr>
              <a:t>», 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«</a:t>
            </a:r>
            <a:r>
              <a:rPr lang="ru-RU" dirty="0" err="1">
                <a:solidFill>
                  <a:schemeClr val="tx1"/>
                </a:solidFill>
              </a:rPr>
              <a:t>чун</a:t>
            </a:r>
            <a:r>
              <a:rPr lang="ru-RU" dirty="0">
                <a:solidFill>
                  <a:schemeClr val="tx1"/>
                </a:solidFill>
              </a:rPr>
              <a:t>», 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«</a:t>
            </a:r>
            <a:r>
              <a:rPr lang="ru-RU" dirty="0" err="1">
                <a:solidFill>
                  <a:schemeClr val="tx1"/>
                </a:solidFill>
              </a:rPr>
              <a:t>мінг</a:t>
            </a:r>
            <a:r>
              <a:rPr lang="ru-RU" dirty="0">
                <a:solidFill>
                  <a:schemeClr val="tx1"/>
                </a:solidFill>
              </a:rPr>
              <a:t>», 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а </a:t>
            </a:r>
            <a:r>
              <a:rPr lang="ru-RU" dirty="0" err="1">
                <a:solidFill>
                  <a:schemeClr val="tx1"/>
                </a:solidFill>
              </a:rPr>
              <a:t>також</a:t>
            </a:r>
            <a:r>
              <a:rPr lang="ru-RU" dirty="0">
                <a:solidFill>
                  <a:schemeClr val="tx1"/>
                </a:solidFill>
              </a:rPr>
              <a:t> «</a:t>
            </a:r>
            <a:r>
              <a:rPr lang="ru-RU" dirty="0" err="1">
                <a:solidFill>
                  <a:schemeClr val="tx1"/>
                </a:solidFill>
              </a:rPr>
              <a:t>ча</a:t>
            </a:r>
            <a:r>
              <a:rPr lang="ru-RU" dirty="0">
                <a:solidFill>
                  <a:schemeClr val="tx1"/>
                </a:solidFill>
              </a:rPr>
              <a:t>», </a:t>
            </a:r>
            <a:r>
              <a:rPr lang="ru-RU" dirty="0" err="1">
                <a:solidFill>
                  <a:schemeClr val="tx1"/>
                </a:solidFill>
              </a:rPr>
              <a:t>що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перекладається</a:t>
            </a:r>
            <a:r>
              <a:rPr lang="ru-RU" dirty="0">
                <a:solidFill>
                  <a:schemeClr val="tx1"/>
                </a:solidFill>
              </a:rPr>
              <a:t> як «</a:t>
            </a:r>
            <a:r>
              <a:rPr lang="ru-RU" dirty="0" err="1">
                <a:solidFill>
                  <a:schemeClr val="tx1"/>
                </a:solidFill>
              </a:rPr>
              <a:t>молодий</a:t>
            </a:r>
            <a:r>
              <a:rPr lang="ru-RU" dirty="0">
                <a:solidFill>
                  <a:schemeClr val="tx1"/>
                </a:solidFill>
              </a:rPr>
              <a:t>» листок. 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З </a:t>
            </a:r>
            <a:r>
              <a:rPr lang="ru-RU" dirty="0" err="1">
                <a:solidFill>
                  <a:schemeClr val="tx1"/>
                </a:solidFill>
              </a:rPr>
              <a:t>Монголії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прийшло</a:t>
            </a:r>
            <a:r>
              <a:rPr lang="ru-RU" dirty="0">
                <a:solidFill>
                  <a:schemeClr val="tx1"/>
                </a:solidFill>
              </a:rPr>
              <a:t> слово «</a:t>
            </a:r>
            <a:r>
              <a:rPr lang="ru-RU" dirty="0" err="1">
                <a:solidFill>
                  <a:schemeClr val="tx1"/>
                </a:solidFill>
              </a:rPr>
              <a:t>цай</a:t>
            </a:r>
            <a:r>
              <a:rPr lang="ru-RU" dirty="0">
                <a:solidFill>
                  <a:schemeClr val="tx1"/>
                </a:solidFill>
              </a:rPr>
              <a:t>», яке </a:t>
            </a:r>
            <a:r>
              <a:rPr lang="ru-RU" dirty="0" err="1">
                <a:solidFill>
                  <a:schemeClr val="tx1"/>
                </a:solidFill>
              </a:rPr>
              <a:t>згодом</a:t>
            </a:r>
            <a:r>
              <a:rPr lang="ru-RU" dirty="0">
                <a:solidFill>
                  <a:schemeClr val="tx1"/>
                </a:solidFill>
              </a:rPr>
              <a:t> стало </a:t>
            </a:r>
            <a:r>
              <a:rPr lang="ru-RU" dirty="0" err="1">
                <a:solidFill>
                  <a:schemeClr val="tx1"/>
                </a:solidFill>
              </a:rPr>
              <a:t>звучати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більш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звично</a:t>
            </a:r>
            <a:r>
              <a:rPr lang="ru-RU" dirty="0">
                <a:solidFill>
                  <a:schemeClr val="tx1"/>
                </a:solidFill>
              </a:rPr>
              <a:t> для слуху. </a:t>
            </a:r>
            <a:r>
              <a:rPr lang="ru-RU" dirty="0" err="1">
                <a:solidFill>
                  <a:schemeClr val="tx1"/>
                </a:solidFill>
              </a:rPr>
              <a:t>Потім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його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перейменували</a:t>
            </a:r>
            <a:r>
              <a:rPr lang="ru-RU" dirty="0">
                <a:solidFill>
                  <a:schemeClr val="tx1"/>
                </a:solidFill>
              </a:rPr>
              <a:t> в чай.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84569">
            <a:off x="7173661" y="1295401"/>
            <a:ext cx="2712545" cy="2876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7761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88900"/>
            <a:ext cx="9596966" cy="1574800"/>
          </a:xfrm>
        </p:spPr>
        <p:txBody>
          <a:bodyPr/>
          <a:lstStyle/>
          <a:p>
            <a:r>
              <a:rPr lang="ru-RU" dirty="0" err="1"/>
              <a:t>Батьківщиною</a:t>
            </a:r>
            <a:r>
              <a:rPr lang="ru-RU" dirty="0"/>
              <a:t> чайного дерева </a:t>
            </a:r>
            <a:r>
              <a:rPr lang="ru-RU" dirty="0" err="1"/>
              <a:t>вважається</a:t>
            </a:r>
            <a:r>
              <a:rPr lang="ru-RU" dirty="0"/>
              <a:t> </a:t>
            </a:r>
            <a:r>
              <a:rPr lang="ru-RU" dirty="0" smtClean="0"/>
              <a:t>Китай!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54"/>
          <a:stretch/>
        </p:blipFill>
        <p:spPr>
          <a:xfrm>
            <a:off x="0" y="2997200"/>
            <a:ext cx="12723838" cy="3860800"/>
          </a:xfrm>
        </p:spPr>
      </p:pic>
      <p:sp>
        <p:nvSpPr>
          <p:cNvPr id="5" name="Прямоугольник 4"/>
          <p:cNvSpPr/>
          <p:nvPr/>
        </p:nvSpPr>
        <p:spPr>
          <a:xfrm>
            <a:off x="469900" y="1282700"/>
            <a:ext cx="101346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      </a:t>
            </a:r>
            <a:r>
              <a:rPr lang="ru-RU" sz="2200" dirty="0" err="1" smtClean="0"/>
              <a:t>Перші</a:t>
            </a:r>
            <a:r>
              <a:rPr lang="ru-RU" sz="2200" dirty="0" smtClean="0"/>
              <a:t> </a:t>
            </a:r>
            <a:r>
              <a:rPr lang="ru-RU" sz="2200" dirty="0" err="1"/>
              <a:t>згадування</a:t>
            </a:r>
            <a:r>
              <a:rPr lang="ru-RU" sz="2200" dirty="0"/>
              <a:t> про чай </a:t>
            </a:r>
            <a:r>
              <a:rPr lang="ru-RU" sz="2200" dirty="0" err="1"/>
              <a:t>зустрічаються</a:t>
            </a:r>
            <a:r>
              <a:rPr lang="ru-RU" sz="2200" dirty="0"/>
              <a:t> в </a:t>
            </a:r>
            <a:r>
              <a:rPr lang="ru-RU" sz="2200" dirty="0" err="1"/>
              <a:t>китайських</a:t>
            </a:r>
            <a:r>
              <a:rPr lang="ru-RU" sz="2200" dirty="0"/>
              <a:t> </a:t>
            </a:r>
            <a:r>
              <a:rPr lang="ru-RU" sz="2200" dirty="0" err="1"/>
              <a:t>рукописах</a:t>
            </a:r>
            <a:r>
              <a:rPr lang="ru-RU" sz="2200" dirty="0"/>
              <a:t>, </a:t>
            </a:r>
            <a:r>
              <a:rPr lang="ru-RU" sz="2200" dirty="0" err="1"/>
              <a:t>вік</a:t>
            </a:r>
            <a:r>
              <a:rPr lang="ru-RU" sz="2200" dirty="0"/>
              <a:t> </a:t>
            </a:r>
            <a:r>
              <a:rPr lang="ru-RU" sz="2200" dirty="0" err="1"/>
              <a:t>яких</a:t>
            </a:r>
            <a:r>
              <a:rPr lang="ru-RU" sz="2200" dirty="0"/>
              <a:t> </a:t>
            </a:r>
            <a:r>
              <a:rPr lang="ru-RU" sz="2200" dirty="0" err="1"/>
              <a:t>близько</a:t>
            </a:r>
            <a:r>
              <a:rPr lang="ru-RU" sz="2200" dirty="0"/>
              <a:t> 5000 </a:t>
            </a:r>
            <a:r>
              <a:rPr lang="ru-RU" sz="2200" dirty="0" err="1"/>
              <a:t>років</a:t>
            </a:r>
            <a:r>
              <a:rPr lang="ru-RU" sz="2200" dirty="0"/>
              <a:t>. У 18 </a:t>
            </a:r>
            <a:r>
              <a:rPr lang="ru-RU" sz="2200" dirty="0" err="1"/>
              <a:t>столітті</a:t>
            </a:r>
            <a:r>
              <a:rPr lang="ru-RU" sz="2200" dirty="0"/>
              <a:t> </a:t>
            </a:r>
            <a:r>
              <a:rPr lang="ru-RU" sz="2200" dirty="0" err="1"/>
              <a:t>був</a:t>
            </a:r>
            <a:r>
              <a:rPr lang="ru-RU" sz="2200" dirty="0"/>
              <a:t> </a:t>
            </a:r>
            <a:r>
              <a:rPr lang="ru-RU" sz="2200" dirty="0" err="1"/>
              <a:t>створений</a:t>
            </a:r>
            <a:r>
              <a:rPr lang="ru-RU" sz="2200" dirty="0"/>
              <a:t> </a:t>
            </a:r>
            <a:r>
              <a:rPr lang="ru-RU" sz="2200" dirty="0" err="1"/>
              <a:t>славнозвісний</a:t>
            </a:r>
            <a:r>
              <a:rPr lang="ru-RU" sz="2200" dirty="0"/>
              <a:t> «Трактат про чай». </a:t>
            </a:r>
            <a:endParaRPr lang="ru-RU" sz="2200" dirty="0" smtClean="0"/>
          </a:p>
          <a:p>
            <a:r>
              <a:rPr lang="ru-RU" sz="2200" dirty="0" smtClean="0"/>
              <a:t>      У </a:t>
            </a:r>
            <a:r>
              <a:rPr lang="ru-RU" sz="2200" dirty="0"/>
              <a:t>3-4 </a:t>
            </a:r>
            <a:r>
              <a:rPr lang="ru-RU" sz="2200" dirty="0" err="1"/>
              <a:t>століттях</a:t>
            </a:r>
            <a:r>
              <a:rPr lang="ru-RU" sz="2200" dirty="0"/>
              <a:t> </a:t>
            </a:r>
            <a:r>
              <a:rPr lang="ru-RU" sz="2200" dirty="0" err="1"/>
              <a:t>нашої</a:t>
            </a:r>
            <a:r>
              <a:rPr lang="ru-RU" sz="2200" dirty="0"/>
              <a:t> </a:t>
            </a:r>
            <a:r>
              <a:rPr lang="ru-RU" sz="2200" dirty="0" err="1"/>
              <a:t>ери</a:t>
            </a:r>
            <a:r>
              <a:rPr lang="ru-RU" sz="2200" dirty="0"/>
              <a:t> </a:t>
            </a:r>
            <a:r>
              <a:rPr lang="ru-RU" sz="2200" dirty="0" err="1"/>
              <a:t>чайне</a:t>
            </a:r>
            <a:r>
              <a:rPr lang="ru-RU" sz="2200" dirty="0"/>
              <a:t> дерево стали </a:t>
            </a:r>
            <a:r>
              <a:rPr lang="ru-RU" sz="2200" dirty="0" err="1"/>
              <a:t>вирощувати</a:t>
            </a:r>
            <a:r>
              <a:rPr lang="ru-RU" sz="2200" dirty="0"/>
              <a:t> на </a:t>
            </a:r>
            <a:r>
              <a:rPr lang="ru-RU" sz="2200" dirty="0" err="1"/>
              <a:t>плантаціях</a:t>
            </a:r>
            <a:r>
              <a:rPr lang="ru-RU" sz="2200" dirty="0"/>
              <a:t>. </a:t>
            </a:r>
            <a:r>
              <a:rPr lang="ru-RU" sz="2200" dirty="0" err="1"/>
              <a:t>Надалі</a:t>
            </a:r>
            <a:r>
              <a:rPr lang="ru-RU" sz="2200" dirty="0"/>
              <a:t>, </a:t>
            </a:r>
            <a:r>
              <a:rPr lang="ru-RU" sz="2200" dirty="0" err="1"/>
              <a:t>щоб</a:t>
            </a:r>
            <a:r>
              <a:rPr lang="ru-RU" sz="2200" dirty="0"/>
              <a:t> </a:t>
            </a:r>
            <a:r>
              <a:rPr lang="ru-RU" sz="2200" dirty="0" err="1"/>
              <a:t>легше</a:t>
            </a:r>
            <a:r>
              <a:rPr lang="ru-RU" sz="2200" dirty="0"/>
              <a:t> </a:t>
            </a:r>
            <a:r>
              <a:rPr lang="ru-RU" sz="2200" dirty="0" err="1"/>
              <a:t>було</a:t>
            </a:r>
            <a:r>
              <a:rPr lang="ru-RU" sz="2200" dirty="0"/>
              <a:t> </a:t>
            </a:r>
            <a:r>
              <a:rPr lang="ru-RU" sz="2200" dirty="0" err="1"/>
              <a:t>збирати</a:t>
            </a:r>
            <a:r>
              <a:rPr lang="ru-RU" sz="2200" dirty="0"/>
              <a:t> </a:t>
            </a:r>
            <a:r>
              <a:rPr lang="ru-RU" sz="2200" dirty="0" err="1"/>
              <a:t>листя</a:t>
            </a:r>
            <a:r>
              <a:rPr lang="ru-RU" sz="2200" dirty="0"/>
              <a:t>, з </a:t>
            </a:r>
            <a:r>
              <a:rPr lang="ru-RU" sz="2200" dirty="0" err="1"/>
              <a:t>високого</a:t>
            </a:r>
            <a:r>
              <a:rPr lang="ru-RU" sz="2200" dirty="0"/>
              <a:t> дерева в </a:t>
            </a:r>
            <a:r>
              <a:rPr lang="ru-RU" sz="2200" dirty="0" err="1"/>
              <a:t>наслідок</a:t>
            </a:r>
            <a:r>
              <a:rPr lang="ru-RU" sz="2200" dirty="0"/>
              <a:t> </a:t>
            </a:r>
            <a:r>
              <a:rPr lang="ru-RU" sz="2200" dirty="0" err="1"/>
              <a:t>селекції</a:t>
            </a:r>
            <a:r>
              <a:rPr lang="ru-RU" sz="2200" dirty="0"/>
              <a:t> одержали кущ. </a:t>
            </a:r>
            <a:r>
              <a:rPr lang="ru-RU" sz="2200" dirty="0" smtClean="0"/>
              <a:t>В </a:t>
            </a:r>
            <a:r>
              <a:rPr lang="ru-RU" sz="2200" dirty="0" err="1" smtClean="0"/>
              <a:t>Китаї</a:t>
            </a:r>
            <a:r>
              <a:rPr lang="ru-RU" sz="2200" dirty="0" smtClean="0"/>
              <a:t> </a:t>
            </a:r>
            <a:r>
              <a:rPr lang="ru-RU" sz="2200" dirty="0" err="1"/>
              <a:t>винайшли</a:t>
            </a:r>
            <a:r>
              <a:rPr lang="ru-RU" sz="2200" dirty="0"/>
              <a:t> </a:t>
            </a:r>
            <a:r>
              <a:rPr lang="ru-RU" sz="2200" dirty="0" err="1"/>
              <a:t>білий</a:t>
            </a:r>
            <a:r>
              <a:rPr lang="ru-RU" sz="2200" dirty="0"/>
              <a:t> </a:t>
            </a:r>
            <a:r>
              <a:rPr lang="ru-RU" sz="2200" dirty="0" err="1"/>
              <a:t>фарфоровий</a:t>
            </a:r>
            <a:r>
              <a:rPr lang="ru-RU" sz="2200" dirty="0"/>
              <a:t> посуд, </a:t>
            </a:r>
            <a:r>
              <a:rPr lang="ru-RU" sz="2200" dirty="0" err="1"/>
              <a:t>глазурований</a:t>
            </a:r>
            <a:r>
              <a:rPr lang="ru-RU" sz="2200" dirty="0"/>
              <a:t> </a:t>
            </a:r>
            <a:r>
              <a:rPr lang="ru-RU" sz="2200" dirty="0" err="1"/>
              <a:t>зсередини</a:t>
            </a:r>
            <a:r>
              <a:rPr lang="ru-RU" sz="2200" dirty="0"/>
              <a:t>. </a:t>
            </a:r>
            <a:endParaRPr lang="ru-RU" sz="2200" dirty="0" smtClean="0"/>
          </a:p>
          <a:p>
            <a:r>
              <a:rPr lang="ru-RU" sz="2200" dirty="0" smtClean="0"/>
              <a:t>      У </a:t>
            </a:r>
            <a:r>
              <a:rPr lang="ru-RU" sz="2200" dirty="0"/>
              <a:t>18 </a:t>
            </a:r>
            <a:r>
              <a:rPr lang="ru-RU" sz="2200" dirty="0" err="1"/>
              <a:t>столітті</a:t>
            </a:r>
            <a:r>
              <a:rPr lang="ru-RU" sz="2200" dirty="0"/>
              <a:t> </a:t>
            </a:r>
            <a:r>
              <a:rPr lang="ru-RU" sz="2200" dirty="0" err="1"/>
              <a:t>було</a:t>
            </a:r>
            <a:r>
              <a:rPr lang="ru-RU" sz="2200" dirty="0"/>
              <a:t> </a:t>
            </a:r>
            <a:r>
              <a:rPr lang="ru-RU" sz="2200" dirty="0" err="1"/>
              <a:t>відомо</a:t>
            </a:r>
            <a:r>
              <a:rPr lang="ru-RU" sz="2200" dirty="0"/>
              <a:t> </a:t>
            </a:r>
            <a:r>
              <a:rPr lang="ru-RU" sz="2200" dirty="0" err="1"/>
              <a:t>понад</a:t>
            </a:r>
            <a:r>
              <a:rPr lang="ru-RU" sz="2200" dirty="0"/>
              <a:t> сто </a:t>
            </a:r>
            <a:r>
              <a:rPr lang="ru-RU" sz="2200" dirty="0" err="1" smtClean="0"/>
              <a:t>сортів</a:t>
            </a:r>
            <a:r>
              <a:rPr lang="ru-RU" sz="2200" dirty="0" smtClean="0"/>
              <a:t> чаю, </a:t>
            </a:r>
            <a:r>
              <a:rPr lang="ru-RU" sz="2200" dirty="0" err="1"/>
              <a:t>він</a:t>
            </a:r>
            <a:r>
              <a:rPr lang="ru-RU" sz="2200" dirty="0"/>
              <a:t> став </a:t>
            </a:r>
            <a:r>
              <a:rPr lang="ru-RU" sz="2200" dirty="0" err="1"/>
              <a:t>найпопулярнішим</a:t>
            </a:r>
            <a:r>
              <a:rPr lang="ru-RU" sz="2200" dirty="0"/>
              <a:t> </a:t>
            </a:r>
            <a:r>
              <a:rPr lang="ru-RU" sz="2200" dirty="0" err="1"/>
              <a:t>напоєм</a:t>
            </a:r>
            <a:r>
              <a:rPr lang="ru-RU" sz="2200" dirty="0"/>
              <a:t> в </a:t>
            </a:r>
            <a:r>
              <a:rPr lang="ru-RU" sz="2200" dirty="0" err="1"/>
              <a:t>Китаї</a:t>
            </a:r>
            <a:r>
              <a:rPr lang="ru-RU" sz="22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51020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4000" y="222248"/>
            <a:ext cx="10591800" cy="4000501"/>
          </a:xfrm>
        </p:spPr>
        <p:txBody>
          <a:bodyPr>
            <a:normAutofit fontScale="90000"/>
          </a:bodyPr>
          <a:lstStyle/>
          <a:p>
            <a:r>
              <a:rPr lang="ru-RU" sz="6000" b="1" i="1" dirty="0" smtClean="0">
                <a:latin typeface="Century Schoolbook" panose="02040604050505020304" pitchFamily="18" charset="0"/>
              </a:rPr>
              <a:t>« </a:t>
            </a:r>
            <a:r>
              <a:rPr lang="ru-RU" sz="6000" b="1" i="1" dirty="0" err="1">
                <a:latin typeface="Century Schoolbook" panose="02040604050505020304" pitchFamily="18" charset="0"/>
              </a:rPr>
              <a:t>Пробуючи</a:t>
            </a:r>
            <a:r>
              <a:rPr lang="ru-RU" sz="6000" b="1" i="1" dirty="0">
                <a:latin typeface="Century Schoolbook" panose="02040604050505020304" pitchFamily="18" charset="0"/>
              </a:rPr>
              <a:t> смак </a:t>
            </a:r>
            <a:r>
              <a:rPr lang="ru-RU" sz="6000" b="1" i="1" dirty="0" err="1">
                <a:latin typeface="Century Schoolbook" panose="02040604050505020304" pitchFamily="18" charset="0"/>
              </a:rPr>
              <a:t>справжнього</a:t>
            </a:r>
            <a:r>
              <a:rPr lang="ru-RU" sz="6000" b="1" i="1" dirty="0">
                <a:latin typeface="Century Schoolbook" panose="02040604050505020304" pitchFamily="18" charset="0"/>
              </a:rPr>
              <a:t> Чаю, </a:t>
            </a:r>
            <a:r>
              <a:rPr lang="ru-RU" sz="6000" b="1" i="1" dirty="0" smtClean="0">
                <a:latin typeface="Century Schoolbook" panose="02040604050505020304" pitchFamily="18" charset="0"/>
              </a:rPr>
              <a:t/>
            </a:r>
            <a:br>
              <a:rPr lang="ru-RU" sz="6000" b="1" i="1" dirty="0" smtClean="0">
                <a:latin typeface="Century Schoolbook" panose="02040604050505020304" pitchFamily="18" charset="0"/>
              </a:rPr>
            </a:br>
            <a:r>
              <a:rPr lang="ru-RU" sz="6000" b="1" i="1" dirty="0" err="1" smtClean="0">
                <a:latin typeface="Century Schoolbook" panose="02040604050505020304" pitchFamily="18" charset="0"/>
              </a:rPr>
              <a:t>ви</a:t>
            </a:r>
            <a:r>
              <a:rPr lang="ru-RU" sz="6000" b="1" i="1" dirty="0" smtClean="0">
                <a:latin typeface="Century Schoolbook" panose="02040604050505020304" pitchFamily="18" charset="0"/>
              </a:rPr>
              <a:t> </a:t>
            </a:r>
            <a:r>
              <a:rPr lang="ru-RU" sz="6000" b="1" i="1" dirty="0" err="1">
                <a:latin typeface="Century Schoolbook" panose="02040604050505020304" pitchFamily="18" charset="0"/>
              </a:rPr>
              <a:t>пробуєте</a:t>
            </a:r>
            <a:r>
              <a:rPr lang="ru-RU" sz="6000" b="1" i="1" dirty="0">
                <a:latin typeface="Century Schoolbook" panose="02040604050505020304" pitchFamily="18" charset="0"/>
              </a:rPr>
              <a:t> смак самого </a:t>
            </a:r>
            <a:r>
              <a:rPr lang="ru-RU" sz="6000" b="1" i="1" dirty="0" err="1">
                <a:latin typeface="Century Schoolbook" panose="02040604050505020304" pitchFamily="18" charset="0"/>
              </a:rPr>
              <a:t>Життя</a:t>
            </a:r>
            <a:r>
              <a:rPr lang="ru-RU" sz="6000" b="1" i="1" dirty="0">
                <a:latin typeface="Century Schoolbook" panose="02040604050505020304" pitchFamily="18" charset="0"/>
              </a:rPr>
              <a:t>».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288" y="2222499"/>
            <a:ext cx="5937442" cy="5041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87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328</TotalTime>
  <Words>726</Words>
  <Application>Microsoft Office PowerPoint</Application>
  <PresentationFormat>Широкоэкранный</PresentationFormat>
  <Paragraphs>133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Century Schoolbook</vt:lpstr>
      <vt:lpstr>Gabriola</vt:lpstr>
      <vt:lpstr>Trebuchet MS</vt:lpstr>
      <vt:lpstr>Wingdings 3</vt:lpstr>
      <vt:lpstr>Аспект</vt:lpstr>
      <vt:lpstr>Чай та чайні традиції</vt:lpstr>
      <vt:lpstr>Мета:</vt:lpstr>
      <vt:lpstr>«Чай - напій не простий.  Коли чаювання стає ритуалом,  воно розвиває вміння  бачити велике в дрібницях»                        Мюріель Барбері </vt:lpstr>
      <vt:lpstr>Презентация PowerPoint</vt:lpstr>
      <vt:lpstr>Божественний цілитель</vt:lpstr>
      <vt:lpstr>Ієрогліф «Чай»(cha) складаєтся з трьох частин: </vt:lpstr>
      <vt:lpstr>      У творах стародавніх китайських філософів чай згадується під самими різними назвами:  «тсе»,  «тоу»,  «чун»,  «мінг»,  а також «ча», що перекладається як «молодий» листок.   З Монголії прийшло слово «цай», яке згодом стало звучати більш звично для слуху. Потім його перейменували в чай.</vt:lpstr>
      <vt:lpstr>Батьківщиною чайного дерева вважається Китай!</vt:lpstr>
      <vt:lpstr>« Пробуючи смак справжнього Чаю,  ви пробуєте смак самого Життя».   </vt:lpstr>
      <vt:lpstr> Чи знаєте ви, як до нас потрапив чай?</vt:lpstr>
      <vt:lpstr>А які сорти чаю  знаєте ви?</vt:lpstr>
      <vt:lpstr>Основних біологічних підвидів розрізняють два:</vt:lpstr>
      <vt:lpstr>За походженням:</vt:lpstr>
      <vt:lpstr>За окисленням:</vt:lpstr>
      <vt:lpstr>Чай вирощують у 33 країнах світу на плантаціях, які займають понад 1 млн. га землі.</vt:lpstr>
      <vt:lpstr>Етапи виготовлення чаю:</vt:lpstr>
      <vt:lpstr>Презентация PowerPoint</vt:lpstr>
      <vt:lpstr>ОСОБЛИВОСТІ ЗАВАРЮВАННЯ ЧОРНОГО ЧАЮ:</vt:lpstr>
      <vt:lpstr>ОСОБЛИВОСТІ ЗАВАРЮВАННЯ ЗЕЛЕНОГО ЧАЮ:</vt:lpstr>
      <vt:lpstr>Міфи про чай</vt:lpstr>
      <vt:lpstr>Чай має 10 цілющіх властивостей: </vt:lpstr>
      <vt:lpstr>Обмеження на вживання чаю, щоб уникнути прояву його шкідливих якостей: </vt:lpstr>
      <vt:lpstr>Міфи чи ні???</vt:lpstr>
      <vt:lpstr>Міфи чи ні???</vt:lpstr>
      <vt:lpstr>«Чай підсилює дух, пом'якшує серце, видаляє втому, полегшує і освіжає тіло»  </vt:lpstr>
      <vt:lpstr>Дякую за увагу!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Чай та чайні традиції</dc:title>
  <dc:creator>Пользователь</dc:creator>
  <cp:lastModifiedBy>Пользователь</cp:lastModifiedBy>
  <cp:revision>30</cp:revision>
  <dcterms:created xsi:type="dcterms:W3CDTF">2018-11-10T13:16:47Z</dcterms:created>
  <dcterms:modified xsi:type="dcterms:W3CDTF">2018-11-12T19:37:01Z</dcterms:modified>
</cp:coreProperties>
</file>