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9" r:id="rId2"/>
    <p:sldId id="256" r:id="rId3"/>
    <p:sldId id="257" r:id="rId4"/>
    <p:sldId id="260" r:id="rId5"/>
    <p:sldId id="261" r:id="rId6"/>
    <p:sldId id="258" r:id="rId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37" autoAdjust="0"/>
    <p:restoredTop sz="84438" autoAdjust="0"/>
  </p:normalViewPr>
  <p:slideViewPr>
    <p:cSldViewPr>
      <p:cViewPr>
        <p:scale>
          <a:sx n="80" d="100"/>
          <a:sy n="80" d="100"/>
        </p:scale>
        <p:origin x="-924" y="-3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FDF7D33-6906-4FC8-AD93-786E699F849D}" type="datetimeFigureOut">
              <a:rPr lang="ru-RU" smtClean="0"/>
              <a:pPr/>
              <a:t>13.03.2017</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6FDD2C-18FC-4CB4-A324-511CCC7732D1}"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AB6FDD2C-18FC-4CB4-A324-511CCC7732D1}" type="slidenum">
              <a:rPr lang="ru-RU" smtClean="0"/>
              <a:pPr/>
              <a:t>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13.03.2017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13.03.2017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13.03.2017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13.03.2017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13.03.2017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13.03.2017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13.03.2017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13.03.2017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13.03.2017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13.03.2017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13.03.2017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13.03.2017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img-fotki.yandex.ru/get/5636/141630675.1/0_b01e1_30f64b49_XXL.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Заголовок 2"/>
          <p:cNvSpPr>
            <a:spLocks noGrp="1"/>
          </p:cNvSpPr>
          <p:nvPr>
            <p:ph type="title"/>
          </p:nvPr>
        </p:nvSpPr>
        <p:spPr/>
        <p:txBody>
          <a:bodyPr/>
          <a:lstStyle/>
          <a:p>
            <a:r>
              <a:rPr lang="uk-UA" dirty="0" smtClean="0"/>
              <a:t>Гілочка квітучої вишні</a:t>
            </a:r>
            <a:endParaRPr lang="ru-RU" dirty="0"/>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fontScale="90000"/>
          </a:bodyPr>
          <a:lstStyle/>
          <a:p>
            <a:r>
              <a:rPr lang="ru-RU" sz="2000" b="1" i="1" dirty="0" smtClean="0">
                <a:solidFill>
                  <a:srgbClr val="FF0000"/>
                </a:solidFill>
              </a:rPr>
              <a:t>В </a:t>
            </a:r>
            <a:r>
              <a:rPr lang="ru-RU" sz="2000" b="1" i="1" dirty="0" err="1" smtClean="0">
                <a:solidFill>
                  <a:srgbClr val="FF0000"/>
                </a:solidFill>
              </a:rPr>
              <a:t>Україні</a:t>
            </a:r>
            <a:r>
              <a:rPr lang="ru-RU" sz="2000" b="1" i="1" dirty="0" smtClean="0">
                <a:solidFill>
                  <a:srgbClr val="FF0000"/>
                </a:solidFill>
              </a:rPr>
              <a:t> садок </a:t>
            </a:r>
            <a:r>
              <a:rPr lang="ru-RU" sz="2000" b="1" i="1" dirty="0" err="1" smtClean="0">
                <a:solidFill>
                  <a:srgbClr val="FF0000"/>
                </a:solidFill>
              </a:rPr>
              <a:t>вишневий</a:t>
            </a:r>
            <a:r>
              <a:rPr lang="ru-RU" sz="2000" b="1" i="1" dirty="0" smtClean="0">
                <a:solidFill>
                  <a:srgbClr val="FF0000"/>
                </a:solidFill>
              </a:rPr>
              <a:t> </a:t>
            </a:r>
            <a:r>
              <a:rPr lang="ru-RU" sz="2000" b="1" i="1" dirty="0" err="1" smtClean="0">
                <a:solidFill>
                  <a:srgbClr val="FF0000"/>
                </a:solidFill>
              </a:rPr>
              <a:t>виконував</a:t>
            </a:r>
            <a:r>
              <a:rPr lang="ru-RU" sz="2000" b="1" i="1" dirty="0" smtClean="0">
                <a:solidFill>
                  <a:srgbClr val="FF0000"/>
                </a:solidFill>
              </a:rPr>
              <a:t> </a:t>
            </a:r>
            <a:r>
              <a:rPr lang="ru-RU" sz="2000" b="1" i="1" dirty="0" err="1" smtClean="0">
                <a:solidFill>
                  <a:srgbClr val="FF0000"/>
                </a:solidFill>
              </a:rPr>
              <a:t>функцію</a:t>
            </a:r>
            <a:r>
              <a:rPr lang="ru-RU" sz="2000" b="1" i="1" dirty="0" smtClean="0">
                <a:solidFill>
                  <a:srgbClr val="FF0000"/>
                </a:solidFill>
              </a:rPr>
              <a:t> оберега </a:t>
            </a:r>
            <a:r>
              <a:rPr lang="ru-RU" sz="2000" b="1" i="1" dirty="0" err="1" smtClean="0">
                <a:solidFill>
                  <a:srgbClr val="FF0000"/>
                </a:solidFill>
              </a:rPr>
              <a:t>від</a:t>
            </a:r>
            <a:r>
              <a:rPr lang="ru-RU" sz="2000" b="1" i="1" dirty="0" smtClean="0">
                <a:solidFill>
                  <a:srgbClr val="FF0000"/>
                </a:solidFill>
              </a:rPr>
              <a:t> </a:t>
            </a:r>
            <a:r>
              <a:rPr lang="ru-RU" sz="2000" b="1" i="1" dirty="0" err="1" smtClean="0">
                <a:solidFill>
                  <a:srgbClr val="FF0000"/>
                </a:solidFill>
              </a:rPr>
              <a:t>злої</a:t>
            </a:r>
            <a:r>
              <a:rPr lang="ru-RU" sz="2000" b="1" i="1" dirty="0" smtClean="0">
                <a:solidFill>
                  <a:srgbClr val="FF0000"/>
                </a:solidFill>
              </a:rPr>
              <a:t> </a:t>
            </a:r>
            <a:r>
              <a:rPr lang="ru-RU" sz="2000" b="1" i="1" dirty="0" err="1" smtClean="0">
                <a:solidFill>
                  <a:srgbClr val="FF0000"/>
                </a:solidFill>
              </a:rPr>
              <a:t>сили</a:t>
            </a:r>
            <a:r>
              <a:rPr lang="ru-RU" sz="2000" i="1" dirty="0" smtClean="0">
                <a:solidFill>
                  <a:srgbClr val="FF0000"/>
                </a:solidFill>
              </a:rPr>
              <a:t>.</a:t>
            </a:r>
            <a:r>
              <a:rPr lang="ru-RU" sz="2000" dirty="0" smtClean="0">
                <a:solidFill>
                  <a:srgbClr val="FF0000"/>
                </a:solidFill>
              </a:rPr>
              <a:t> </a:t>
            </a:r>
            <a:r>
              <a:rPr lang="ru-RU" sz="2000" dirty="0" err="1" smtClean="0">
                <a:solidFill>
                  <a:srgbClr val="FF0000"/>
                </a:solidFill>
              </a:rPr>
              <a:t>Якщо</a:t>
            </a:r>
            <a:r>
              <a:rPr lang="ru-RU" sz="2000" dirty="0" smtClean="0">
                <a:solidFill>
                  <a:srgbClr val="FF0000"/>
                </a:solidFill>
              </a:rPr>
              <a:t> </a:t>
            </a:r>
            <a:r>
              <a:rPr lang="ru-RU" sz="2000" dirty="0" err="1" smtClean="0">
                <a:solidFill>
                  <a:srgbClr val="FF0000"/>
                </a:solidFill>
              </a:rPr>
              <a:t>біля</a:t>
            </a:r>
            <a:r>
              <a:rPr lang="ru-RU" sz="2000" dirty="0" smtClean="0">
                <a:solidFill>
                  <a:srgbClr val="FF0000"/>
                </a:solidFill>
              </a:rPr>
              <a:t> </a:t>
            </a:r>
            <a:r>
              <a:rPr lang="ru-RU" sz="2000" dirty="0" err="1" smtClean="0">
                <a:solidFill>
                  <a:srgbClr val="FF0000"/>
                </a:solidFill>
              </a:rPr>
              <a:t>хати</a:t>
            </a:r>
            <a:r>
              <a:rPr lang="ru-RU" sz="2000" dirty="0" smtClean="0">
                <a:solidFill>
                  <a:srgbClr val="FF0000"/>
                </a:solidFill>
              </a:rPr>
              <a:t> не </a:t>
            </a:r>
            <a:r>
              <a:rPr lang="ru-RU" sz="2000" dirty="0" err="1" smtClean="0">
                <a:solidFill>
                  <a:srgbClr val="FF0000"/>
                </a:solidFill>
              </a:rPr>
              <a:t>було</a:t>
            </a:r>
            <a:r>
              <a:rPr lang="ru-RU" sz="2000" dirty="0" smtClean="0">
                <a:solidFill>
                  <a:srgbClr val="FF0000"/>
                </a:solidFill>
              </a:rPr>
              <a:t> фруктового саду, то казали, </a:t>
            </a:r>
            <a:r>
              <a:rPr lang="ru-RU" sz="2000" dirty="0" err="1" smtClean="0">
                <a:solidFill>
                  <a:srgbClr val="FF0000"/>
                </a:solidFill>
              </a:rPr>
              <a:t>що</a:t>
            </a:r>
            <a:r>
              <a:rPr lang="ru-RU" sz="2000" dirty="0" smtClean="0">
                <a:solidFill>
                  <a:srgbClr val="FF0000"/>
                </a:solidFill>
              </a:rPr>
              <a:t> там </a:t>
            </a:r>
            <a:r>
              <a:rPr lang="ru-RU" sz="2000" dirty="0" err="1" smtClean="0">
                <a:solidFill>
                  <a:srgbClr val="FF0000"/>
                </a:solidFill>
              </a:rPr>
              <a:t>гуляють</a:t>
            </a:r>
            <a:r>
              <a:rPr lang="ru-RU" sz="2000" dirty="0" smtClean="0">
                <a:solidFill>
                  <a:srgbClr val="FF0000"/>
                </a:solidFill>
              </a:rPr>
              <a:t> </a:t>
            </a:r>
            <a:r>
              <a:rPr lang="ru-RU" sz="2000" dirty="0" err="1" smtClean="0">
                <a:solidFill>
                  <a:srgbClr val="FF0000"/>
                </a:solidFill>
              </a:rPr>
              <a:t>чорти</a:t>
            </a:r>
            <a:r>
              <a:rPr lang="ru-RU" sz="2000" dirty="0" smtClean="0">
                <a:solidFill>
                  <a:srgbClr val="FF0000"/>
                </a:solidFill>
              </a:rPr>
              <a:t>. </a:t>
            </a:r>
            <a:r>
              <a:rPr lang="ru-RU" sz="2000" dirty="0" err="1" smtClean="0">
                <a:solidFill>
                  <a:srgbClr val="FF0000"/>
                </a:solidFill>
              </a:rPr>
              <a:t>Якщо</a:t>
            </a:r>
            <a:r>
              <a:rPr lang="ru-RU" sz="2000" dirty="0" smtClean="0">
                <a:solidFill>
                  <a:srgbClr val="FF0000"/>
                </a:solidFill>
              </a:rPr>
              <a:t> люди </a:t>
            </a:r>
            <a:r>
              <a:rPr lang="ru-RU" sz="2000" dirty="0" err="1" smtClean="0">
                <a:solidFill>
                  <a:srgbClr val="FF0000"/>
                </a:solidFill>
              </a:rPr>
              <a:t>переїжджали</a:t>
            </a:r>
            <a:r>
              <a:rPr lang="ru-RU" sz="2000" dirty="0" smtClean="0">
                <a:solidFill>
                  <a:srgbClr val="FF0000"/>
                </a:solidFill>
              </a:rPr>
              <a:t> на </a:t>
            </a:r>
            <a:r>
              <a:rPr lang="ru-RU" sz="2000" dirty="0" err="1" smtClean="0">
                <a:solidFill>
                  <a:srgbClr val="FF0000"/>
                </a:solidFill>
              </a:rPr>
              <a:t>інше</a:t>
            </a:r>
            <a:r>
              <a:rPr lang="ru-RU" sz="2000" dirty="0" smtClean="0">
                <a:solidFill>
                  <a:srgbClr val="FF0000"/>
                </a:solidFill>
              </a:rPr>
              <a:t> </a:t>
            </a:r>
            <a:r>
              <a:rPr lang="ru-RU" sz="2000" dirty="0" err="1" smtClean="0">
                <a:solidFill>
                  <a:srgbClr val="FF0000"/>
                </a:solidFill>
              </a:rPr>
              <a:t>місце</a:t>
            </a:r>
            <a:r>
              <a:rPr lang="ru-RU" sz="2000" dirty="0" smtClean="0">
                <a:solidFill>
                  <a:srgbClr val="FF0000"/>
                </a:solidFill>
              </a:rPr>
              <a:t>, вони сад не </a:t>
            </a:r>
            <a:r>
              <a:rPr lang="ru-RU" sz="2000" dirty="0" err="1" smtClean="0">
                <a:solidFill>
                  <a:srgbClr val="FF0000"/>
                </a:solidFill>
              </a:rPr>
              <a:t>вирубували</a:t>
            </a:r>
            <a:r>
              <a:rPr lang="ru-RU" sz="2000" dirty="0" smtClean="0">
                <a:solidFill>
                  <a:srgbClr val="FF0000"/>
                </a:solidFill>
              </a:rPr>
              <a:t>. </a:t>
            </a:r>
            <a:r>
              <a:rPr lang="ru-RU" sz="2000" dirty="0" err="1" smtClean="0">
                <a:solidFill>
                  <a:srgbClr val="FF0000"/>
                </a:solidFill>
              </a:rPr>
              <a:t>Він</a:t>
            </a:r>
            <a:r>
              <a:rPr lang="ru-RU" sz="2000" dirty="0" smtClean="0">
                <a:solidFill>
                  <a:srgbClr val="FF0000"/>
                </a:solidFill>
              </a:rPr>
              <a:t> повинен </a:t>
            </a:r>
            <a:r>
              <a:rPr lang="ru-RU" sz="2000" dirty="0" err="1" smtClean="0">
                <a:solidFill>
                  <a:srgbClr val="FF0000"/>
                </a:solidFill>
              </a:rPr>
              <a:t>був</a:t>
            </a:r>
            <a:r>
              <a:rPr lang="ru-RU" sz="2000" dirty="0" smtClean="0">
                <a:solidFill>
                  <a:srgbClr val="FF0000"/>
                </a:solidFill>
              </a:rPr>
              <a:t> </a:t>
            </a:r>
            <a:r>
              <a:rPr lang="ru-RU" sz="2000" dirty="0" err="1" smtClean="0">
                <a:solidFill>
                  <a:srgbClr val="FF0000"/>
                </a:solidFill>
              </a:rPr>
              <a:t>нагадувати</a:t>
            </a:r>
            <a:r>
              <a:rPr lang="ru-RU" sz="2000" dirty="0" smtClean="0">
                <a:solidFill>
                  <a:srgbClr val="FF0000"/>
                </a:solidFill>
              </a:rPr>
              <a:t> про </a:t>
            </a:r>
            <a:r>
              <a:rPr lang="ru-RU" sz="2000" dirty="0" err="1" smtClean="0">
                <a:solidFill>
                  <a:srgbClr val="FF0000"/>
                </a:solidFill>
              </a:rPr>
              <a:t>родове</a:t>
            </a:r>
            <a:r>
              <a:rPr lang="ru-RU" sz="2000" dirty="0" smtClean="0">
                <a:solidFill>
                  <a:srgbClr val="FF0000"/>
                </a:solidFill>
              </a:rPr>
              <a:t> </a:t>
            </a:r>
            <a:r>
              <a:rPr lang="ru-RU" sz="2000" dirty="0" err="1" smtClean="0">
                <a:solidFill>
                  <a:srgbClr val="FF0000"/>
                </a:solidFill>
              </a:rPr>
              <a:t>коріння</a:t>
            </a:r>
            <a:r>
              <a:rPr lang="ru-RU" sz="2000" dirty="0" smtClean="0">
                <a:solidFill>
                  <a:srgbClr val="FF0000"/>
                </a:solidFill>
              </a:rPr>
              <a:t>.</a:t>
            </a:r>
            <a:br>
              <a:rPr lang="ru-RU" sz="2000" dirty="0" smtClean="0">
                <a:solidFill>
                  <a:srgbClr val="FF0000"/>
                </a:solidFill>
              </a:rPr>
            </a:br>
            <a:r>
              <a:rPr lang="ru-RU" sz="1400" dirty="0" smtClean="0"/>
              <a:t/>
            </a:r>
            <a:br>
              <a:rPr lang="ru-RU" sz="1400" dirty="0" smtClean="0"/>
            </a:br>
            <a:endParaRPr lang="ru-RU" sz="1400" dirty="0"/>
          </a:p>
        </p:txBody>
      </p:sp>
      <p:pic>
        <p:nvPicPr>
          <p:cNvPr id="1026" name="Picture 2" descr="http://img-fotki.yandex.ru/get/9652/212954392.b7/0_1119f4_6a829768_orig"/>
          <p:cNvPicPr>
            <a:picLocks noChangeAspect="1" noChangeArrowheads="1"/>
          </p:cNvPicPr>
          <p:nvPr/>
        </p:nvPicPr>
        <p:blipFill>
          <a:blip r:embed="rId2" cstate="print"/>
          <a:srcRect/>
          <a:stretch>
            <a:fillRect/>
          </a:stretch>
        </p:blipFill>
        <p:spPr bwMode="auto">
          <a:xfrm>
            <a:off x="323528" y="1340768"/>
            <a:ext cx="8572500" cy="5256584"/>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274638"/>
            <a:ext cx="8229600" cy="1143000"/>
          </a:xfrm>
        </p:spPr>
        <p:txBody>
          <a:bodyPr>
            <a:normAutofit/>
          </a:bodyPr>
          <a:lstStyle/>
          <a:p>
            <a:r>
              <a:rPr lang="ru-RU" sz="1800" b="1" i="1" dirty="0" err="1" smtClean="0">
                <a:solidFill>
                  <a:srgbClr val="FF0000"/>
                </a:solidFill>
              </a:rPr>
              <a:t>Посадити</a:t>
            </a:r>
            <a:r>
              <a:rPr lang="ru-RU" sz="1800" b="1" i="1" dirty="0" smtClean="0">
                <a:solidFill>
                  <a:srgbClr val="FF0000"/>
                </a:solidFill>
              </a:rPr>
              <a:t> вишню </a:t>
            </a:r>
            <a:r>
              <a:rPr lang="ru-RU" sz="1800" b="1" i="1" dirty="0" err="1" smtClean="0">
                <a:solidFill>
                  <a:srgbClr val="FF0000"/>
                </a:solidFill>
              </a:rPr>
              <a:t>біля</a:t>
            </a:r>
            <a:r>
              <a:rPr lang="ru-RU" sz="1800" b="1" i="1" dirty="0" smtClean="0">
                <a:solidFill>
                  <a:srgbClr val="FF0000"/>
                </a:solidFill>
              </a:rPr>
              <a:t> </a:t>
            </a:r>
            <a:r>
              <a:rPr lang="ru-RU" sz="1800" b="1" i="1" dirty="0" err="1" smtClean="0">
                <a:solidFill>
                  <a:srgbClr val="FF0000"/>
                </a:solidFill>
              </a:rPr>
              <a:t>хати</a:t>
            </a:r>
            <a:r>
              <a:rPr lang="ru-RU" sz="1800" b="1" i="1" dirty="0" smtClean="0">
                <a:solidFill>
                  <a:srgbClr val="FF0000"/>
                </a:solidFill>
              </a:rPr>
              <a:t> - </a:t>
            </a:r>
            <a:r>
              <a:rPr lang="ru-RU" sz="1800" b="1" i="1" dirty="0" err="1" smtClean="0">
                <a:solidFill>
                  <a:srgbClr val="FF0000"/>
                </a:solidFill>
              </a:rPr>
              <a:t>прикмета</a:t>
            </a:r>
            <a:r>
              <a:rPr lang="ru-RU" sz="1800" b="1" i="1" dirty="0" smtClean="0">
                <a:solidFill>
                  <a:srgbClr val="FF0000"/>
                </a:solidFill>
              </a:rPr>
              <a:t> до </a:t>
            </a:r>
            <a:r>
              <a:rPr lang="ru-RU" sz="1800" b="1" i="1" dirty="0" err="1" smtClean="0">
                <a:solidFill>
                  <a:srgbClr val="FF0000"/>
                </a:solidFill>
              </a:rPr>
              <a:t>удачі</a:t>
            </a:r>
            <a:r>
              <a:rPr lang="ru-RU" sz="1800" b="1" i="1" dirty="0" smtClean="0">
                <a:solidFill>
                  <a:srgbClr val="FF0000"/>
                </a:solidFill>
              </a:rPr>
              <a:t> </a:t>
            </a:r>
            <a:r>
              <a:rPr lang="ru-RU" sz="1800" b="1" i="1" dirty="0" err="1" smtClean="0">
                <a:solidFill>
                  <a:srgbClr val="FF0000"/>
                </a:solidFill>
              </a:rPr>
              <a:t>і</a:t>
            </a:r>
            <a:r>
              <a:rPr lang="ru-RU" sz="1800" b="1" i="1" dirty="0" smtClean="0">
                <a:solidFill>
                  <a:srgbClr val="FF0000"/>
                </a:solidFill>
              </a:rPr>
              <a:t> </a:t>
            </a:r>
            <a:r>
              <a:rPr lang="ru-RU" sz="1800" b="1" i="1" dirty="0" err="1" smtClean="0">
                <a:solidFill>
                  <a:srgbClr val="FF0000"/>
                </a:solidFill>
              </a:rPr>
              <a:t>добробуту</a:t>
            </a:r>
            <a:r>
              <a:rPr lang="ru-RU" sz="1800" b="1" i="1" dirty="0" smtClean="0">
                <a:solidFill>
                  <a:srgbClr val="FF0000"/>
                </a:solidFill>
              </a:rPr>
              <a:t> </a:t>
            </a:r>
            <a:r>
              <a:rPr lang="ru-RU" sz="1800" b="1" i="1" dirty="0" err="1" smtClean="0">
                <a:solidFill>
                  <a:srgbClr val="FF0000"/>
                </a:solidFill>
              </a:rPr>
              <a:t>всіх</a:t>
            </a:r>
            <a:r>
              <a:rPr lang="ru-RU" sz="1800" b="1" i="1" dirty="0" smtClean="0">
                <a:solidFill>
                  <a:srgbClr val="FF0000"/>
                </a:solidFill>
              </a:rPr>
              <a:t> , </a:t>
            </a:r>
            <a:r>
              <a:rPr lang="ru-RU" sz="1800" b="1" i="1" dirty="0" err="1" smtClean="0">
                <a:solidFill>
                  <a:srgbClr val="FF0000"/>
                </a:solidFill>
              </a:rPr>
              <a:t>хто</a:t>
            </a:r>
            <a:r>
              <a:rPr lang="ru-RU" sz="1800" b="1" i="1" dirty="0" smtClean="0">
                <a:solidFill>
                  <a:srgbClr val="FF0000"/>
                </a:solidFill>
              </a:rPr>
              <a:t> тут </a:t>
            </a:r>
            <a:r>
              <a:rPr lang="ru-RU" sz="1800" b="1" i="1" dirty="0" err="1" smtClean="0">
                <a:solidFill>
                  <a:srgbClr val="FF0000"/>
                </a:solidFill>
              </a:rPr>
              <a:t>живе</a:t>
            </a:r>
            <a:r>
              <a:rPr lang="ru-RU" sz="1800" b="1" i="1" smtClean="0">
                <a:solidFill>
                  <a:srgbClr val="FF0000"/>
                </a:solidFill>
              </a:rPr>
              <a:t>…</a:t>
            </a:r>
            <a:r>
              <a:rPr lang="ru-RU" sz="1800" smtClean="0">
                <a:solidFill>
                  <a:srgbClr val="FF0000"/>
                </a:solidFill>
              </a:rPr>
              <a:t> </a:t>
            </a:r>
            <a:r>
              <a:rPr lang="ru-RU" sz="1800" dirty="0" smtClean="0">
                <a:solidFill>
                  <a:srgbClr val="FF0000"/>
                </a:solidFill>
              </a:rPr>
              <a:t/>
            </a:r>
            <a:br>
              <a:rPr lang="ru-RU" sz="1800" dirty="0" smtClean="0">
                <a:solidFill>
                  <a:srgbClr val="FF0000"/>
                </a:solidFill>
              </a:rPr>
            </a:br>
            <a:r>
              <a:rPr lang="ru-RU" sz="1400" dirty="0" smtClean="0"/>
              <a:t/>
            </a:r>
            <a:br>
              <a:rPr lang="ru-RU" sz="1400" dirty="0" smtClean="0"/>
            </a:br>
            <a:endParaRPr lang="ru-RU" sz="1400" dirty="0"/>
          </a:p>
        </p:txBody>
      </p:sp>
      <p:pic>
        <p:nvPicPr>
          <p:cNvPr id="14338" name="Picture 2" descr="http://os1.i.ua/3/1/12187655_1ca1e38e.jpg"/>
          <p:cNvPicPr>
            <a:picLocks noChangeAspect="1" noChangeArrowheads="1"/>
          </p:cNvPicPr>
          <p:nvPr/>
        </p:nvPicPr>
        <p:blipFill>
          <a:blip r:embed="rId2" cstate="print"/>
          <a:srcRect/>
          <a:stretch>
            <a:fillRect/>
          </a:stretch>
        </p:blipFill>
        <p:spPr bwMode="auto">
          <a:xfrm>
            <a:off x="323528" y="1340768"/>
            <a:ext cx="8424936" cy="5194548"/>
          </a:xfrm>
          <a:prstGeom prst="rect">
            <a:avLst/>
          </a:prstGeom>
          <a:noFill/>
        </p:spPr>
      </p:pic>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ttp://svitppt.com.ua/images/19/18349/960/img3.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os1.i.ua/2/2/425367.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im3-tub-ua.yandex.net/i?id=c3cb9f12202f40f93eb929c802b50e55-l&amp;n=13"/>
          <p:cNvPicPr>
            <a:picLocks noChangeAspect="1" noChangeArrowheads="1"/>
          </p:cNvPicPr>
          <p:nvPr/>
        </p:nvPicPr>
        <p:blipFill>
          <a:blip r:embed="rId2" cstate="print"/>
          <a:srcRect/>
          <a:stretch>
            <a:fillRect/>
          </a:stretch>
        </p:blipFill>
        <p:spPr bwMode="auto">
          <a:xfrm>
            <a:off x="0" y="-3505200"/>
            <a:ext cx="9753600" cy="1036320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84</TotalTime>
  <Words>31</Words>
  <Application>Microsoft Office PowerPoint</Application>
  <PresentationFormat>Экран (4:3)</PresentationFormat>
  <Paragraphs>4</Paragraphs>
  <Slides>6</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6</vt:i4>
      </vt:variant>
    </vt:vector>
  </HeadingPairs>
  <TitlesOfParts>
    <vt:vector size="7" baseType="lpstr">
      <vt:lpstr>Тема Office</vt:lpstr>
      <vt:lpstr>Гілочка квітучої вишні</vt:lpstr>
      <vt:lpstr>В Україні садок вишневий виконував функцію оберега від злої сили. Якщо біля хати не було фруктового саду, то казали, що там гуляють чорти. Якщо люди переїжджали на інше місце, вони сад не вирубували. Він повинен був нагадувати про родове коріння.  </vt:lpstr>
      <vt:lpstr>Посадити вишню біля хати - прикмета до удачі і добробуту всіх , хто тут живе…   </vt:lpstr>
      <vt:lpstr>Слайд 4</vt:lpstr>
      <vt:lpstr>Слайд 5</vt:lpstr>
      <vt:lpstr>Слайд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 Україні садок вишневий виконував функцію оберега від злої сили. Якщо біля хати не було фруктового саду, то казали, що там гуляють чорти. Якщо люди переїжджали на інше місце, вони сад не вирубували. Він повинен був нагадувати про родове коріння.  </dc:title>
  <dc:creator>1</dc:creator>
  <cp:lastModifiedBy>1</cp:lastModifiedBy>
  <cp:revision>17</cp:revision>
  <dcterms:created xsi:type="dcterms:W3CDTF">2017-03-07T17:11:47Z</dcterms:created>
  <dcterms:modified xsi:type="dcterms:W3CDTF">2017-03-13T19:05:35Z</dcterms:modified>
</cp:coreProperties>
</file>