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9536C8C-1348-4C17-BD21-BD14A049C996}" type="datetimeFigureOut">
              <a:rPr lang="uk-UA" smtClean="0"/>
              <a:pPr/>
              <a:t>10.11.2016</a:t>
            </a:fld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BA78AFA-A2B1-4B17-BAAA-868844AC263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36C8C-1348-4C17-BD21-BD14A049C996}" type="datetimeFigureOut">
              <a:rPr lang="uk-UA" smtClean="0"/>
              <a:pPr/>
              <a:t>10.11.2016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A78AFA-A2B1-4B17-BAAA-868844AC26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36C8C-1348-4C17-BD21-BD14A049C996}" type="datetimeFigureOut">
              <a:rPr lang="uk-UA" smtClean="0"/>
              <a:pPr/>
              <a:t>10.11.2016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A78AFA-A2B1-4B17-BAAA-868844AC26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36C8C-1348-4C17-BD21-BD14A049C996}" type="datetimeFigureOut">
              <a:rPr lang="uk-UA" smtClean="0"/>
              <a:pPr/>
              <a:t>10.11.2016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A78AFA-A2B1-4B17-BAAA-868844AC26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9536C8C-1348-4C17-BD21-BD14A049C996}" type="datetimeFigureOut">
              <a:rPr lang="uk-UA" smtClean="0"/>
              <a:pPr/>
              <a:t>10.11.2016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BA78AFA-A2B1-4B17-BAAA-868844AC263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36C8C-1348-4C17-BD21-BD14A049C996}" type="datetimeFigureOut">
              <a:rPr lang="uk-UA" smtClean="0"/>
              <a:pPr/>
              <a:t>10.11.2016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BA78AFA-A2B1-4B17-BAAA-868844AC263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36C8C-1348-4C17-BD21-BD14A049C996}" type="datetimeFigureOut">
              <a:rPr lang="uk-UA" smtClean="0"/>
              <a:pPr/>
              <a:t>10.11.2016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BA78AFA-A2B1-4B17-BAAA-868844AC26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36C8C-1348-4C17-BD21-BD14A049C996}" type="datetimeFigureOut">
              <a:rPr lang="uk-UA" smtClean="0"/>
              <a:pPr/>
              <a:t>10.11.2016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A78AFA-A2B1-4B17-BAAA-868844AC263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36C8C-1348-4C17-BD21-BD14A049C996}" type="datetimeFigureOut">
              <a:rPr lang="uk-UA" smtClean="0"/>
              <a:pPr/>
              <a:t>10.11.2016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BA78AFA-A2B1-4B17-BAAA-868844AC263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9536C8C-1348-4C17-BD21-BD14A049C996}" type="datetimeFigureOut">
              <a:rPr lang="uk-UA" smtClean="0"/>
              <a:pPr/>
              <a:t>10.11.2016</a:t>
            </a:fld>
            <a:endParaRPr lang="uk-UA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BA78AFA-A2B1-4B17-BAAA-868844AC263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9536C8C-1348-4C17-BD21-BD14A049C996}" type="datetimeFigureOut">
              <a:rPr lang="uk-UA" smtClean="0"/>
              <a:pPr/>
              <a:t>10.11.2016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BA78AFA-A2B1-4B17-BAAA-868844AC263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69536C8C-1348-4C17-BD21-BD14A049C996}" type="datetimeFigureOut">
              <a:rPr lang="uk-UA" smtClean="0"/>
              <a:pPr/>
              <a:t>10.11.2016</a:t>
            </a:fld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BA78AFA-A2B1-4B17-BAAA-868844AC263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3;&#1086;&#1074;&#1072;&#1103;%20&#1087;&#1072;&#1087;&#1082;&#1072;%20(2)\10%20&#1073;&#1080;&#1083;&#1099;&#1082;.mp3" TargetMode="Externa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76;&#1072;&#1089;&#1100;&#1082;&#1072;\Desktop\&#1053;&#1086;&#1074;&#1072;&#1103;%20&#1087;&#1072;&#1087;&#1082;&#1072;%20(2)\1&#1082;&#1088;&#1072;&#1081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76;&#1072;&#1089;&#1100;&#1082;&#1072;\Desktop\&#1053;&#1086;&#1074;&#1072;&#1103;%20&#1087;&#1072;&#1087;&#1082;&#1072;%20(2)\2&#1072;&#1088;&#1075;&#1086;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102;&#1076;&#1072;&#1089;&#1100;&#1082;&#1072;\Desktop\&#1053;&#1086;&#1074;&#1072;&#1103;%20&#1087;&#1072;&#1087;&#1082;&#1072;%20(2)\3&#1090;&#1074;&#1086;&#1088;&#1080;%20&#1076;&#1086;&#1073;&#1088;&#1086;.mp3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76;&#1072;&#1089;&#1100;&#1082;&#1072;\Desktop\&#1053;&#1086;&#1074;&#1072;&#1103;%20&#1087;&#1072;&#1087;&#1082;&#1072;%20(2)\&#1080;&#1085;&#1090;&#1077;&#1075;&#1088;.&#1091;&#1088;&#1086;&#1082;.mp3" TargetMode="Externa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102;&#1076;&#1072;&#1089;&#1100;&#1082;&#1072;\Desktop\&#1053;&#1086;&#1074;&#1072;&#1103;%20&#1087;&#1072;&#1087;&#1082;&#1072;%20(2)\&#1095;&#1072;&#1089;&#1090;&#1091;&#1096;&#1082;&#1080;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102;&#1076;&#1072;&#1089;&#1100;&#1082;&#1072;\Desktop\&#1053;&#1086;&#1074;&#1072;&#1103;%20&#1087;&#1072;&#1087;&#1082;&#1072;%20(2)\&#1093;&#1086;&#1088;&#1077;&#1086;&#1075;&#1088;.mp3" TargetMode="Externa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76;&#1072;&#1089;&#1100;&#1082;&#1072;\Desktop\&#1053;&#1086;&#1074;&#1072;&#1103;%20&#1087;&#1072;&#1087;&#1082;&#1072;%20(2)\&#1096;&#1086;&#1091;.mp3" TargetMode="Externa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76;&#1072;&#1089;&#1100;&#1082;&#1072;\Desktop\&#1053;&#1086;&#1074;&#1072;&#1103;%20&#1087;&#1072;&#1087;&#1082;&#1072;%20(2)\&#1087;&#1088;&#1077;&#1082;&#1088;.&#1076;&#1072;&#1083;&#1077;&#1082;&#1086;.mp3" TargetMode="Externa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7772400" cy="5286411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uk-UA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Школа відкритих можливостей</a:t>
            </a:r>
            <a:endParaRPr lang="uk-UA" sz="8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SAM_917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214290"/>
            <a:ext cx="8572560" cy="6357982"/>
          </a:xfrm>
          <a:prstGeom prst="roundRect">
            <a:avLst/>
          </a:prstGeom>
          <a:ln w="76200">
            <a:solidFill>
              <a:srgbClr val="0070C0"/>
            </a:solidFill>
          </a:ln>
        </p:spPr>
      </p:pic>
      <p:pic>
        <p:nvPicPr>
          <p:cNvPr id="5" name="10 билы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9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Содержимое 5" descr="SAM_9103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000101" y="571480"/>
            <a:ext cx="7143800" cy="5554683"/>
          </a:xfrm>
        </p:spPr>
      </p:pic>
      <p:pic>
        <p:nvPicPr>
          <p:cNvPr id="7" name="1кра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4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Храм  </a:t>
            </a:r>
            <a:r>
              <a:rPr lang="ru-RU" sz="6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знань</a:t>
            </a:r>
            <a:endParaRPr lang="uk-UA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Содержимое 5" descr="класс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8596" y="1214422"/>
            <a:ext cx="8358246" cy="5143536"/>
          </a:xfrm>
        </p:spPr>
      </p:pic>
      <p:pic>
        <p:nvPicPr>
          <p:cNvPr id="4" name="2арг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обрые дел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57166"/>
            <a:ext cx="8286808" cy="6000792"/>
          </a:xfrm>
          <a:prstGeom prst="rect">
            <a:avLst/>
          </a:prstGeom>
        </p:spPr>
      </p:pic>
      <p:pic>
        <p:nvPicPr>
          <p:cNvPr id="3" name="3твори добр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Інтегрований урок</a:t>
            </a:r>
            <a:endParaRPr lang="uk-UA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6"/>
            <a:ext cx="8568953" cy="511256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6000" dirty="0" smtClean="0">
                <a:solidFill>
                  <a:srgbClr val="C00000"/>
                </a:solidFill>
              </a:rPr>
              <a:t>ENGLISH</a:t>
            </a:r>
            <a:r>
              <a:rPr lang="en-US" sz="4800" dirty="0" smtClean="0"/>
              <a:t> 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ru-RU" dirty="0" smtClean="0"/>
          </a:p>
          <a:p>
            <a:pPr>
              <a:buNone/>
            </a:pPr>
            <a:endParaRPr lang="ru-RU" sz="9600" dirty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9600" dirty="0" smtClean="0">
                <a:solidFill>
                  <a:srgbClr val="FFFF00"/>
                </a:solidFill>
              </a:rPr>
              <a:t> </a:t>
            </a:r>
            <a:r>
              <a:rPr lang="en-US" sz="8800" dirty="0"/>
              <a:t>and</a:t>
            </a:r>
            <a:r>
              <a:rPr lang="ru-RU" sz="9600" dirty="0" smtClean="0">
                <a:solidFill>
                  <a:srgbClr val="FFFF00"/>
                </a:solidFill>
              </a:rPr>
              <a:t>      </a:t>
            </a:r>
            <a:r>
              <a:rPr lang="en-US" sz="9600" dirty="0" smtClean="0">
                <a:solidFill>
                  <a:srgbClr val="FFFF00"/>
                </a:solidFill>
              </a:rPr>
              <a:t>MUSIC</a:t>
            </a:r>
            <a:endParaRPr lang="uk-UA" sz="9600" dirty="0">
              <a:solidFill>
                <a:srgbClr val="FFFF00"/>
              </a:solidFill>
            </a:endParaRPr>
          </a:p>
        </p:txBody>
      </p:sp>
      <p:pic>
        <p:nvPicPr>
          <p:cNvPr id="6" name="интегр.ур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0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пор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429000"/>
            <a:ext cx="8215370" cy="3214710"/>
          </a:xfrm>
          <a:prstGeom prst="rect">
            <a:avLst/>
          </a:prstGeom>
        </p:spPr>
      </p:pic>
      <p:pic>
        <p:nvPicPr>
          <p:cNvPr id="2" name="Рисунок 1" descr="бассей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7" y="214290"/>
            <a:ext cx="4572032" cy="3143272"/>
          </a:xfrm>
          <a:prstGeom prst="roundRect">
            <a:avLst/>
          </a:prstGeom>
        </p:spPr>
      </p:pic>
      <p:pic>
        <p:nvPicPr>
          <p:cNvPr id="3" name="Рисунок 2" descr="площадк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94314">
            <a:off x="384102" y="288059"/>
            <a:ext cx="3857652" cy="2919420"/>
          </a:xfrm>
          <a:prstGeom prst="ellipse">
            <a:avLst/>
          </a:prstGeom>
        </p:spPr>
      </p:pic>
      <p:pic>
        <p:nvPicPr>
          <p:cNvPr id="5" name="часту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6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хо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85728"/>
            <a:ext cx="8501122" cy="6215106"/>
          </a:xfrm>
          <a:prstGeom prst="ellipse">
            <a:avLst/>
          </a:prstGeom>
        </p:spPr>
      </p:pic>
      <p:pic>
        <p:nvPicPr>
          <p:cNvPr id="3" name="хореог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ШОУ НАЙРОЗУМНІШИЙ</a:t>
            </a:r>
            <a:endParaRPr lang="uk-UA" dirty="0"/>
          </a:p>
        </p:txBody>
      </p:sp>
      <p:pic>
        <p:nvPicPr>
          <p:cNvPr id="7" name="Содержимое 6" descr="ум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8596" y="1285860"/>
            <a:ext cx="8429684" cy="5214974"/>
          </a:xfrm>
          <a:prstGeom prst="roundRect">
            <a:avLst/>
          </a:prstGeom>
        </p:spPr>
      </p:pic>
      <p:pic>
        <p:nvPicPr>
          <p:cNvPr id="6" name="шо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Содержимое 5" descr="песня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8596" y="214290"/>
            <a:ext cx="8501122" cy="6429420"/>
          </a:xfrm>
          <a:prstGeom prst="roundRect">
            <a:avLst/>
          </a:prstGeom>
        </p:spPr>
      </p:pic>
      <p:pic>
        <p:nvPicPr>
          <p:cNvPr id="7" name="прекр.далек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562</TotalTime>
  <Words>16</Words>
  <Application>Microsoft Office PowerPoint</Application>
  <PresentationFormat>Экран (4:3)</PresentationFormat>
  <Paragraphs>11</Paragraphs>
  <Slides>10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Литейная</vt:lpstr>
      <vt:lpstr>Школа відкритих можливостей</vt:lpstr>
      <vt:lpstr>Слайд 2</vt:lpstr>
      <vt:lpstr>Храм  знань</vt:lpstr>
      <vt:lpstr>Слайд 4</vt:lpstr>
      <vt:lpstr>Інтегрований урок</vt:lpstr>
      <vt:lpstr>Слайд 6</vt:lpstr>
      <vt:lpstr>Слайд 7</vt:lpstr>
      <vt:lpstr>ШОУ НАЙРОЗУМНІШИЙ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Школа відкритих можливостей</dc:title>
  <dc:creator>Людаська</dc:creator>
  <cp:lastModifiedBy>Людаська</cp:lastModifiedBy>
  <cp:revision>57</cp:revision>
  <dcterms:created xsi:type="dcterms:W3CDTF">2016-11-06T05:44:42Z</dcterms:created>
  <dcterms:modified xsi:type="dcterms:W3CDTF">2016-11-10T13:37:35Z</dcterms:modified>
</cp:coreProperties>
</file>