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3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CCFF33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713" autoAdjust="0"/>
  </p:normalViewPr>
  <p:slideViewPr>
    <p:cSldViewPr>
      <p:cViewPr>
        <p:scale>
          <a:sx n="100" d="100"/>
          <a:sy n="100" d="100"/>
        </p:scale>
        <p:origin x="-2496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5DB66B-FCBD-431E-88B6-70A45E6E39C7}" type="datetimeFigureOut">
              <a:rPr lang="uk-UA" smtClean="0"/>
              <a:pPr/>
              <a:t>04.11.2018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9A284-2BF3-4EBF-889E-969196DBE463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9A284-2BF3-4EBF-889E-969196DBE463}" type="slidenum">
              <a:rPr lang="uk-UA" smtClean="0"/>
              <a:pPr/>
              <a:t>6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0"/>
              </a:schemeClr>
            </a:gs>
            <a:gs pos="0">
              <a:srgbClr val="006600"/>
            </a:gs>
            <a:gs pos="100000">
              <a:srgbClr val="92D050"/>
            </a:gs>
            <a:gs pos="96000">
              <a:srgbClr val="CCFF33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6.xm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4.xml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s://www.youtube.com/watch?v=u5TowFVevHA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s://www.youtube.com/watch?v=Gnc5lY7GtQE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0;&#1072;&#1083;&#1077;&#1081;&#1076;&#1086;&#1089;&#1082;&#1086;&#1087;\&#1052;&#1091;&#1079;&#1080;&#1082;&#1072;%20&#1092;&#1086;&#1085;\09_P%20Moria.mp3" TargetMode="Externa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0;&#1072;&#1083;&#1077;&#1081;&#1076;&#1086;&#1089;&#1082;&#1086;&#1087;\&#1052;&#1091;&#1079;&#1080;&#1082;&#1072;%20&#1092;&#1086;&#1085;\09_P%20Moria.mp3" TargetMode="Externa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6;%20&#1095;&#1080;&#1089;&#1083;&#1086;%20&#1087;&#1110;.pp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detsk-dworets.narod2.ru/mudraya_sova/cova-copy.gif?rand=1235243226318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1071546"/>
            <a:ext cx="5354964" cy="4480068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4" name="Управляющая кнопка: документ 3">
            <a:hlinkClick r:id="rId3" action="ppaction://hlinksldjump" highlightClick="1"/>
          </p:cNvPr>
          <p:cNvSpPr/>
          <p:nvPr/>
        </p:nvSpPr>
        <p:spPr>
          <a:xfrm>
            <a:off x="467544" y="1498464"/>
            <a:ext cx="1071570" cy="1714512"/>
          </a:xfrm>
          <a:prstGeom prst="actionButtonDocumen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4</a:t>
            </a:r>
            <a:endParaRPr lang="ru-RU" sz="4400" dirty="0"/>
          </a:p>
        </p:txBody>
      </p:sp>
      <p:sp>
        <p:nvSpPr>
          <p:cNvPr id="5" name="Управляющая кнопка: документ 4">
            <a:hlinkClick r:id="rId4" action="ppaction://hlinksldjump" highlightClick="1"/>
          </p:cNvPr>
          <p:cNvSpPr/>
          <p:nvPr/>
        </p:nvSpPr>
        <p:spPr>
          <a:xfrm>
            <a:off x="1928794" y="2571744"/>
            <a:ext cx="1071570" cy="1714512"/>
          </a:xfrm>
          <a:prstGeom prst="actionButtonDocumen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8</a:t>
            </a:r>
            <a:endParaRPr lang="ru-RU" sz="4400" dirty="0"/>
          </a:p>
        </p:txBody>
      </p:sp>
      <p:sp>
        <p:nvSpPr>
          <p:cNvPr id="6" name="Управляющая кнопка: документ 5">
            <a:hlinkClick r:id="rId5" action="ppaction://hlinksldjump" highlightClick="1"/>
          </p:cNvPr>
          <p:cNvSpPr/>
          <p:nvPr/>
        </p:nvSpPr>
        <p:spPr>
          <a:xfrm>
            <a:off x="3347864" y="1268760"/>
            <a:ext cx="1071570" cy="1714512"/>
          </a:xfrm>
          <a:prstGeom prst="actionButtonDocumen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12</a:t>
            </a:r>
            <a:endParaRPr lang="ru-RU" sz="4400" dirty="0"/>
          </a:p>
        </p:txBody>
      </p:sp>
      <p:sp>
        <p:nvSpPr>
          <p:cNvPr id="7" name="Управляющая кнопка: документ 6">
            <a:hlinkClick r:id="rId6" action="ppaction://hlinksldjump" highlightClick="1"/>
          </p:cNvPr>
          <p:cNvSpPr/>
          <p:nvPr/>
        </p:nvSpPr>
        <p:spPr>
          <a:xfrm>
            <a:off x="2928926" y="4643446"/>
            <a:ext cx="1071570" cy="1714512"/>
          </a:xfrm>
          <a:prstGeom prst="actionButtonDocumen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16</a:t>
            </a:r>
            <a:endParaRPr lang="ru-RU" sz="4400" dirty="0"/>
          </a:p>
        </p:txBody>
      </p:sp>
      <p:sp>
        <p:nvSpPr>
          <p:cNvPr id="8" name="Управляющая кнопка: документ 7">
            <a:hlinkClick r:id="rId7" action="ppaction://hlinksldjump" highlightClick="1"/>
          </p:cNvPr>
          <p:cNvSpPr/>
          <p:nvPr/>
        </p:nvSpPr>
        <p:spPr>
          <a:xfrm>
            <a:off x="571472" y="4293096"/>
            <a:ext cx="1071570" cy="1714512"/>
          </a:xfrm>
          <a:prstGeom prst="actionButtonDocumen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20</a:t>
            </a:r>
            <a:endParaRPr lang="ru-RU" sz="4400" dirty="0"/>
          </a:p>
        </p:txBody>
      </p:sp>
      <p:sp>
        <p:nvSpPr>
          <p:cNvPr id="10" name="Скругленный прямоугольник 9">
            <a:hlinkClick r:id="" action="ppaction://hlinkshowjump?jump=endshow" highlightClick="1"/>
          </p:cNvPr>
          <p:cNvSpPr/>
          <p:nvPr/>
        </p:nvSpPr>
        <p:spPr>
          <a:xfrm>
            <a:off x="7715272" y="6215082"/>
            <a:ext cx="1285884" cy="500066"/>
          </a:xfrm>
          <a:prstGeom prst="roundRect">
            <a:avLst>
              <a:gd name="adj" fmla="val 37200"/>
            </a:avLst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bg1"/>
                </a:solidFill>
              </a:rPr>
              <a:t>Завершити</a:t>
            </a:r>
            <a:endParaRPr lang="ru-RU" sz="1600" dirty="0" smtClean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188640"/>
            <a:ext cx="76069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5400" b="1" cap="none" spc="0" dirty="0" err="1" smtClean="0">
                <a:ln w="3810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66FF9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Категорія</a:t>
            </a:r>
            <a:r>
              <a:rPr lang="ru-RU" sz="5400" b="1" cap="none" spc="0" dirty="0" smtClean="0">
                <a:ln w="3810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66FF99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 «Сюрприз»</a:t>
            </a:r>
            <a:endParaRPr lang="ru-RU" sz="5400" b="1" cap="none" spc="0" dirty="0">
              <a:ln w="3810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66FF99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85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85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850"/>
                            </p:stCondLst>
                            <p:childTnLst>
                              <p:par>
                                <p:cTn id="2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85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85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850"/>
                            </p:stCondLst>
                            <p:childTnLst>
                              <p:par>
                                <p:cTn id="32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85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20688"/>
            <a:ext cx="885698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  <a:latin typeface="Monotype Corsiva" pitchFamily="66" charset="0"/>
              </a:rPr>
              <a:t>4. </a:t>
            </a:r>
            <a:r>
              <a:rPr lang="ru-RU" sz="6600" dirty="0" err="1" smtClean="0">
                <a:solidFill>
                  <a:schemeClr val="bg1"/>
                </a:solidFill>
                <a:latin typeface="Monotype Corsiva" pitchFamily="66" charset="0"/>
              </a:rPr>
              <a:t>Відеоролик</a:t>
            </a:r>
            <a:r>
              <a:rPr lang="ru-RU" sz="66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  <a:p>
            <a:pPr algn="ctr"/>
            <a:r>
              <a:rPr lang="ru-RU" sz="6600" dirty="0" smtClean="0">
                <a:solidFill>
                  <a:schemeClr val="bg1"/>
                </a:solidFill>
                <a:latin typeface="Monotype Corsiva" pitchFamily="66" charset="0"/>
              </a:rPr>
              <a:t>«Природа в цифрах</a:t>
            </a:r>
            <a:r>
              <a:rPr lang="ru-RU" sz="6600" dirty="0" smtClean="0">
                <a:solidFill>
                  <a:schemeClr val="bg1"/>
                </a:solidFill>
                <a:latin typeface="Monotype Corsiva" pitchFamily="66" charset="0"/>
              </a:rPr>
              <a:t>»</a:t>
            </a:r>
            <a:endParaRPr lang="en-US" sz="6600" dirty="0" smtClean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50" name="Picture 6" descr="http://www.bientokids.nl/images/Old-Video-Camera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6995" y="2852936"/>
            <a:ext cx="3281189" cy="36973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404664"/>
            <a:ext cx="87849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Monotype Corsiva" pitchFamily="66" charset="0"/>
              </a:rPr>
              <a:t>8. </a:t>
            </a:r>
            <a:r>
              <a:rPr lang="ru-RU" sz="6000" dirty="0" err="1" smtClean="0">
                <a:solidFill>
                  <a:schemeClr val="bg1"/>
                </a:solidFill>
                <a:latin typeface="Monotype Corsiva" pitchFamily="66" charset="0"/>
              </a:rPr>
              <a:t>Відеоролик</a:t>
            </a:r>
            <a:r>
              <a:rPr lang="ru-RU" sz="60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</a:p>
          <a:p>
            <a:pPr algn="ctr"/>
            <a:r>
              <a:rPr lang="ru-RU" sz="6000" dirty="0" smtClean="0">
                <a:solidFill>
                  <a:schemeClr val="bg1"/>
                </a:solidFill>
                <a:latin typeface="Monotype Corsiva" pitchFamily="66" charset="0"/>
              </a:rPr>
              <a:t>«</a:t>
            </a:r>
            <a:r>
              <a:rPr lang="uk-UA" sz="6000" dirty="0" smtClean="0">
                <a:solidFill>
                  <a:schemeClr val="bg1"/>
                </a:solidFill>
                <a:latin typeface="Monotype Corsiva" pitchFamily="66" charset="0"/>
              </a:rPr>
              <a:t>Геометрія </a:t>
            </a:r>
            <a:r>
              <a:rPr lang="ru-RU" sz="6000" dirty="0" smtClean="0">
                <a:solidFill>
                  <a:schemeClr val="bg1"/>
                </a:solidFill>
                <a:latin typeface="Monotype Corsiva" pitchFamily="66" charset="0"/>
              </a:rPr>
              <a:t>в </a:t>
            </a:r>
            <a:r>
              <a:rPr lang="ru-RU" sz="6000" dirty="0" err="1" smtClean="0">
                <a:solidFill>
                  <a:schemeClr val="bg1"/>
                </a:solidFill>
                <a:latin typeface="Monotype Corsiva" pitchFamily="66" charset="0"/>
              </a:rPr>
              <a:t>природі</a:t>
            </a:r>
            <a:r>
              <a:rPr lang="ru-RU" sz="6000" dirty="0" smtClean="0">
                <a:solidFill>
                  <a:schemeClr val="bg1"/>
                </a:solidFill>
                <a:latin typeface="Monotype Corsiva" pitchFamily="66" charset="0"/>
              </a:rPr>
              <a:t>»</a:t>
            </a:r>
            <a:endParaRPr lang="en-US" sz="6000" dirty="0" smtClean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5" name="Picture 6" descr="http://www.bientokids.nl/images/Old-Video-Camera.gif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0621" y="2420888"/>
            <a:ext cx="3976030" cy="4203542"/>
          </a:xfrm>
          <a:prstGeom prst="rect">
            <a:avLst/>
          </a:prstGeom>
          <a:noFill/>
        </p:spPr>
      </p:pic>
      <p:sp>
        <p:nvSpPr>
          <p:cNvPr id="7" name="Управляющая кнопка: домой 6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9672" y="5085184"/>
            <a:ext cx="56521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12. </a:t>
            </a:r>
            <a:r>
              <a:rPr lang="ru-RU" sz="5400" dirty="0" smtClean="0">
                <a:solidFill>
                  <a:schemeClr val="bg1"/>
                </a:solidFill>
              </a:rPr>
              <a:t>Конкурс </a:t>
            </a:r>
          </a:p>
          <a:p>
            <a:pPr algn="ctr"/>
            <a:r>
              <a:rPr lang="ru-RU" sz="5400" dirty="0" err="1" smtClean="0">
                <a:solidFill>
                  <a:schemeClr val="bg1"/>
                </a:solidFill>
              </a:rPr>
              <a:t>уболівальників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464422" y="6093296"/>
            <a:ext cx="500066" cy="571504"/>
          </a:xfrm>
          <a:prstGeom prst="actionButtonHom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09_P Mori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04448" y="3861048"/>
            <a:ext cx="304800" cy="30480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899592" y="188640"/>
            <a:ext cx="7560840" cy="4968552"/>
            <a:chOff x="899592" y="260648"/>
            <a:chExt cx="7560840" cy="4968552"/>
          </a:xfrm>
        </p:grpSpPr>
        <p:pic>
          <p:nvPicPr>
            <p:cNvPr id="4098" name="Picture 2" descr="http://www.pntu.edu.ua/upload/images/DSC_115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43608" y="307616"/>
              <a:ext cx="7331968" cy="4921584"/>
            </a:xfrm>
            <a:prstGeom prst="rect">
              <a:avLst/>
            </a:prstGeom>
            <a:noFill/>
          </p:spPr>
        </p:pic>
        <p:sp>
          <p:nvSpPr>
            <p:cNvPr id="1026" name="WordArt 2"/>
            <p:cNvSpPr>
              <a:spLocks noChangeArrowheads="1" noChangeShapeType="1" noTextEdit="1"/>
            </p:cNvSpPr>
            <p:nvPr/>
          </p:nvSpPr>
          <p:spPr bwMode="auto">
            <a:xfrm>
              <a:off x="899592" y="260648"/>
              <a:ext cx="7560840" cy="1872208"/>
            </a:xfrm>
            <a:prstGeom prst="rect">
              <a:avLst/>
            </a:prstGeom>
          </p:spPr>
          <p:txBody>
            <a:bodyPr wrap="none" fromWordArt="1">
              <a:prstTxWarp prst="textDoubleWave1">
                <a:avLst>
                  <a:gd name="adj1" fmla="val 6500"/>
                  <a:gd name="adj2" fmla="val -121"/>
                </a:avLst>
              </a:prstTxWarp>
            </a:bodyPr>
            <a:lstStyle/>
            <a:p>
              <a:pPr algn="ctr" rtl="0"/>
              <a:r>
                <a:rPr lang="uk-UA" sz="3600" kern="10" spc="300" dirty="0" err="1" smtClean="0">
                  <a:ln w="12700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C000"/>
                  </a:solidFill>
                  <a:effectLst>
                    <a:outerShdw dist="40161" dir="20493903" algn="ctr" rotWithShape="0">
                      <a:srgbClr val="000099"/>
                    </a:outerShdw>
                  </a:effectLst>
                  <a:latin typeface="Monotype Corsiva"/>
                </a:rPr>
                <a:t>“Інформаційний</a:t>
              </a:r>
              <a:endParaRPr lang="uk-UA" sz="3600" kern="10" spc="30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40161" dir="20493903" algn="ctr" rotWithShape="0">
                    <a:srgbClr val="000099"/>
                  </a:outerShdw>
                </a:effectLst>
                <a:latin typeface="Monotype Corsiva"/>
              </a:endParaRPr>
            </a:p>
            <a:p>
              <a:pPr algn="ctr" rtl="0"/>
              <a:r>
                <a:rPr lang="uk-UA" sz="3600" kern="10" spc="300" dirty="0" smtClean="0">
                  <a:ln w="12700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C000"/>
                  </a:solidFill>
                  <a:effectLst>
                    <a:outerShdw dist="40161" dir="20493903" algn="ctr" rotWithShape="0">
                      <a:srgbClr val="000099"/>
                    </a:outerShdw>
                  </a:effectLst>
                  <a:latin typeface="Monotype Corsiva"/>
                </a:rPr>
                <a:t> </a:t>
              </a:r>
              <a:r>
                <a:rPr lang="uk-UA" sz="3600" kern="10" spc="300" dirty="0" err="1" smtClean="0">
                  <a:ln w="12700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C000"/>
                  </a:solidFill>
                  <a:effectLst>
                    <a:outerShdw dist="40161" dir="20493903" algn="ctr" rotWithShape="0">
                      <a:srgbClr val="000099"/>
                    </a:outerShdw>
                  </a:effectLst>
                  <a:latin typeface="Monotype Corsiva"/>
                </a:rPr>
                <a:t>коктейль“</a:t>
              </a:r>
              <a:endParaRPr lang="uk-UA" sz="3600" kern="10" spc="30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40161" dir="20493903" algn="ctr" rotWithShape="0">
                    <a:srgbClr val="000099"/>
                  </a:outerShdw>
                </a:effectLst>
                <a:latin typeface="Monotype Corsiv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5696" y="5013176"/>
            <a:ext cx="5400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16. </a:t>
            </a:r>
            <a:r>
              <a:rPr lang="ru-RU" sz="5400" dirty="0" smtClean="0">
                <a:solidFill>
                  <a:schemeClr val="bg1"/>
                </a:solidFill>
              </a:rPr>
              <a:t>Конкурс</a:t>
            </a:r>
          </a:p>
          <a:p>
            <a:pPr algn="ctr"/>
            <a:r>
              <a:rPr lang="ru-RU" sz="5400" dirty="0" smtClean="0">
                <a:solidFill>
                  <a:schemeClr val="bg1"/>
                </a:solidFill>
              </a:rPr>
              <a:t> </a:t>
            </a:r>
            <a:r>
              <a:rPr lang="ru-RU" sz="5400" dirty="0" err="1" smtClean="0">
                <a:solidFill>
                  <a:schemeClr val="bg1"/>
                </a:solidFill>
              </a:rPr>
              <a:t>уболівальників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09_P Mori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436096" y="6093296"/>
            <a:ext cx="304800" cy="30480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899592" y="188640"/>
            <a:ext cx="7560840" cy="4968552"/>
            <a:chOff x="899592" y="260648"/>
            <a:chExt cx="7560840" cy="4968552"/>
          </a:xfrm>
        </p:grpSpPr>
        <p:pic>
          <p:nvPicPr>
            <p:cNvPr id="8" name="Picture 2" descr="http://www.pntu.edu.ua/upload/images/DSC_1151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43608" y="307616"/>
              <a:ext cx="7331968" cy="4921584"/>
            </a:xfrm>
            <a:prstGeom prst="rect">
              <a:avLst/>
            </a:prstGeom>
            <a:noFill/>
          </p:spPr>
        </p:pic>
        <p:sp>
          <p:nvSpPr>
            <p:cNvPr id="9" name="WordArt 2"/>
            <p:cNvSpPr>
              <a:spLocks noChangeArrowheads="1" noChangeShapeType="1" noTextEdit="1"/>
            </p:cNvSpPr>
            <p:nvPr/>
          </p:nvSpPr>
          <p:spPr bwMode="auto">
            <a:xfrm>
              <a:off x="899592" y="260648"/>
              <a:ext cx="7560840" cy="1872208"/>
            </a:xfrm>
            <a:prstGeom prst="rect">
              <a:avLst/>
            </a:prstGeom>
          </p:spPr>
          <p:txBody>
            <a:bodyPr wrap="none" fromWordArt="1">
              <a:prstTxWarp prst="textDoubleWave1">
                <a:avLst>
                  <a:gd name="adj1" fmla="val 6500"/>
                  <a:gd name="adj2" fmla="val -121"/>
                </a:avLst>
              </a:prstTxWarp>
            </a:bodyPr>
            <a:lstStyle/>
            <a:p>
              <a:pPr algn="ctr" rtl="0"/>
              <a:r>
                <a:rPr lang="uk-UA" sz="3600" kern="10" spc="300" dirty="0" err="1" smtClean="0">
                  <a:ln w="12700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C000"/>
                  </a:solidFill>
                  <a:effectLst>
                    <a:outerShdw dist="40161" dir="20493903" algn="ctr" rotWithShape="0">
                      <a:srgbClr val="000099"/>
                    </a:outerShdw>
                  </a:effectLst>
                  <a:latin typeface="Monotype Corsiva"/>
                </a:rPr>
                <a:t>“Інформаційний</a:t>
              </a:r>
              <a:endParaRPr lang="uk-UA" sz="3600" kern="10" spc="30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40161" dir="20493903" algn="ctr" rotWithShape="0">
                    <a:srgbClr val="000099"/>
                  </a:outerShdw>
                </a:effectLst>
                <a:latin typeface="Monotype Corsiva"/>
              </a:endParaRPr>
            </a:p>
            <a:p>
              <a:pPr algn="ctr" rtl="0"/>
              <a:r>
                <a:rPr lang="uk-UA" sz="3600" kern="10" spc="300" dirty="0" smtClean="0">
                  <a:ln w="12700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C000"/>
                  </a:solidFill>
                  <a:effectLst>
                    <a:outerShdw dist="40161" dir="20493903" algn="ctr" rotWithShape="0">
                      <a:srgbClr val="000099"/>
                    </a:outerShdw>
                  </a:effectLst>
                  <a:latin typeface="Monotype Corsiva"/>
                </a:rPr>
                <a:t> </a:t>
              </a:r>
              <a:r>
                <a:rPr lang="uk-UA" sz="3600" kern="10" spc="300" dirty="0" err="1" smtClean="0">
                  <a:ln w="12700">
                    <a:solidFill>
                      <a:srgbClr val="FF0000"/>
                    </a:solidFill>
                    <a:round/>
                    <a:headEnd/>
                    <a:tailEnd/>
                  </a:ln>
                  <a:solidFill>
                    <a:srgbClr val="FFC000"/>
                  </a:solidFill>
                  <a:effectLst>
                    <a:outerShdw dist="40161" dir="20493903" algn="ctr" rotWithShape="0">
                      <a:srgbClr val="000099"/>
                    </a:outerShdw>
                  </a:effectLst>
                  <a:latin typeface="Monotype Corsiva"/>
                </a:rPr>
                <a:t>коктейль“</a:t>
              </a:r>
              <a:endParaRPr lang="uk-UA" sz="3600" kern="10" spc="30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40161" dir="20493903" algn="ctr" rotWithShape="0">
                    <a:srgbClr val="000099"/>
                  </a:outerShdw>
                </a:effectLst>
                <a:latin typeface="Monotype Corsiv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268760"/>
            <a:ext cx="88569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Monotype Corsiva" pitchFamily="66" charset="0"/>
              </a:rPr>
              <a:t>20. </a:t>
            </a:r>
            <a:r>
              <a:rPr lang="ru-RU" sz="6000" dirty="0" err="1" smtClean="0">
                <a:solidFill>
                  <a:schemeClr val="bg1"/>
                </a:solidFill>
                <a:latin typeface="Monotype Corsiva" pitchFamily="66" charset="0"/>
              </a:rPr>
              <a:t>Цікаві</a:t>
            </a:r>
            <a:r>
              <a:rPr lang="ru-RU" sz="6000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6000" dirty="0" err="1" smtClean="0">
                <a:solidFill>
                  <a:schemeClr val="bg1"/>
                </a:solidFill>
                <a:latin typeface="Monotype Corsiva" pitchFamily="66" charset="0"/>
              </a:rPr>
              <a:t>факти</a:t>
            </a:r>
            <a:r>
              <a:rPr lang="ru-RU" sz="6000" dirty="0" smtClean="0">
                <a:solidFill>
                  <a:schemeClr val="bg1"/>
                </a:solidFill>
                <a:latin typeface="Monotype Corsiva" pitchFamily="66" charset="0"/>
              </a:rPr>
              <a:t> про число </a:t>
            </a:r>
            <a:r>
              <a:rPr lang="ru-RU" sz="6000" dirty="0" smtClean="0">
                <a:solidFill>
                  <a:schemeClr val="bg1"/>
                </a:solidFill>
                <a:latin typeface="Monotype Corsiva" pitchFamily="66" charset="0"/>
                <a:sym typeface="Symbol"/>
              </a:rPr>
              <a:t></a:t>
            </a:r>
            <a:endParaRPr lang="ru-RU" sz="60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4" name="Picture 6" descr="http://www.bientokids.nl/images/Old-Video-Camera.gif">
            <a:hlinkClick r:id="rId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2348880"/>
            <a:ext cx="3682245" cy="3901187"/>
          </a:xfrm>
          <a:prstGeom prst="rect">
            <a:avLst/>
          </a:prstGeom>
          <a:noFill/>
        </p:spPr>
      </p:pic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</TotalTime>
  <Words>53</Words>
  <Application>Microsoft Office PowerPoint</Application>
  <PresentationFormat>Экран (4:3)</PresentationFormat>
  <Paragraphs>21</Paragraphs>
  <Slides>6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Юрій</cp:lastModifiedBy>
  <cp:revision>67</cp:revision>
  <dcterms:modified xsi:type="dcterms:W3CDTF">2018-11-04T17:26:21Z</dcterms:modified>
</cp:coreProperties>
</file>