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9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14.01.2019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14.01.2019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14.01.2019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14.01.2019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&#1057;&#1080;&#1085;&#1110;.pptx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hyperlink" Target="&#1047;&#1077;&#1083;&#1077;&#1085;&#1110;.pptx" TargetMode="External"/><Relationship Id="rId5" Type="http://schemas.openxmlformats.org/officeDocument/2006/relationships/hyperlink" Target="&#1046;&#1086;&#1074;&#1090;&#1110;.pptx" TargetMode="External"/><Relationship Id="rId4" Type="http://schemas.openxmlformats.org/officeDocument/2006/relationships/hyperlink" Target="&#1063;&#1077;&#1088;&#1074;&#1086;&#1085;&#1110;.pptx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AutoShape 2" descr="http://dc525.4shared.com/img/Cdp2rV8R/s7/escola-547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4340" name="AutoShape 4" descr="http://dc525.4shared.com/img/Cdp2rV8R/s7/escola-547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4342" name="AutoShape 6" descr="http://dc525.4shared.com/img/Cdp2rV8R/s7/escola-547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4344" name="Picture 8" descr="математические фоны"/>
          <p:cNvPicPr>
            <a:picLocks noChangeAspect="1" noChangeArrowheads="1"/>
          </p:cNvPicPr>
          <p:nvPr/>
        </p:nvPicPr>
        <p:blipFill>
          <a:blip r:embed="rId2" cstate="print"/>
          <a:srcRect t="14319" r="22198" b="9314"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</p:spPr>
      </p:pic>
      <p:sp>
        <p:nvSpPr>
          <p:cNvPr id="7" name="Овал 6">
            <a:hlinkClick r:id="rId3" action="ppaction://hlinkpres?slideindex=1&amp;slidetitle="/>
          </p:cNvPr>
          <p:cNvSpPr/>
          <p:nvPr/>
        </p:nvSpPr>
        <p:spPr>
          <a:xfrm>
            <a:off x="142844" y="1357298"/>
            <a:ext cx="714380" cy="785818"/>
          </a:xfrm>
          <a:prstGeom prst="ellipse">
            <a:avLst/>
          </a:prstGeom>
          <a:solidFill>
            <a:srgbClr val="00B0F0"/>
          </a:solidFill>
          <a:ln>
            <a:solidFill>
              <a:schemeClr val="tx1"/>
            </a:solidFill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Овал 7">
            <a:hlinkClick r:id="rId4" action="ppaction://hlinkpres?slideindex=1&amp;slidetitle="/>
          </p:cNvPr>
          <p:cNvSpPr/>
          <p:nvPr/>
        </p:nvSpPr>
        <p:spPr>
          <a:xfrm>
            <a:off x="755576" y="476672"/>
            <a:ext cx="714380" cy="785818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Овал 8">
            <a:hlinkClick r:id="rId5" action="ppaction://hlinkpres?slideindex=1&amp;slidetitle="/>
          </p:cNvPr>
          <p:cNvSpPr/>
          <p:nvPr/>
        </p:nvSpPr>
        <p:spPr>
          <a:xfrm>
            <a:off x="1714480" y="142852"/>
            <a:ext cx="714380" cy="785818"/>
          </a:xfrm>
          <a:prstGeom prst="ellipse">
            <a:avLst/>
          </a:prstGeom>
          <a:solidFill>
            <a:srgbClr val="FFC000"/>
          </a:solidFill>
          <a:ln>
            <a:solidFill>
              <a:schemeClr val="tx1"/>
            </a:solidFill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Овал 9">
            <a:hlinkClick r:id="rId6" action="ppaction://hlinkpres?slideindex=1&amp;slidetitle="/>
          </p:cNvPr>
          <p:cNvSpPr/>
          <p:nvPr/>
        </p:nvSpPr>
        <p:spPr>
          <a:xfrm>
            <a:off x="2857488" y="142852"/>
            <a:ext cx="714380" cy="785818"/>
          </a:xfrm>
          <a:prstGeom prst="ellipse">
            <a:avLst/>
          </a:prstGeom>
          <a:solidFill>
            <a:srgbClr val="00B050"/>
          </a:solidFill>
          <a:ln>
            <a:solidFill>
              <a:schemeClr val="tx1"/>
            </a:solidFill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Овал 10">
            <a:hlinkClick r:id="rId3" action="ppaction://hlinkpres?slideindex=1&amp;slidetitle="/>
          </p:cNvPr>
          <p:cNvSpPr/>
          <p:nvPr/>
        </p:nvSpPr>
        <p:spPr>
          <a:xfrm>
            <a:off x="7643834" y="285728"/>
            <a:ext cx="714380" cy="785818"/>
          </a:xfrm>
          <a:prstGeom prst="ellipse">
            <a:avLst/>
          </a:prstGeom>
          <a:solidFill>
            <a:srgbClr val="00B0F0"/>
          </a:solidFill>
          <a:ln>
            <a:solidFill>
              <a:schemeClr val="tx1"/>
            </a:solidFill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9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Овал 11">
            <a:hlinkClick r:id="rId4" action="ppaction://hlinkpres?slideindex=1&amp;slidetitle="/>
          </p:cNvPr>
          <p:cNvSpPr/>
          <p:nvPr/>
        </p:nvSpPr>
        <p:spPr>
          <a:xfrm>
            <a:off x="8215338" y="1142984"/>
            <a:ext cx="714380" cy="785818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10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Овал 12">
            <a:hlinkClick r:id="rId5" action="ppaction://hlinkpres?slideindex=1&amp;slidetitle="/>
          </p:cNvPr>
          <p:cNvSpPr/>
          <p:nvPr/>
        </p:nvSpPr>
        <p:spPr>
          <a:xfrm>
            <a:off x="8143900" y="2285992"/>
            <a:ext cx="714380" cy="785818"/>
          </a:xfrm>
          <a:prstGeom prst="ellipse">
            <a:avLst/>
          </a:prstGeom>
          <a:solidFill>
            <a:srgbClr val="FFC000"/>
          </a:solidFill>
          <a:ln>
            <a:solidFill>
              <a:schemeClr val="tx1"/>
            </a:solidFill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11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Овал 13">
            <a:hlinkClick r:id="rId6" action="ppaction://hlinkpres?slideindex=1&amp;slidetitle="/>
          </p:cNvPr>
          <p:cNvSpPr/>
          <p:nvPr/>
        </p:nvSpPr>
        <p:spPr>
          <a:xfrm>
            <a:off x="7215206" y="2357430"/>
            <a:ext cx="714380" cy="785818"/>
          </a:xfrm>
          <a:prstGeom prst="ellipse">
            <a:avLst/>
          </a:prstGeom>
          <a:solidFill>
            <a:srgbClr val="00B050"/>
          </a:solidFill>
          <a:ln>
            <a:solidFill>
              <a:schemeClr val="tx1"/>
            </a:solidFill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12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Овал 14">
            <a:hlinkClick r:id="rId3" action="ppaction://hlinkpres?slideindex=1&amp;slidetitle="/>
          </p:cNvPr>
          <p:cNvSpPr/>
          <p:nvPr/>
        </p:nvSpPr>
        <p:spPr>
          <a:xfrm>
            <a:off x="3857620" y="285728"/>
            <a:ext cx="714380" cy="785818"/>
          </a:xfrm>
          <a:prstGeom prst="ellipse">
            <a:avLst/>
          </a:prstGeom>
          <a:solidFill>
            <a:srgbClr val="00B0F0"/>
          </a:solidFill>
          <a:ln>
            <a:solidFill>
              <a:schemeClr val="tx1"/>
            </a:solidFill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Овал 15">
            <a:hlinkClick r:id="rId4" action="ppaction://hlinkpres?slideindex=1&amp;slidetitle="/>
          </p:cNvPr>
          <p:cNvSpPr/>
          <p:nvPr/>
        </p:nvSpPr>
        <p:spPr>
          <a:xfrm>
            <a:off x="4857752" y="500042"/>
            <a:ext cx="714380" cy="785818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Овал 16">
            <a:hlinkClick r:id="rId5" action="ppaction://hlinkpres?slideindex=1&amp;slidetitle="/>
          </p:cNvPr>
          <p:cNvSpPr/>
          <p:nvPr/>
        </p:nvSpPr>
        <p:spPr>
          <a:xfrm>
            <a:off x="5857884" y="857232"/>
            <a:ext cx="714380" cy="785818"/>
          </a:xfrm>
          <a:prstGeom prst="ellipse">
            <a:avLst/>
          </a:prstGeom>
          <a:solidFill>
            <a:srgbClr val="FFC000"/>
          </a:solidFill>
          <a:ln>
            <a:solidFill>
              <a:schemeClr val="tx1"/>
            </a:solidFill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Овал 17">
            <a:hlinkClick r:id="rId6" action="ppaction://hlinkpres?slideindex=1&amp;slidetitle="/>
          </p:cNvPr>
          <p:cNvSpPr/>
          <p:nvPr/>
        </p:nvSpPr>
        <p:spPr>
          <a:xfrm>
            <a:off x="6715140" y="357166"/>
            <a:ext cx="714380" cy="785818"/>
          </a:xfrm>
          <a:prstGeom prst="ellipse">
            <a:avLst/>
          </a:prstGeom>
          <a:solidFill>
            <a:srgbClr val="00B050"/>
          </a:solidFill>
          <a:ln>
            <a:solidFill>
              <a:schemeClr val="tx1"/>
            </a:solidFill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8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Овал 18">
            <a:hlinkClick r:id="rId3" action="ppaction://hlinkpres?slideindex=1&amp;slidetitle="/>
          </p:cNvPr>
          <p:cNvSpPr/>
          <p:nvPr/>
        </p:nvSpPr>
        <p:spPr>
          <a:xfrm>
            <a:off x="6228184" y="2132856"/>
            <a:ext cx="714380" cy="785818"/>
          </a:xfrm>
          <a:prstGeom prst="ellipse">
            <a:avLst/>
          </a:prstGeom>
          <a:solidFill>
            <a:srgbClr val="00B0F0"/>
          </a:solidFill>
          <a:ln>
            <a:solidFill>
              <a:schemeClr val="tx1"/>
            </a:solidFill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13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Овал 19">
            <a:hlinkClick r:id="rId4" action="ppaction://hlinkpres?slideindex=1&amp;slidetitle="/>
          </p:cNvPr>
          <p:cNvSpPr/>
          <p:nvPr/>
        </p:nvSpPr>
        <p:spPr>
          <a:xfrm>
            <a:off x="5220072" y="2420888"/>
            <a:ext cx="714380" cy="785818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14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Овал 20">
            <a:hlinkClick r:id="rId5" action="ppaction://hlinkpres?slideindex=1&amp;slidetitle="/>
          </p:cNvPr>
          <p:cNvSpPr/>
          <p:nvPr/>
        </p:nvSpPr>
        <p:spPr>
          <a:xfrm>
            <a:off x="4211960" y="2132856"/>
            <a:ext cx="714380" cy="785818"/>
          </a:xfrm>
          <a:prstGeom prst="ellipse">
            <a:avLst/>
          </a:prstGeom>
          <a:solidFill>
            <a:srgbClr val="FFC000"/>
          </a:solidFill>
          <a:ln>
            <a:solidFill>
              <a:schemeClr val="tx1"/>
            </a:solidFill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15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Овал 21">
            <a:hlinkClick r:id="rId6" action="ppaction://hlinkpres?slideindex=1&amp;slidetitle="/>
          </p:cNvPr>
          <p:cNvSpPr/>
          <p:nvPr/>
        </p:nvSpPr>
        <p:spPr>
          <a:xfrm>
            <a:off x="3275856" y="1700808"/>
            <a:ext cx="714380" cy="785818"/>
          </a:xfrm>
          <a:prstGeom prst="ellipse">
            <a:avLst/>
          </a:prstGeom>
          <a:solidFill>
            <a:srgbClr val="00B050"/>
          </a:solidFill>
          <a:ln>
            <a:solidFill>
              <a:schemeClr val="tx1"/>
            </a:solidFill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16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Овал 22">
            <a:hlinkClick r:id="rId3" action="ppaction://hlinkpres?slideindex=1&amp;slidetitle="/>
          </p:cNvPr>
          <p:cNvSpPr/>
          <p:nvPr/>
        </p:nvSpPr>
        <p:spPr>
          <a:xfrm>
            <a:off x="2267744" y="1916832"/>
            <a:ext cx="714380" cy="785818"/>
          </a:xfrm>
          <a:prstGeom prst="ellipse">
            <a:avLst/>
          </a:prstGeom>
          <a:solidFill>
            <a:srgbClr val="00B0F0"/>
          </a:solidFill>
          <a:ln>
            <a:solidFill>
              <a:schemeClr val="tx1"/>
            </a:solidFill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17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Овал 23">
            <a:hlinkClick r:id="rId4" action="ppaction://hlinkpres?slideindex=1&amp;slidetitle="/>
          </p:cNvPr>
          <p:cNvSpPr/>
          <p:nvPr/>
        </p:nvSpPr>
        <p:spPr>
          <a:xfrm>
            <a:off x="1547664" y="2708920"/>
            <a:ext cx="714380" cy="785818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18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Овал 24">
            <a:hlinkClick r:id="rId5" action="ppaction://hlinkpres?slideindex=1&amp;slidetitle="/>
          </p:cNvPr>
          <p:cNvSpPr/>
          <p:nvPr/>
        </p:nvSpPr>
        <p:spPr>
          <a:xfrm>
            <a:off x="899592" y="3573016"/>
            <a:ext cx="714380" cy="785818"/>
          </a:xfrm>
          <a:prstGeom prst="ellipse">
            <a:avLst/>
          </a:prstGeom>
          <a:solidFill>
            <a:srgbClr val="FFC000"/>
          </a:solidFill>
          <a:ln>
            <a:solidFill>
              <a:schemeClr val="tx1"/>
            </a:solidFill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19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Овал 25">
            <a:hlinkClick r:id="rId6" action="ppaction://hlinkpres?slideindex=1&amp;slidetitle="/>
          </p:cNvPr>
          <p:cNvSpPr/>
          <p:nvPr/>
        </p:nvSpPr>
        <p:spPr>
          <a:xfrm>
            <a:off x="357158" y="2571744"/>
            <a:ext cx="714380" cy="785818"/>
          </a:xfrm>
          <a:prstGeom prst="ellipse">
            <a:avLst/>
          </a:prstGeom>
          <a:solidFill>
            <a:srgbClr val="00B050"/>
          </a:solidFill>
          <a:ln>
            <a:solidFill>
              <a:schemeClr val="tx1"/>
            </a:solidFill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83568" y="5301208"/>
            <a:ext cx="8280920" cy="1341656"/>
          </a:xfrm>
          <a:prstGeom prst="roundRect">
            <a:avLst>
              <a:gd name="adj" fmla="val 50000"/>
            </a:avLst>
          </a:prstGeom>
          <a:noFill/>
          <a:ln w="76200">
            <a:solidFill>
              <a:schemeClr val="bg1"/>
            </a:solidFill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r>
              <a:rPr lang="uk-UA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Підготувала вчитель математики Тернопільської класичної гімназії </a:t>
            </a:r>
            <a:r>
              <a:rPr lang="uk-UA" sz="2800" b="1" i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Михайлишин</a:t>
            </a:r>
            <a:r>
              <a:rPr lang="uk-UA" sz="28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Олександра</a:t>
            </a:r>
            <a:endParaRPr lang="uk-UA" sz="28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xit" presetSubtype="4" fill="hold" grpId="1" nodeType="afterEffect">
                                  <p:stCondLst>
                                    <p:cond delay="2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1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34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2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2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" presetID="34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28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29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0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1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32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3" presetID="34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34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35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6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7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38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" presetID="34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40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41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42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43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44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34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4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4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4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4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5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1" presetID="34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5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5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5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5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5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7" presetID="34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58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59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60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61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62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3" presetID="34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4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65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66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67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68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9" presetID="34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70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1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72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73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74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5" presetID="34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7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7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7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8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1" presetID="34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8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8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8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7" presetID="34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88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89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0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1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92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3" presetID="34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94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95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6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7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98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9" presetID="34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00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01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02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03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4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5" presetID="34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0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0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0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0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1" presetID="34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7" presetID="34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18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19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20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21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22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3" presetID="34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4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25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26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27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28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9" presetID="34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30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1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32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33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34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7" grpId="1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269</TotalTime>
  <Words>28</Words>
  <Application>Microsoft Office PowerPoint</Application>
  <PresentationFormat>Экран (4:3)</PresentationFormat>
  <Paragraphs>21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Слайд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Юрій</cp:lastModifiedBy>
  <cp:revision>23</cp:revision>
  <dcterms:modified xsi:type="dcterms:W3CDTF">2019-01-14T12:53:52Z</dcterms:modified>
</cp:coreProperties>
</file>