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8" r:id="rId5"/>
    <p:sldId id="264" r:id="rId6"/>
    <p:sldId id="259" r:id="rId7"/>
    <p:sldId id="265" r:id="rId8"/>
    <p:sldId id="260" r:id="rId9"/>
    <p:sldId id="266" r:id="rId10"/>
    <p:sldId id="261" r:id="rId11"/>
    <p:sldId id="262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00000"/>
            </a:gs>
            <a:gs pos="100000">
              <a:schemeClr val="accent2">
                <a:lumMod val="60000"/>
                <a:lumOff val="4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1.gif"/><Relationship Id="rId7" Type="http://schemas.openxmlformats.org/officeDocument/2006/relationships/slide" Target="slide8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50;&#1072;&#1083;&#1077;&#1081;&#1076;&#1086;&#1089;&#1082;&#1086;&#1087;\&#1052;&#1091;&#1079;&#1080;&#1082;&#1072;%20&#1092;&#1086;&#1085;\&#1042;&#1077;&#1085;&#1077;&#1088;&#1072;.mp3" TargetMode="External"/><Relationship Id="rId6" Type="http://schemas.openxmlformats.org/officeDocument/2006/relationships/slide" Target="slide6.xml"/><Relationship Id="rId5" Type="http://schemas.openxmlformats.org/officeDocument/2006/relationships/slide" Target="slide4.xml"/><Relationship Id="rId4" Type="http://schemas.openxmlformats.org/officeDocument/2006/relationships/slide" Target="slide2.xml"/><Relationship Id="rId9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http://detsk-dworets.narod2.ru/mudraya_sova/cova-copy.gif?rand=12352432263183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25548" y="1484784"/>
            <a:ext cx="5354964" cy="4570886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4" name="Управляющая кнопка: документ 3">
            <a:hlinkClick r:id="rId4" action="ppaction://hlinksldjump" highlightClick="1"/>
          </p:cNvPr>
          <p:cNvSpPr/>
          <p:nvPr/>
        </p:nvSpPr>
        <p:spPr>
          <a:xfrm>
            <a:off x="323528" y="1844824"/>
            <a:ext cx="1071570" cy="1714512"/>
          </a:xfrm>
          <a:prstGeom prst="actionButtonDocumen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4400" dirty="0" smtClean="0"/>
              <a:t>2</a:t>
            </a:r>
            <a:endParaRPr lang="ru-RU" sz="4400" dirty="0"/>
          </a:p>
        </p:txBody>
      </p:sp>
      <p:sp>
        <p:nvSpPr>
          <p:cNvPr id="5" name="Управляющая кнопка: документ 4">
            <a:hlinkClick r:id="rId5" action="ppaction://hlinksldjump" highlightClick="1"/>
          </p:cNvPr>
          <p:cNvSpPr/>
          <p:nvPr/>
        </p:nvSpPr>
        <p:spPr>
          <a:xfrm>
            <a:off x="1844246" y="2780928"/>
            <a:ext cx="1071570" cy="1714512"/>
          </a:xfrm>
          <a:prstGeom prst="actionButtonDocumen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4400" dirty="0" smtClean="0"/>
              <a:t>6</a:t>
            </a:r>
            <a:endParaRPr lang="ru-RU" sz="4400" dirty="0"/>
          </a:p>
        </p:txBody>
      </p:sp>
      <p:sp>
        <p:nvSpPr>
          <p:cNvPr id="6" name="Управляющая кнопка: документ 5">
            <a:hlinkClick r:id="rId6" action="ppaction://hlinksldjump" highlightClick="1"/>
          </p:cNvPr>
          <p:cNvSpPr/>
          <p:nvPr/>
        </p:nvSpPr>
        <p:spPr>
          <a:xfrm>
            <a:off x="3275856" y="1844824"/>
            <a:ext cx="1071570" cy="1714512"/>
          </a:xfrm>
          <a:prstGeom prst="actionButtonDocumen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4400" dirty="0" smtClean="0"/>
              <a:t>10</a:t>
            </a:r>
            <a:endParaRPr lang="ru-RU" sz="4400" dirty="0"/>
          </a:p>
        </p:txBody>
      </p:sp>
      <p:sp>
        <p:nvSpPr>
          <p:cNvPr id="7" name="Управляющая кнопка: документ 6">
            <a:hlinkClick r:id="rId7" action="ppaction://hlinksldjump" highlightClick="1"/>
          </p:cNvPr>
          <p:cNvSpPr/>
          <p:nvPr/>
        </p:nvSpPr>
        <p:spPr>
          <a:xfrm>
            <a:off x="2928926" y="4882840"/>
            <a:ext cx="1071570" cy="1714512"/>
          </a:xfrm>
          <a:prstGeom prst="actionButtonDocumen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4400" dirty="0" smtClean="0"/>
              <a:t>14</a:t>
            </a:r>
            <a:endParaRPr lang="ru-RU" sz="4400" dirty="0"/>
          </a:p>
        </p:txBody>
      </p:sp>
      <p:sp>
        <p:nvSpPr>
          <p:cNvPr id="8" name="Управляющая кнопка: документ 7">
            <a:hlinkClick r:id="rId8" action="ppaction://hlinksldjump" highlightClick="1"/>
          </p:cNvPr>
          <p:cNvSpPr/>
          <p:nvPr/>
        </p:nvSpPr>
        <p:spPr>
          <a:xfrm>
            <a:off x="571472" y="4572008"/>
            <a:ext cx="1071570" cy="1714512"/>
          </a:xfrm>
          <a:prstGeom prst="actionButtonDocumen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4400" dirty="0" smtClean="0"/>
              <a:t>18</a:t>
            </a:r>
            <a:endParaRPr lang="ru-RU" sz="4400" dirty="0"/>
          </a:p>
        </p:txBody>
      </p:sp>
      <p:sp>
        <p:nvSpPr>
          <p:cNvPr id="10" name="Скругленный прямоугольник 9">
            <a:hlinkClick r:id="" action="ppaction://hlinkshowjump?jump=endshow" highlightClick="1"/>
          </p:cNvPr>
          <p:cNvSpPr/>
          <p:nvPr/>
        </p:nvSpPr>
        <p:spPr>
          <a:xfrm>
            <a:off x="7715272" y="6215082"/>
            <a:ext cx="1285884" cy="500066"/>
          </a:xfrm>
          <a:prstGeom prst="roundRect">
            <a:avLst>
              <a:gd name="adj" fmla="val 37200"/>
            </a:avLst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r>
              <a:rPr lang="ru-RU" sz="1600" dirty="0" err="1" smtClean="0">
                <a:solidFill>
                  <a:schemeClr val="bg1"/>
                </a:solidFill>
              </a:rPr>
              <a:t>Завершити</a:t>
            </a:r>
            <a:endParaRPr lang="ru-RU" sz="1600" dirty="0" smtClean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99592" y="90498"/>
            <a:ext cx="8119437" cy="1682318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hevronInverted">
              <a:avLst>
                <a:gd name="adj" fmla="val 84834"/>
              </a:avLst>
            </a:prstTxWarp>
            <a:spAutoFit/>
          </a:bodyPr>
          <a:lstStyle/>
          <a:p>
            <a:pPr algn="ctr"/>
            <a:r>
              <a:rPr lang="ru-RU" sz="5400" b="1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onotype Corsiva" pitchFamily="66" charset="0"/>
              </a:rPr>
              <a:t>Категор</a:t>
            </a:r>
            <a:r>
              <a:rPr lang="en-US" sz="5400" b="1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onotype Corsiva" pitchFamily="66" charset="0"/>
              </a:rPr>
              <a:t>i</a:t>
            </a:r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onotype Corsiva" pitchFamily="66" charset="0"/>
              </a:rPr>
              <a:t>я</a:t>
            </a:r>
          </a:p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onotype Corsiva" pitchFamily="66" charset="0"/>
              </a:rPr>
              <a:t>«</a:t>
            </a:r>
            <a:r>
              <a:rPr lang="uk-UA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onotype Corsiva" pitchFamily="66" charset="0"/>
              </a:rPr>
              <a:t>Задачі на обчислення</a:t>
            </a:r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onotype Corsiva" pitchFamily="66" charset="0"/>
              </a:rPr>
              <a:t>»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4" name="Венер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8316416" y="515719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4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9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4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9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4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900"/>
                            </p:stCondLst>
                            <p:childTnLst>
                              <p:par>
                                <p:cTn id="34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3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476672"/>
            <a:ext cx="867645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18. </a:t>
            </a:r>
            <a:r>
              <a:rPr lang="ru-RU" sz="3600" dirty="0" smtClean="0">
                <a:solidFill>
                  <a:schemeClr val="bg1"/>
                </a:solidFill>
              </a:rPr>
              <a:t>Бабуся </a:t>
            </a:r>
            <a:r>
              <a:rPr lang="ru-RU" sz="3600" dirty="0" err="1" smtClean="0">
                <a:solidFill>
                  <a:schemeClr val="bg1"/>
                </a:solidFill>
              </a:rPr>
              <a:t>випікає</a:t>
            </a:r>
            <a:r>
              <a:rPr lang="ru-RU" sz="3600" dirty="0" smtClean="0">
                <a:solidFill>
                  <a:schemeClr val="bg1"/>
                </a:solidFill>
              </a:rPr>
              <a:t> </a:t>
            </a:r>
            <a:r>
              <a:rPr lang="ru-RU" sz="3600" dirty="0" err="1" smtClean="0">
                <a:solidFill>
                  <a:schemeClr val="bg1"/>
                </a:solidFill>
              </a:rPr>
              <a:t>пиріжки</a:t>
            </a:r>
            <a:r>
              <a:rPr lang="ru-RU" sz="3600" dirty="0" smtClean="0">
                <a:solidFill>
                  <a:schemeClr val="bg1"/>
                </a:solidFill>
              </a:rPr>
              <a:t> </a:t>
            </a:r>
            <a:r>
              <a:rPr lang="ru-RU" sz="3600" dirty="0" err="1" smtClean="0">
                <a:solidFill>
                  <a:schemeClr val="bg1"/>
                </a:solidFill>
              </a:rPr>
              <a:t>з</a:t>
            </a:r>
            <a:r>
              <a:rPr lang="ru-RU" sz="3600" dirty="0" smtClean="0">
                <a:solidFill>
                  <a:schemeClr val="bg1"/>
                </a:solidFill>
              </a:rPr>
              <a:t> м</a:t>
            </a:r>
            <a:r>
              <a:rPr lang="en-US" sz="3600" dirty="0" smtClean="0">
                <a:solidFill>
                  <a:schemeClr val="bg1"/>
                </a:solidFill>
              </a:rPr>
              <a:t>’</a:t>
            </a:r>
            <a:r>
              <a:rPr lang="uk-UA" sz="3600" dirty="0" err="1" smtClean="0">
                <a:solidFill>
                  <a:schemeClr val="bg1"/>
                </a:solidFill>
              </a:rPr>
              <a:t>ясом</a:t>
            </a:r>
            <a:r>
              <a:rPr lang="uk-UA" sz="3600" dirty="0" smtClean="0">
                <a:solidFill>
                  <a:schemeClr val="bg1"/>
                </a:solidFill>
              </a:rPr>
              <a:t> і продає їх на базарі. За перший день вона продала 100 пиріжків за ціною 5 грн. за і пиріжок. На наступний день вона знизила ціну на 10% і продала 120 пиріжків. В який день вона заробила більше грошей? 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8429652" y="6072206"/>
            <a:ext cx="500066" cy="571504"/>
          </a:xfrm>
          <a:prstGeom prst="actionButtonHome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>
            <a:hlinkClick r:id="" action="ppaction://hlinkshowjump?jump=nextslide" highlightClick="1"/>
          </p:cNvPr>
          <p:cNvSpPr/>
          <p:nvPr/>
        </p:nvSpPr>
        <p:spPr>
          <a:xfrm>
            <a:off x="179512" y="6165304"/>
            <a:ext cx="1224136" cy="504056"/>
          </a:xfrm>
          <a:prstGeom prst="roundRect">
            <a:avLst/>
          </a:prstGeom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</a:t>
            </a:r>
            <a:r>
              <a:rPr lang="uk-UA" dirty="0" err="1" smtClean="0"/>
              <a:t>ідповідь</a:t>
            </a:r>
            <a:endParaRPr lang="uk-UA" dirty="0"/>
          </a:p>
        </p:txBody>
      </p:sp>
      <p:pic>
        <p:nvPicPr>
          <p:cNvPr id="2050" name="Picture 2" descr="http://shefkuhar.com.ua/uploads/posts/2012-12/thumbs/1355462014_z-kartopleyu-cibuleyu-ta-gribam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8352" y="3800365"/>
            <a:ext cx="4977904" cy="30576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7504" y="476672"/>
            <a:ext cx="86764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dirty="0" smtClean="0">
                <a:solidFill>
                  <a:schemeClr val="bg1"/>
                </a:solidFill>
              </a:rPr>
              <a:t>На</a:t>
            </a:r>
            <a:r>
              <a:rPr lang="uk-UA" sz="5400" dirty="0" smtClean="0">
                <a:solidFill>
                  <a:schemeClr val="bg1"/>
                </a:solidFill>
              </a:rPr>
              <a:t> </a:t>
            </a:r>
            <a:r>
              <a:rPr lang="uk-UA" sz="5400" b="1" i="1" dirty="0" smtClean="0">
                <a:solidFill>
                  <a:schemeClr val="bg1"/>
                </a:solidFill>
              </a:rPr>
              <a:t>другий</a:t>
            </a:r>
            <a:r>
              <a:rPr lang="uk-UA" sz="5400" dirty="0" smtClean="0">
                <a:solidFill>
                  <a:schemeClr val="bg1"/>
                </a:solidFill>
              </a:rPr>
              <a:t> день вона заробила більше грошей.</a:t>
            </a:r>
            <a:endParaRPr lang="ru-RU" sz="5400" dirty="0">
              <a:solidFill>
                <a:schemeClr val="bg1"/>
              </a:solidFill>
            </a:endParaRP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8316416" y="6093296"/>
            <a:ext cx="500066" cy="571504"/>
          </a:xfrm>
          <a:prstGeom prst="actionButtonHome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>
            <a:hlinkClick r:id="" action="ppaction://hlinkshowjump?jump=nextslide" highlightClick="1"/>
          </p:cNvPr>
          <p:cNvSpPr/>
          <p:nvPr/>
        </p:nvSpPr>
        <p:spPr>
          <a:xfrm>
            <a:off x="179512" y="6165304"/>
            <a:ext cx="1224136" cy="504056"/>
          </a:xfrm>
          <a:prstGeom prst="roundRect">
            <a:avLst/>
          </a:prstGeom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</a:t>
            </a:r>
            <a:r>
              <a:rPr lang="uk-UA" dirty="0" err="1" smtClean="0"/>
              <a:t>ідповідь</a:t>
            </a:r>
            <a:endParaRPr lang="uk-UA" dirty="0"/>
          </a:p>
        </p:txBody>
      </p:sp>
      <p:pic>
        <p:nvPicPr>
          <p:cNvPr id="6" name="Picture 2" descr="http://shefkuhar.com.ua/uploads/posts/2012-12/thumbs/1355462014_z-kartopleyu-cibuleyu-ta-gribam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276872"/>
            <a:ext cx="6403111" cy="3933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09398"/>
            <a:ext cx="835292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0" indent="-1143000" algn="ctr"/>
            <a:r>
              <a:rPr lang="ru-RU" sz="6600" b="1" dirty="0" smtClean="0">
                <a:solidFill>
                  <a:schemeClr val="bg1"/>
                </a:solidFill>
              </a:rPr>
              <a:t>2. </a:t>
            </a:r>
            <a:r>
              <a:rPr lang="ru-RU" sz="6600" dirty="0" err="1" smtClean="0">
                <a:solidFill>
                  <a:schemeClr val="bg1"/>
                </a:solidFill>
              </a:rPr>
              <a:t>Ск</a:t>
            </a:r>
            <a:r>
              <a:rPr lang="uk-UA" sz="6600" dirty="0" smtClean="0">
                <a:solidFill>
                  <a:schemeClr val="bg1"/>
                </a:solidFill>
              </a:rPr>
              <a:t>і</a:t>
            </a:r>
            <a:r>
              <a:rPr lang="ru-RU" sz="6600" dirty="0" err="1" smtClean="0">
                <a:solidFill>
                  <a:schemeClr val="bg1"/>
                </a:solidFill>
              </a:rPr>
              <a:t>льки</a:t>
            </a:r>
            <a:r>
              <a:rPr lang="ru-RU" sz="6600" dirty="0" smtClean="0">
                <a:solidFill>
                  <a:schemeClr val="bg1"/>
                </a:solidFill>
              </a:rPr>
              <a:t> буде</a:t>
            </a:r>
          </a:p>
          <a:p>
            <a:pPr marL="1143000" indent="-1143000" algn="ctr"/>
            <a:r>
              <a:rPr lang="ru-RU" sz="6600" dirty="0" smtClean="0">
                <a:solidFill>
                  <a:schemeClr val="bg1"/>
                </a:solidFill>
              </a:rPr>
              <a:t> </a:t>
            </a:r>
            <a:r>
              <a:rPr lang="en-US" sz="6600" dirty="0" err="1" smtClean="0">
                <a:solidFill>
                  <a:schemeClr val="bg1"/>
                </a:solidFill>
              </a:rPr>
              <a:t>cos</a:t>
            </a:r>
            <a:r>
              <a:rPr lang="en-US" sz="6600" dirty="0" smtClean="0">
                <a:solidFill>
                  <a:schemeClr val="bg1"/>
                </a:solidFill>
              </a:rPr>
              <a:t> 600</a:t>
            </a:r>
            <a:r>
              <a:rPr lang="en-US" sz="6600" baseline="30000" dirty="0" smtClean="0">
                <a:solidFill>
                  <a:schemeClr val="bg1"/>
                </a:solidFill>
              </a:rPr>
              <a:t>0</a:t>
            </a:r>
            <a:r>
              <a:rPr lang="en-US" sz="6600" dirty="0" smtClean="0">
                <a:solidFill>
                  <a:schemeClr val="bg1"/>
                </a:solidFill>
              </a:rPr>
              <a:t> + sin </a:t>
            </a:r>
            <a:r>
              <a:rPr lang="uk-UA" sz="6600" dirty="0" smtClean="0">
                <a:solidFill>
                  <a:schemeClr val="bg1"/>
                </a:solidFill>
              </a:rPr>
              <a:t>(-57</a:t>
            </a:r>
            <a:r>
              <a:rPr lang="en-US" sz="6600" dirty="0" smtClean="0">
                <a:solidFill>
                  <a:schemeClr val="bg1"/>
                </a:solidFill>
              </a:rPr>
              <a:t>0</a:t>
            </a:r>
            <a:r>
              <a:rPr lang="en-US" sz="6600" baseline="30000" dirty="0" smtClean="0">
                <a:solidFill>
                  <a:schemeClr val="bg1"/>
                </a:solidFill>
              </a:rPr>
              <a:t>0</a:t>
            </a:r>
            <a:r>
              <a:rPr lang="uk-UA" sz="6600" dirty="0" smtClean="0">
                <a:solidFill>
                  <a:schemeClr val="bg1"/>
                </a:solidFill>
              </a:rPr>
              <a:t>)</a:t>
            </a:r>
            <a:r>
              <a:rPr lang="uk-UA" sz="6600" baseline="30000" dirty="0" smtClean="0">
                <a:solidFill>
                  <a:schemeClr val="bg1"/>
                </a:solidFill>
              </a:rPr>
              <a:t> </a:t>
            </a:r>
            <a:r>
              <a:rPr lang="uk-UA" sz="6600" dirty="0" smtClean="0">
                <a:solidFill>
                  <a:schemeClr val="bg1"/>
                </a:solidFill>
              </a:rPr>
              <a:t> ?</a:t>
            </a:r>
            <a:r>
              <a:rPr lang="en-US" sz="6600" dirty="0" smtClean="0">
                <a:solidFill>
                  <a:schemeClr val="bg1"/>
                </a:solidFill>
              </a:rPr>
              <a:t>  </a:t>
            </a:r>
            <a:endParaRPr lang="uk-UA" sz="6600" dirty="0" smtClean="0">
              <a:solidFill>
                <a:schemeClr val="bg1"/>
              </a:solidFill>
            </a:endParaRPr>
          </a:p>
        </p:txBody>
      </p:sp>
      <p:sp>
        <p:nvSpPr>
          <p:cNvPr id="3" name="Управляющая кнопка: домой 2">
            <a:hlinkClick r:id="" action="ppaction://hlinkshowjump?jump=firstslide" highlightClick="1"/>
          </p:cNvPr>
          <p:cNvSpPr/>
          <p:nvPr/>
        </p:nvSpPr>
        <p:spPr>
          <a:xfrm>
            <a:off x="8429652" y="6072206"/>
            <a:ext cx="500066" cy="571504"/>
          </a:xfrm>
          <a:prstGeom prst="actionButtonHome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>
            <a:hlinkClick r:id="" action="ppaction://hlinkshowjump?jump=nextslide" highlightClick="1"/>
          </p:cNvPr>
          <p:cNvSpPr/>
          <p:nvPr/>
        </p:nvSpPr>
        <p:spPr>
          <a:xfrm>
            <a:off x="3779912" y="6165304"/>
            <a:ext cx="1224136" cy="504056"/>
          </a:xfrm>
          <a:prstGeom prst="roundRect">
            <a:avLst/>
          </a:prstGeom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</a:t>
            </a:r>
            <a:r>
              <a:rPr lang="uk-UA" dirty="0" err="1" smtClean="0"/>
              <a:t>ідповідь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" action="ppaction://hlinkshowjump?jump=firstslide" highlightClick="1"/>
          </p:cNvPr>
          <p:cNvSpPr/>
          <p:nvPr/>
        </p:nvSpPr>
        <p:spPr>
          <a:xfrm>
            <a:off x="8429652" y="6072206"/>
            <a:ext cx="500066" cy="571504"/>
          </a:xfrm>
          <a:prstGeom prst="actionButtonHome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20" name="Picture 4" descr="http://img136.imageshack.us/img136/8948/854xj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260648"/>
            <a:ext cx="6048672" cy="5162884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3203848" y="4581128"/>
            <a:ext cx="288032" cy="28803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3347864" y="2852936"/>
            <a:ext cx="0" cy="1728192"/>
          </a:xfrm>
          <a:prstGeom prst="straightConnector1">
            <a:avLst/>
          </a:prstGeom>
          <a:ln w="571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2585603" y="1670981"/>
            <a:ext cx="1842381" cy="29827"/>
          </a:xfrm>
          <a:prstGeom prst="straightConnector1">
            <a:avLst/>
          </a:prstGeom>
          <a:ln w="57150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Овал 9"/>
          <p:cNvSpPr/>
          <p:nvPr/>
        </p:nvSpPr>
        <p:spPr>
          <a:xfrm>
            <a:off x="2411760" y="1556792"/>
            <a:ext cx="288032" cy="28803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TextBox 14"/>
          <p:cNvSpPr txBox="1"/>
          <p:nvPr/>
        </p:nvSpPr>
        <p:spPr>
          <a:xfrm>
            <a:off x="1259632" y="5171708"/>
            <a:ext cx="71287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dirty="0" smtClean="0">
                <a:solidFill>
                  <a:schemeClr val="bg1"/>
                </a:solidFill>
              </a:rPr>
              <a:t>-0,5 + 0,5 = </a:t>
            </a:r>
            <a:r>
              <a:rPr lang="uk-UA" sz="9600" dirty="0" smtClean="0">
                <a:solidFill>
                  <a:srgbClr val="FF0000"/>
                </a:solidFill>
              </a:rPr>
              <a:t>0</a:t>
            </a:r>
            <a:endParaRPr lang="uk-UA" sz="9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16632"/>
            <a:ext cx="5184576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</a:rPr>
              <a:t>6. </a:t>
            </a:r>
            <a:r>
              <a:rPr lang="ru-RU" sz="4800" dirty="0" err="1" smtClean="0">
                <a:solidFill>
                  <a:schemeClr val="bg1"/>
                </a:solidFill>
              </a:rPr>
              <a:t>Який</a:t>
            </a:r>
            <a:r>
              <a:rPr lang="ru-RU" sz="4800" dirty="0" smtClean="0">
                <a:solidFill>
                  <a:schemeClr val="bg1"/>
                </a:solidFill>
              </a:rPr>
              <a:t> кут </a:t>
            </a:r>
            <a:r>
              <a:rPr lang="ru-RU" sz="4800" dirty="0" err="1" smtClean="0">
                <a:solidFill>
                  <a:schemeClr val="bg1"/>
                </a:solidFill>
              </a:rPr>
              <a:t>між</a:t>
            </a:r>
            <a:r>
              <a:rPr lang="ru-RU" sz="4800" dirty="0" smtClean="0">
                <a:solidFill>
                  <a:schemeClr val="bg1"/>
                </a:solidFill>
              </a:rPr>
              <a:t> </a:t>
            </a:r>
            <a:r>
              <a:rPr lang="ru-RU" sz="4800" dirty="0" err="1" smtClean="0">
                <a:solidFill>
                  <a:schemeClr val="bg1"/>
                </a:solidFill>
              </a:rPr>
              <a:t>годинною</a:t>
            </a:r>
            <a:r>
              <a:rPr lang="ru-RU" sz="4800" dirty="0" smtClean="0">
                <a:solidFill>
                  <a:schemeClr val="bg1"/>
                </a:solidFill>
              </a:rPr>
              <a:t> </a:t>
            </a:r>
            <a:r>
              <a:rPr lang="ru-RU" sz="4800" dirty="0" err="1" smtClean="0">
                <a:solidFill>
                  <a:schemeClr val="bg1"/>
                </a:solidFill>
              </a:rPr>
              <a:t>і</a:t>
            </a:r>
            <a:r>
              <a:rPr lang="ru-RU" sz="4800" dirty="0" smtClean="0">
                <a:solidFill>
                  <a:schemeClr val="bg1"/>
                </a:solidFill>
              </a:rPr>
              <a:t> </a:t>
            </a:r>
            <a:r>
              <a:rPr lang="ru-RU" sz="4800" dirty="0" err="1" smtClean="0">
                <a:solidFill>
                  <a:schemeClr val="bg1"/>
                </a:solidFill>
              </a:rPr>
              <a:t>хвилинною</a:t>
            </a:r>
            <a:r>
              <a:rPr lang="ru-RU" sz="4800" dirty="0" smtClean="0">
                <a:solidFill>
                  <a:schemeClr val="bg1"/>
                </a:solidFill>
              </a:rPr>
              <a:t> </a:t>
            </a:r>
            <a:r>
              <a:rPr lang="ru-RU" sz="4800" dirty="0" err="1" smtClean="0">
                <a:solidFill>
                  <a:schemeClr val="bg1"/>
                </a:solidFill>
              </a:rPr>
              <a:t>стрілкою</a:t>
            </a:r>
            <a:r>
              <a:rPr lang="ru-RU" sz="4800" dirty="0" smtClean="0">
                <a:solidFill>
                  <a:schemeClr val="bg1"/>
                </a:solidFill>
              </a:rPr>
              <a:t>, </a:t>
            </a:r>
            <a:r>
              <a:rPr lang="ru-RU" sz="4800" dirty="0" err="1" smtClean="0">
                <a:solidFill>
                  <a:schemeClr val="bg1"/>
                </a:solidFill>
              </a:rPr>
              <a:t>якщо</a:t>
            </a:r>
            <a:r>
              <a:rPr lang="ru-RU" sz="4800" dirty="0" smtClean="0">
                <a:solidFill>
                  <a:schemeClr val="bg1"/>
                </a:solidFill>
              </a:rPr>
              <a:t> </a:t>
            </a:r>
            <a:r>
              <a:rPr lang="ru-RU" sz="4800" dirty="0" err="1" smtClean="0">
                <a:solidFill>
                  <a:schemeClr val="bg1"/>
                </a:solidFill>
              </a:rPr>
              <a:t>годинник</a:t>
            </a:r>
            <a:r>
              <a:rPr lang="ru-RU" sz="4800" dirty="0" smtClean="0">
                <a:solidFill>
                  <a:schemeClr val="bg1"/>
                </a:solidFill>
              </a:rPr>
              <a:t> </a:t>
            </a:r>
            <a:r>
              <a:rPr lang="ru-RU" sz="4800" dirty="0" err="1" smtClean="0">
                <a:solidFill>
                  <a:schemeClr val="bg1"/>
                </a:solidFill>
              </a:rPr>
              <a:t>показує</a:t>
            </a:r>
            <a:r>
              <a:rPr lang="ru-RU" sz="4800" dirty="0" smtClean="0">
                <a:solidFill>
                  <a:schemeClr val="bg1"/>
                </a:solidFill>
              </a:rPr>
              <a:t> час 17 год 05 </a:t>
            </a:r>
            <a:r>
              <a:rPr lang="ru-RU" sz="4800" dirty="0" err="1" smtClean="0">
                <a:solidFill>
                  <a:schemeClr val="bg1"/>
                </a:solidFill>
              </a:rPr>
              <a:t>хв</a:t>
            </a:r>
            <a:r>
              <a:rPr lang="ru-RU" sz="4800" dirty="0" smtClean="0">
                <a:solidFill>
                  <a:schemeClr val="bg1"/>
                </a:solidFill>
              </a:rPr>
              <a:t>? </a:t>
            </a:r>
            <a:r>
              <a:rPr lang="ru-RU" sz="4800" dirty="0" err="1" smtClean="0">
                <a:solidFill>
                  <a:schemeClr val="bg1"/>
                </a:solidFill>
              </a:rPr>
              <a:t>Відповідь</a:t>
            </a:r>
            <a:r>
              <a:rPr lang="ru-RU" sz="4800" dirty="0" smtClean="0">
                <a:solidFill>
                  <a:schemeClr val="bg1"/>
                </a:solidFill>
              </a:rPr>
              <a:t> </a:t>
            </a:r>
            <a:r>
              <a:rPr lang="ru-RU" sz="4800" dirty="0" err="1" smtClean="0">
                <a:solidFill>
                  <a:schemeClr val="bg1"/>
                </a:solidFill>
              </a:rPr>
              <a:t>виразіть</a:t>
            </a:r>
            <a:r>
              <a:rPr lang="ru-RU" sz="4800" dirty="0" smtClean="0">
                <a:solidFill>
                  <a:schemeClr val="bg1"/>
                </a:solidFill>
              </a:rPr>
              <a:t> у </a:t>
            </a:r>
            <a:r>
              <a:rPr lang="ru-RU" sz="4800" dirty="0" err="1" smtClean="0">
                <a:solidFill>
                  <a:schemeClr val="bg1"/>
                </a:solidFill>
              </a:rPr>
              <a:t>радіанах</a:t>
            </a:r>
            <a:r>
              <a:rPr lang="ru-RU" sz="4800" dirty="0" smtClean="0">
                <a:solidFill>
                  <a:schemeClr val="bg1"/>
                </a:solidFill>
              </a:rPr>
              <a:t>. </a:t>
            </a:r>
            <a:endParaRPr lang="ru-RU" sz="4800" dirty="0">
              <a:solidFill>
                <a:schemeClr val="bg1"/>
              </a:solidFill>
            </a:endParaRPr>
          </a:p>
        </p:txBody>
      </p:sp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8429652" y="6072206"/>
            <a:ext cx="500066" cy="571504"/>
          </a:xfrm>
          <a:prstGeom prst="actionButtonHome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>
            <a:hlinkClick r:id="" action="ppaction://hlinkshowjump?jump=nextslide" highlightClick="1"/>
          </p:cNvPr>
          <p:cNvSpPr/>
          <p:nvPr/>
        </p:nvSpPr>
        <p:spPr>
          <a:xfrm>
            <a:off x="3779912" y="6165304"/>
            <a:ext cx="1224136" cy="504056"/>
          </a:xfrm>
          <a:prstGeom prst="roundRect">
            <a:avLst/>
          </a:prstGeom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</a:t>
            </a:r>
            <a:r>
              <a:rPr lang="uk-UA" dirty="0" err="1" smtClean="0"/>
              <a:t>ідповідь</a:t>
            </a:r>
            <a:endParaRPr lang="uk-UA" dirty="0"/>
          </a:p>
        </p:txBody>
      </p:sp>
      <p:grpSp>
        <p:nvGrpSpPr>
          <p:cNvPr id="17" name="Группа 16"/>
          <p:cNvGrpSpPr/>
          <p:nvPr/>
        </p:nvGrpSpPr>
        <p:grpSpPr>
          <a:xfrm>
            <a:off x="4788024" y="188640"/>
            <a:ext cx="3995936" cy="3816424"/>
            <a:chOff x="1979712" y="908720"/>
            <a:chExt cx="4702562" cy="4608512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grpSpPr>
        <p:pic>
          <p:nvPicPr>
            <p:cNvPr id="8194" name="Picture 2" descr="http://i022.radikal.ru/1012/95/f35f87d5aa25.pn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79712" y="908720"/>
              <a:ext cx="4702562" cy="4608512"/>
            </a:xfrm>
            <a:prstGeom prst="rect">
              <a:avLst/>
            </a:prstGeom>
            <a:noFill/>
          </p:spPr>
        </p:pic>
        <p:cxnSp>
          <p:nvCxnSpPr>
            <p:cNvPr id="8" name="Прямая со стрелкой 7"/>
            <p:cNvCxnSpPr/>
            <p:nvPr/>
          </p:nvCxnSpPr>
          <p:spPr>
            <a:xfrm flipV="1">
              <a:off x="4355976" y="1865204"/>
              <a:ext cx="843917" cy="1419782"/>
            </a:xfrm>
            <a:prstGeom prst="straightConnector1">
              <a:avLst/>
            </a:prstGeom>
            <a:ln w="76200">
              <a:solidFill>
                <a:schemeClr val="accent6">
                  <a:lumMod val="50000"/>
                </a:schemeClr>
              </a:solidFill>
              <a:headEnd type="diamond" w="med" len="med"/>
              <a:tailEnd type="triangle" w="med" len="med"/>
            </a:ln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1" name="Прямая со стрелкой 10"/>
            <p:cNvCxnSpPr/>
            <p:nvPr/>
          </p:nvCxnSpPr>
          <p:spPr>
            <a:xfrm>
              <a:off x="4355976" y="3284984"/>
              <a:ext cx="504951" cy="1101858"/>
            </a:xfrm>
            <a:prstGeom prst="straightConnector1">
              <a:avLst/>
            </a:prstGeom>
            <a:ln w="76200">
              <a:solidFill>
                <a:schemeClr val="accent6">
                  <a:lumMod val="50000"/>
                </a:schemeClr>
              </a:solidFill>
              <a:headEnd type="diamond" w="med" len="med"/>
              <a:tailEnd type="triangle" w="med" len="med"/>
            </a:ln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Группа 62"/>
          <p:cNvGrpSpPr/>
          <p:nvPr/>
        </p:nvGrpSpPr>
        <p:grpSpPr>
          <a:xfrm>
            <a:off x="2411761" y="188640"/>
            <a:ext cx="5111552" cy="4752528"/>
            <a:chOff x="301809" y="260648"/>
            <a:chExt cx="7092280" cy="6264696"/>
          </a:xfrm>
        </p:grpSpPr>
        <p:grpSp>
          <p:nvGrpSpPr>
            <p:cNvPr id="11" name="Группа 10"/>
            <p:cNvGrpSpPr/>
            <p:nvPr/>
          </p:nvGrpSpPr>
          <p:grpSpPr>
            <a:xfrm>
              <a:off x="301809" y="260648"/>
              <a:ext cx="7092280" cy="6264696"/>
              <a:chOff x="1846285" y="908720"/>
              <a:chExt cx="4702562" cy="4608512"/>
            </a:xfrm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</p:grpSpPr>
          <p:pic>
            <p:nvPicPr>
              <p:cNvPr id="12" name="Picture 2" descr="http://i022.radikal.ru/1012/95/f35f87d5aa25.pn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846285" y="908720"/>
                <a:ext cx="4702562" cy="4608512"/>
              </a:xfrm>
              <a:prstGeom prst="rect">
                <a:avLst/>
              </a:prstGeom>
              <a:noFill/>
            </p:spPr>
          </p:pic>
          <p:cxnSp>
            <p:nvCxnSpPr>
              <p:cNvPr id="13" name="Прямая со стрелкой 12"/>
              <p:cNvCxnSpPr/>
              <p:nvPr/>
            </p:nvCxnSpPr>
            <p:spPr>
              <a:xfrm flipV="1">
                <a:off x="4355976" y="1865204"/>
                <a:ext cx="843917" cy="1419782"/>
              </a:xfrm>
              <a:prstGeom prst="straightConnector1">
                <a:avLst/>
              </a:prstGeom>
              <a:ln w="76200">
                <a:solidFill>
                  <a:schemeClr val="accent6">
                    <a:lumMod val="50000"/>
                  </a:schemeClr>
                </a:solidFill>
                <a:headEnd type="diamond" w="med" len="med"/>
                <a:tailEnd type="triangle" w="med" len="med"/>
              </a:ln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4" name="Прямая со стрелкой 13"/>
              <p:cNvCxnSpPr/>
              <p:nvPr/>
            </p:nvCxnSpPr>
            <p:spPr>
              <a:xfrm>
                <a:off x="4355976" y="3284984"/>
                <a:ext cx="504951" cy="1101858"/>
              </a:xfrm>
              <a:prstGeom prst="straightConnector1">
                <a:avLst/>
              </a:prstGeom>
              <a:ln w="76200">
                <a:solidFill>
                  <a:schemeClr val="accent6">
                    <a:lumMod val="50000"/>
                  </a:schemeClr>
                </a:solidFill>
                <a:headEnd type="diamond" w="med" len="med"/>
                <a:tailEnd type="triangle" w="med" len="med"/>
              </a:ln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</p:cxnSp>
        </p:grpSp>
        <p:cxnSp>
          <p:nvCxnSpPr>
            <p:cNvPr id="16" name="Прямая соединительная линия 15"/>
            <p:cNvCxnSpPr/>
            <p:nvPr/>
          </p:nvCxnSpPr>
          <p:spPr>
            <a:xfrm>
              <a:off x="4103441" y="3428999"/>
              <a:ext cx="1493657" cy="2716666"/>
            </a:xfrm>
            <a:prstGeom prst="line">
              <a:avLst/>
            </a:prstGeom>
            <a:ln w="38100">
              <a:solidFill>
                <a:srgbClr val="FF000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 flipV="1">
              <a:off x="4103440" y="836712"/>
              <a:ext cx="1656184" cy="2592288"/>
            </a:xfrm>
            <a:prstGeom prst="line">
              <a:avLst/>
            </a:prstGeom>
            <a:ln w="38100">
              <a:solidFill>
                <a:srgbClr val="FF000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>
              <a:off x="4103441" y="3428999"/>
              <a:ext cx="1193923" cy="2811586"/>
            </a:xfrm>
            <a:prstGeom prst="line">
              <a:avLst/>
            </a:prstGeom>
            <a:ln w="38100">
              <a:solidFill>
                <a:srgbClr val="FF000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Полилиния 29"/>
            <p:cNvSpPr/>
            <p:nvPr/>
          </p:nvSpPr>
          <p:spPr>
            <a:xfrm>
              <a:off x="4367660" y="3078956"/>
              <a:ext cx="376237" cy="835820"/>
            </a:xfrm>
            <a:custGeom>
              <a:avLst/>
              <a:gdLst>
                <a:gd name="connsiteX0" fmla="*/ 0 w 376237"/>
                <a:gd name="connsiteY0" fmla="*/ 0 h 835820"/>
                <a:gd name="connsiteX1" fmla="*/ 169068 w 376237"/>
                <a:gd name="connsiteY1" fmla="*/ 66675 h 835820"/>
                <a:gd name="connsiteX2" fmla="*/ 326231 w 376237"/>
                <a:gd name="connsiteY2" fmla="*/ 233363 h 835820"/>
                <a:gd name="connsiteX3" fmla="*/ 369093 w 376237"/>
                <a:gd name="connsiteY3" fmla="*/ 381000 h 835820"/>
                <a:gd name="connsiteX4" fmla="*/ 369093 w 376237"/>
                <a:gd name="connsiteY4" fmla="*/ 504825 h 835820"/>
                <a:gd name="connsiteX5" fmla="*/ 335756 w 376237"/>
                <a:gd name="connsiteY5" fmla="*/ 611982 h 835820"/>
                <a:gd name="connsiteX6" fmla="*/ 261937 w 376237"/>
                <a:gd name="connsiteY6" fmla="*/ 721519 h 835820"/>
                <a:gd name="connsiteX7" fmla="*/ 200025 w 376237"/>
                <a:gd name="connsiteY7" fmla="*/ 766763 h 835820"/>
                <a:gd name="connsiteX8" fmla="*/ 119062 w 376237"/>
                <a:gd name="connsiteY8" fmla="*/ 804863 h 835820"/>
                <a:gd name="connsiteX9" fmla="*/ 38100 w 376237"/>
                <a:gd name="connsiteY9" fmla="*/ 831057 h 835820"/>
                <a:gd name="connsiteX10" fmla="*/ 35718 w 376237"/>
                <a:gd name="connsiteY10" fmla="*/ 833438 h 835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76237" h="835820">
                  <a:moveTo>
                    <a:pt x="0" y="0"/>
                  </a:moveTo>
                  <a:cubicBezTo>
                    <a:pt x="57348" y="13890"/>
                    <a:pt x="114696" y="27781"/>
                    <a:pt x="169068" y="66675"/>
                  </a:cubicBezTo>
                  <a:cubicBezTo>
                    <a:pt x="223440" y="105569"/>
                    <a:pt x="292893" y="180975"/>
                    <a:pt x="326231" y="233363"/>
                  </a:cubicBezTo>
                  <a:cubicBezTo>
                    <a:pt x="359569" y="285751"/>
                    <a:pt x="361949" y="335756"/>
                    <a:pt x="369093" y="381000"/>
                  </a:cubicBezTo>
                  <a:cubicBezTo>
                    <a:pt x="376237" y="426244"/>
                    <a:pt x="374649" y="466328"/>
                    <a:pt x="369093" y="504825"/>
                  </a:cubicBezTo>
                  <a:cubicBezTo>
                    <a:pt x="363537" y="543322"/>
                    <a:pt x="353615" y="575866"/>
                    <a:pt x="335756" y="611982"/>
                  </a:cubicBezTo>
                  <a:cubicBezTo>
                    <a:pt x="317897" y="648098"/>
                    <a:pt x="284559" y="695722"/>
                    <a:pt x="261937" y="721519"/>
                  </a:cubicBezTo>
                  <a:cubicBezTo>
                    <a:pt x="239315" y="747316"/>
                    <a:pt x="223838" y="752872"/>
                    <a:pt x="200025" y="766763"/>
                  </a:cubicBezTo>
                  <a:cubicBezTo>
                    <a:pt x="176213" y="780654"/>
                    <a:pt x="146049" y="794147"/>
                    <a:pt x="119062" y="804863"/>
                  </a:cubicBezTo>
                  <a:cubicBezTo>
                    <a:pt x="92075" y="815579"/>
                    <a:pt x="51991" y="826295"/>
                    <a:pt x="38100" y="831057"/>
                  </a:cubicBezTo>
                  <a:cubicBezTo>
                    <a:pt x="24209" y="835820"/>
                    <a:pt x="29963" y="834629"/>
                    <a:pt x="35718" y="833438"/>
                  </a:cubicBezTo>
                </a:path>
              </a:pathLst>
            </a:cu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61" name="Полилиния 60"/>
            <p:cNvSpPr/>
            <p:nvPr/>
          </p:nvSpPr>
          <p:spPr>
            <a:xfrm>
              <a:off x="5097541" y="5661248"/>
              <a:ext cx="285750" cy="135732"/>
            </a:xfrm>
            <a:custGeom>
              <a:avLst/>
              <a:gdLst>
                <a:gd name="connsiteX0" fmla="*/ 285750 w 285750"/>
                <a:gd name="connsiteY0" fmla="*/ 0 h 135732"/>
                <a:gd name="connsiteX1" fmla="*/ 207169 w 285750"/>
                <a:gd name="connsiteY1" fmla="*/ 71438 h 135732"/>
                <a:gd name="connsiteX2" fmla="*/ 138113 w 285750"/>
                <a:gd name="connsiteY2" fmla="*/ 109538 h 135732"/>
                <a:gd name="connsiteX3" fmla="*/ 66675 w 285750"/>
                <a:gd name="connsiteY3" fmla="*/ 128588 h 135732"/>
                <a:gd name="connsiteX4" fmla="*/ 0 w 285750"/>
                <a:gd name="connsiteY4" fmla="*/ 135732 h 135732"/>
                <a:gd name="connsiteX5" fmla="*/ 0 w 285750"/>
                <a:gd name="connsiteY5" fmla="*/ 135732 h 135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5750" h="135732">
                  <a:moveTo>
                    <a:pt x="285750" y="0"/>
                  </a:moveTo>
                  <a:cubicBezTo>
                    <a:pt x="258762" y="26591"/>
                    <a:pt x="231775" y="53182"/>
                    <a:pt x="207169" y="71438"/>
                  </a:cubicBezTo>
                  <a:cubicBezTo>
                    <a:pt x="182563" y="89694"/>
                    <a:pt x="161529" y="100013"/>
                    <a:pt x="138113" y="109538"/>
                  </a:cubicBezTo>
                  <a:cubicBezTo>
                    <a:pt x="114697" y="119063"/>
                    <a:pt x="89694" y="124222"/>
                    <a:pt x="66675" y="128588"/>
                  </a:cubicBezTo>
                  <a:cubicBezTo>
                    <a:pt x="43656" y="132954"/>
                    <a:pt x="0" y="135732"/>
                    <a:pt x="0" y="135732"/>
                  </a:cubicBezTo>
                  <a:lnTo>
                    <a:pt x="0" y="135732"/>
                  </a:lnTo>
                </a:path>
              </a:pathLst>
            </a:cu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sp>
          <p:nvSpPr>
            <p:cNvPr id="62" name="Полилиния 61"/>
            <p:cNvSpPr/>
            <p:nvPr/>
          </p:nvSpPr>
          <p:spPr>
            <a:xfrm>
              <a:off x="5097541" y="5805263"/>
              <a:ext cx="360040" cy="135732"/>
            </a:xfrm>
            <a:custGeom>
              <a:avLst/>
              <a:gdLst>
                <a:gd name="connsiteX0" fmla="*/ 285750 w 285750"/>
                <a:gd name="connsiteY0" fmla="*/ 0 h 135732"/>
                <a:gd name="connsiteX1" fmla="*/ 207169 w 285750"/>
                <a:gd name="connsiteY1" fmla="*/ 71438 h 135732"/>
                <a:gd name="connsiteX2" fmla="*/ 138113 w 285750"/>
                <a:gd name="connsiteY2" fmla="*/ 109538 h 135732"/>
                <a:gd name="connsiteX3" fmla="*/ 66675 w 285750"/>
                <a:gd name="connsiteY3" fmla="*/ 128588 h 135732"/>
                <a:gd name="connsiteX4" fmla="*/ 0 w 285750"/>
                <a:gd name="connsiteY4" fmla="*/ 135732 h 135732"/>
                <a:gd name="connsiteX5" fmla="*/ 0 w 285750"/>
                <a:gd name="connsiteY5" fmla="*/ 135732 h 135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5750" h="135732">
                  <a:moveTo>
                    <a:pt x="285750" y="0"/>
                  </a:moveTo>
                  <a:cubicBezTo>
                    <a:pt x="258762" y="26591"/>
                    <a:pt x="231775" y="53182"/>
                    <a:pt x="207169" y="71438"/>
                  </a:cubicBezTo>
                  <a:cubicBezTo>
                    <a:pt x="182563" y="89694"/>
                    <a:pt x="161529" y="100013"/>
                    <a:pt x="138113" y="109538"/>
                  </a:cubicBezTo>
                  <a:cubicBezTo>
                    <a:pt x="114697" y="119063"/>
                    <a:pt x="89694" y="124222"/>
                    <a:pt x="66675" y="128588"/>
                  </a:cubicBezTo>
                  <a:cubicBezTo>
                    <a:pt x="43656" y="132954"/>
                    <a:pt x="0" y="135732"/>
                    <a:pt x="0" y="135732"/>
                  </a:cubicBezTo>
                  <a:lnTo>
                    <a:pt x="0" y="135732"/>
                  </a:lnTo>
                </a:path>
              </a:pathLst>
            </a:cu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sp>
        <p:nvSpPr>
          <p:cNvPr id="2" name="Управляющая кнопка: домой 1">
            <a:hlinkClick r:id="" action="ppaction://hlinkshowjump?jump=firstslide" highlightClick="1"/>
          </p:cNvPr>
          <p:cNvSpPr/>
          <p:nvPr/>
        </p:nvSpPr>
        <p:spPr>
          <a:xfrm>
            <a:off x="8249124" y="6072206"/>
            <a:ext cx="500066" cy="571504"/>
          </a:xfrm>
          <a:prstGeom prst="actionButtonHome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-180528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276672" y="3543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90" name="Rectangle 22"/>
          <p:cNvSpPr>
            <a:spLocks noChangeArrowheads="1"/>
          </p:cNvSpPr>
          <p:nvPr/>
        </p:nvSpPr>
        <p:spPr bwMode="auto">
          <a:xfrm>
            <a:off x="-180528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7191" name="Rectangle 23"/>
          <p:cNvSpPr>
            <a:spLocks noChangeArrowheads="1"/>
          </p:cNvSpPr>
          <p:nvPr/>
        </p:nvSpPr>
        <p:spPr bwMode="auto">
          <a:xfrm>
            <a:off x="276672" y="3543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99" name="Rectangle 31"/>
          <p:cNvSpPr>
            <a:spLocks noChangeArrowheads="1"/>
          </p:cNvSpPr>
          <p:nvPr/>
        </p:nvSpPr>
        <p:spPr bwMode="auto">
          <a:xfrm>
            <a:off x="-180528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pic>
        <p:nvPicPr>
          <p:cNvPr id="7198" name="Picture 3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97681" y="1628800"/>
            <a:ext cx="762751" cy="1584176"/>
          </a:xfrm>
          <a:prstGeom prst="rect">
            <a:avLst/>
          </a:prstGeom>
          <a:noFill/>
        </p:spPr>
      </p:pic>
      <p:sp>
        <p:nvSpPr>
          <p:cNvPr id="7200" name="Rectangle 32"/>
          <p:cNvSpPr>
            <a:spLocks noChangeArrowheads="1"/>
          </p:cNvSpPr>
          <p:nvPr/>
        </p:nvSpPr>
        <p:spPr bwMode="auto">
          <a:xfrm>
            <a:off x="276672" y="3543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201" name="Picture 3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0152" y="4610844"/>
            <a:ext cx="1467036" cy="1410444"/>
          </a:xfrm>
          <a:prstGeom prst="rect">
            <a:avLst/>
          </a:prstGeom>
          <a:noFill/>
        </p:spPr>
      </p:pic>
      <p:sp>
        <p:nvSpPr>
          <p:cNvPr id="7203" name="Rectangle 35"/>
          <p:cNvSpPr>
            <a:spLocks noChangeArrowheads="1"/>
          </p:cNvSpPr>
          <p:nvPr/>
        </p:nvSpPr>
        <p:spPr bwMode="auto">
          <a:xfrm>
            <a:off x="276672" y="3543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205" name="Rectangle 3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7207" name="Rectangle 3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pic>
        <p:nvPicPr>
          <p:cNvPr id="7206" name="Picture 38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5031178"/>
            <a:ext cx="4176464" cy="15661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980728"/>
            <a:ext cx="7200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chemeClr val="bg1"/>
                </a:solidFill>
              </a:rPr>
              <a:t>10. </a:t>
            </a:r>
            <a:r>
              <a:rPr lang="ru-RU" sz="6600" dirty="0" err="1" smtClean="0">
                <a:solidFill>
                  <a:schemeClr val="bg1"/>
                </a:solidFill>
              </a:rPr>
              <a:t>Що</a:t>
            </a:r>
            <a:r>
              <a:rPr lang="ru-RU" sz="6600" dirty="0" smtClean="0">
                <a:solidFill>
                  <a:schemeClr val="bg1"/>
                </a:solidFill>
              </a:rPr>
              <a:t> </a:t>
            </a:r>
            <a:r>
              <a:rPr lang="ru-RU" sz="6600" dirty="0" err="1" smtClean="0">
                <a:solidFill>
                  <a:schemeClr val="bg1"/>
                </a:solidFill>
              </a:rPr>
              <a:t>більше</a:t>
            </a:r>
            <a:r>
              <a:rPr lang="ru-RU" sz="6600" dirty="0" smtClean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ru-RU" sz="6600" dirty="0" smtClean="0">
                <a:solidFill>
                  <a:schemeClr val="bg1"/>
                </a:solidFill>
              </a:rPr>
              <a:t>                  </a:t>
            </a:r>
          </a:p>
          <a:p>
            <a:pPr algn="ctr"/>
            <a:r>
              <a:rPr lang="ru-RU" sz="6600" dirty="0" smtClean="0">
                <a:solidFill>
                  <a:schemeClr val="bg1"/>
                </a:solidFill>
              </a:rPr>
              <a:t>              </a:t>
            </a:r>
            <a:r>
              <a:rPr lang="ru-RU" sz="6600" dirty="0" err="1" smtClean="0">
                <a:solidFill>
                  <a:schemeClr val="bg1"/>
                </a:solidFill>
              </a:rPr>
              <a:t>чи</a:t>
            </a:r>
            <a:r>
              <a:rPr lang="ru-RU" sz="6600" dirty="0" smtClean="0">
                <a:solidFill>
                  <a:schemeClr val="bg1"/>
                </a:solidFill>
              </a:rPr>
              <a:t>          ?</a:t>
            </a:r>
          </a:p>
          <a:p>
            <a:pPr algn="ctr"/>
            <a:r>
              <a:rPr lang="ru-RU" sz="6600" dirty="0" smtClean="0">
                <a:solidFill>
                  <a:schemeClr val="bg1"/>
                </a:solidFill>
              </a:rPr>
              <a:t>  </a:t>
            </a:r>
            <a:endParaRPr lang="ru-RU" sz="6600" dirty="0">
              <a:solidFill>
                <a:schemeClr val="bg1"/>
              </a:solidFill>
            </a:endParaRPr>
          </a:p>
        </p:txBody>
      </p:sp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8429652" y="6072206"/>
            <a:ext cx="500066" cy="571504"/>
          </a:xfrm>
          <a:prstGeom prst="actionButtonHome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>
            <a:hlinkClick r:id="" action="ppaction://hlinkshowjump?jump=nextslide" highlightClick="1"/>
          </p:cNvPr>
          <p:cNvSpPr/>
          <p:nvPr/>
        </p:nvSpPr>
        <p:spPr>
          <a:xfrm>
            <a:off x="3779912" y="6165304"/>
            <a:ext cx="1224136" cy="504056"/>
          </a:xfrm>
          <a:prstGeom prst="roundRect">
            <a:avLst/>
          </a:prstGeom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</a:t>
            </a:r>
            <a:r>
              <a:rPr lang="uk-UA" dirty="0" err="1" smtClean="0"/>
              <a:t>ідповідь</a:t>
            </a:r>
            <a:endParaRPr lang="uk-UA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615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720" y="2492896"/>
            <a:ext cx="1381125" cy="1733550"/>
          </a:xfrm>
          <a:prstGeom prst="rect">
            <a:avLst/>
          </a:prstGeom>
          <a:noFill/>
        </p:spPr>
      </p:pic>
      <p:sp>
        <p:nvSpPr>
          <p:cNvPr id="615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2636912"/>
            <a:ext cx="1343025" cy="1562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" action="ppaction://hlinkshowjump?jump=firstslide" highlightClick="1"/>
          </p:cNvPr>
          <p:cNvSpPr/>
          <p:nvPr/>
        </p:nvSpPr>
        <p:spPr>
          <a:xfrm>
            <a:off x="8429652" y="6072206"/>
            <a:ext cx="500066" cy="571504"/>
          </a:xfrm>
          <a:prstGeom prst="actionButtonHome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95536" y="980728"/>
            <a:ext cx="82809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err="1" smtClean="0">
                <a:solidFill>
                  <a:schemeClr val="bg1"/>
                </a:solidFill>
              </a:rPr>
              <a:t>Більше</a:t>
            </a:r>
            <a:r>
              <a:rPr lang="ru-RU" sz="7200" dirty="0" smtClean="0">
                <a:solidFill>
                  <a:schemeClr val="bg1"/>
                </a:solidFill>
              </a:rPr>
              <a:t>          , </a:t>
            </a:r>
            <a:r>
              <a:rPr lang="ru-RU" sz="7200" dirty="0" err="1" smtClean="0">
                <a:solidFill>
                  <a:schemeClr val="bg1"/>
                </a:solidFill>
              </a:rPr>
              <a:t>бо</a:t>
            </a:r>
            <a:endParaRPr lang="ru-RU" sz="7200" dirty="0" smtClean="0">
              <a:solidFill>
                <a:schemeClr val="bg1"/>
              </a:solidFill>
            </a:endParaRPr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75051" y="543322"/>
            <a:ext cx="1381125" cy="1733550"/>
          </a:xfrm>
          <a:prstGeom prst="rect">
            <a:avLst/>
          </a:prstGeom>
          <a:noFill/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5616" y="2348880"/>
            <a:ext cx="2580708" cy="1512168"/>
          </a:xfrm>
          <a:prstGeom prst="rect">
            <a:avLst/>
          </a:prstGeom>
          <a:noFill/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3968" y="2386955"/>
            <a:ext cx="1152128" cy="1762125"/>
          </a:xfrm>
          <a:prstGeom prst="rect">
            <a:avLst/>
          </a:prstGeom>
          <a:noFill/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5616" y="4005064"/>
            <a:ext cx="2664296" cy="1582688"/>
          </a:xfrm>
          <a:prstGeom prst="rect">
            <a:avLst/>
          </a:prstGeom>
          <a:noFill/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67944" y="4149080"/>
            <a:ext cx="1224136" cy="1647184"/>
          </a:xfrm>
          <a:prstGeom prst="rect">
            <a:avLst/>
          </a:prstGeom>
          <a:noFill/>
        </p:spPr>
      </p:pic>
      <p:sp>
        <p:nvSpPr>
          <p:cNvPr id="5134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23" name="TextBox 22"/>
          <p:cNvSpPr txBox="1"/>
          <p:nvPr/>
        </p:nvSpPr>
        <p:spPr>
          <a:xfrm>
            <a:off x="3491880" y="2420888"/>
            <a:ext cx="8640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800" dirty="0" smtClean="0">
                <a:solidFill>
                  <a:schemeClr val="bg1"/>
                </a:solidFill>
              </a:rPr>
              <a:t>=</a:t>
            </a:r>
            <a:endParaRPr lang="uk-UA" sz="8800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364088" y="2486506"/>
            <a:ext cx="8640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800" dirty="0" smtClean="0">
                <a:solidFill>
                  <a:schemeClr val="bg1"/>
                </a:solidFill>
              </a:rPr>
              <a:t>=</a:t>
            </a:r>
            <a:endParaRPr lang="uk-UA" sz="8800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012160" y="2492896"/>
            <a:ext cx="23042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8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32</a:t>
            </a:r>
            <a:endParaRPr lang="uk-UA" sz="8800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347864" y="4286706"/>
            <a:ext cx="8640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800" dirty="0" smtClean="0">
                <a:solidFill>
                  <a:schemeClr val="bg1"/>
                </a:solidFill>
              </a:rPr>
              <a:t>=</a:t>
            </a:r>
            <a:endParaRPr lang="uk-UA" sz="8800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076056" y="4293096"/>
            <a:ext cx="8640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800" dirty="0" smtClean="0">
                <a:solidFill>
                  <a:schemeClr val="bg1"/>
                </a:solidFill>
              </a:rPr>
              <a:t>=</a:t>
            </a:r>
            <a:endParaRPr lang="uk-UA" sz="8800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724128" y="4221088"/>
            <a:ext cx="13681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8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25</a:t>
            </a:r>
            <a:endParaRPr lang="uk-UA" sz="88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48680"/>
            <a:ext cx="9144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</a:rPr>
              <a:t>14.  </a:t>
            </a:r>
            <a:r>
              <a:rPr lang="uk-UA" sz="5400" dirty="0" smtClean="0">
                <a:solidFill>
                  <a:schemeClr val="bg1"/>
                </a:solidFill>
              </a:rPr>
              <a:t>Що більше: довжина великого півкола чи сума довжин трьох маленьких кіл?</a:t>
            </a:r>
            <a:r>
              <a:rPr lang="uk-UA" sz="5400" dirty="0" smtClean="0">
                <a:solidFill>
                  <a:schemeClr val="bg1"/>
                </a:solidFill>
              </a:rPr>
              <a:t> </a:t>
            </a:r>
            <a:endParaRPr lang="uk-UA" sz="5400" b="1" dirty="0" smtClean="0">
              <a:solidFill>
                <a:schemeClr val="bg1"/>
              </a:solidFill>
            </a:endParaRPr>
          </a:p>
        </p:txBody>
      </p:sp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8429652" y="6072206"/>
            <a:ext cx="500066" cy="571504"/>
          </a:xfrm>
          <a:prstGeom prst="actionButtonHome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>
            <a:hlinkClick r:id="" action="ppaction://hlinkshowjump?jump=nextslide" highlightClick="1"/>
          </p:cNvPr>
          <p:cNvSpPr/>
          <p:nvPr/>
        </p:nvSpPr>
        <p:spPr>
          <a:xfrm>
            <a:off x="179512" y="6165304"/>
            <a:ext cx="1224136" cy="504056"/>
          </a:xfrm>
          <a:prstGeom prst="roundRect">
            <a:avLst/>
          </a:prstGeom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</a:t>
            </a:r>
            <a:r>
              <a:rPr lang="uk-UA" dirty="0" err="1" smtClean="0"/>
              <a:t>ідповідь</a:t>
            </a:r>
            <a:endParaRPr lang="uk-UA" dirty="0"/>
          </a:p>
        </p:txBody>
      </p:sp>
      <p:grpSp>
        <p:nvGrpSpPr>
          <p:cNvPr id="20" name="Группа 19"/>
          <p:cNvGrpSpPr/>
          <p:nvPr/>
        </p:nvGrpSpPr>
        <p:grpSpPr>
          <a:xfrm>
            <a:off x="1547664" y="2996952"/>
            <a:ext cx="6480720" cy="3372182"/>
            <a:chOff x="1619672" y="2996952"/>
            <a:chExt cx="6480720" cy="3372182"/>
          </a:xfrm>
        </p:grpSpPr>
        <p:grpSp>
          <p:nvGrpSpPr>
            <p:cNvPr id="13" name="Группа 12"/>
            <p:cNvGrpSpPr/>
            <p:nvPr/>
          </p:nvGrpSpPr>
          <p:grpSpPr>
            <a:xfrm>
              <a:off x="1619672" y="2996952"/>
              <a:ext cx="6480720" cy="3168352"/>
              <a:chOff x="1619672" y="2996952"/>
              <a:chExt cx="6480720" cy="3168352"/>
            </a:xfrm>
          </p:grpSpPr>
          <p:pic>
            <p:nvPicPr>
              <p:cNvPr id="8" name="Рисунок 7" descr="Рисунок1.png"/>
              <p:cNvPicPr>
                <a:picLocks noChangeAspect="1"/>
              </p:cNvPicPr>
              <p:nvPr/>
            </p:nvPicPr>
            <p:blipFill>
              <a:blip r:embed="rId2" cstate="print"/>
              <a:srcRect b="48737"/>
              <a:stretch>
                <a:fillRect/>
              </a:stretch>
            </p:blipFill>
            <p:spPr>
              <a:xfrm>
                <a:off x="1619672" y="2996952"/>
                <a:ext cx="6480720" cy="3162951"/>
              </a:xfrm>
              <a:prstGeom prst="rect">
                <a:avLst/>
              </a:prstGeom>
            </p:spPr>
          </p:pic>
          <p:pic>
            <p:nvPicPr>
              <p:cNvPr id="10" name="Рисунок 9" descr="Рисунок2.png"/>
              <p:cNvPicPr>
                <a:picLocks noChangeAspect="1"/>
              </p:cNvPicPr>
              <p:nvPr/>
            </p:nvPicPr>
            <p:blipFill>
              <a:blip r:embed="rId3" cstate="print"/>
              <a:srcRect b="48218"/>
              <a:stretch>
                <a:fillRect/>
              </a:stretch>
            </p:blipFill>
            <p:spPr>
              <a:xfrm>
                <a:off x="1691680" y="5013176"/>
                <a:ext cx="2117187" cy="1152128"/>
              </a:xfrm>
              <a:prstGeom prst="rect">
                <a:avLst/>
              </a:prstGeom>
            </p:spPr>
          </p:pic>
          <p:pic>
            <p:nvPicPr>
              <p:cNvPr id="11" name="Рисунок 10" descr="Рисунок2.png"/>
              <p:cNvPicPr>
                <a:picLocks noChangeAspect="1"/>
              </p:cNvPicPr>
              <p:nvPr/>
            </p:nvPicPr>
            <p:blipFill>
              <a:blip r:embed="rId3" cstate="print"/>
              <a:srcRect b="48218"/>
              <a:stretch>
                <a:fillRect/>
              </a:stretch>
            </p:blipFill>
            <p:spPr>
              <a:xfrm>
                <a:off x="3779912" y="4989747"/>
                <a:ext cx="2088232" cy="1175557"/>
              </a:xfrm>
              <a:prstGeom prst="rect">
                <a:avLst/>
              </a:prstGeom>
            </p:spPr>
          </p:pic>
          <p:pic>
            <p:nvPicPr>
              <p:cNvPr id="12" name="Рисунок 11" descr="Рисунок2.png"/>
              <p:cNvPicPr>
                <a:picLocks noChangeAspect="1"/>
              </p:cNvPicPr>
              <p:nvPr/>
            </p:nvPicPr>
            <p:blipFill>
              <a:blip r:embed="rId3" cstate="print"/>
              <a:srcRect b="48218"/>
              <a:stretch>
                <a:fillRect/>
              </a:stretch>
            </p:blipFill>
            <p:spPr>
              <a:xfrm>
                <a:off x="5796136" y="4973991"/>
                <a:ext cx="2232248" cy="1191313"/>
              </a:xfrm>
              <a:prstGeom prst="rect">
                <a:avLst/>
              </a:prstGeom>
            </p:spPr>
          </p:pic>
        </p:grpSp>
        <p:sp>
          <p:nvSpPr>
            <p:cNvPr id="17" name="TextBox 16"/>
            <p:cNvSpPr txBox="1"/>
            <p:nvPr/>
          </p:nvSpPr>
          <p:spPr>
            <a:xfrm>
              <a:off x="2627784" y="5661248"/>
              <a:ext cx="57606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4000" b="1" dirty="0" smtClean="0">
                  <a:solidFill>
                    <a:srgbClr val="00B050"/>
                  </a:solidFill>
                </a:rPr>
                <a:t>.</a:t>
              </a:r>
              <a:endParaRPr lang="uk-UA" sz="4000" b="1" dirty="0">
                <a:solidFill>
                  <a:srgbClr val="00B050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804248" y="5661248"/>
              <a:ext cx="57606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4000" b="1" dirty="0" smtClean="0">
                  <a:solidFill>
                    <a:srgbClr val="00B050"/>
                  </a:solidFill>
                </a:rPr>
                <a:t>.</a:t>
              </a:r>
              <a:endParaRPr lang="uk-UA" sz="4000" b="1" dirty="0">
                <a:solidFill>
                  <a:srgbClr val="00B050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716016" y="5661248"/>
              <a:ext cx="57606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4000" b="1" dirty="0" smtClean="0">
                  <a:solidFill>
                    <a:srgbClr val="00B050"/>
                  </a:solidFill>
                </a:rPr>
                <a:t>.</a:t>
              </a:r>
              <a:endParaRPr lang="uk-UA" sz="4000" b="1" dirty="0">
                <a:solidFill>
                  <a:srgbClr val="00B05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омой 1">
            <a:hlinkClick r:id="" action="ppaction://hlinkshowjump?jump=firstslide" highlightClick="1"/>
          </p:cNvPr>
          <p:cNvSpPr/>
          <p:nvPr/>
        </p:nvSpPr>
        <p:spPr>
          <a:xfrm>
            <a:off x="8429652" y="6072206"/>
            <a:ext cx="500066" cy="571504"/>
          </a:xfrm>
          <a:prstGeom prst="actionButtonHome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188640"/>
            <a:ext cx="45365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000" b="1" dirty="0" smtClean="0">
                <a:solidFill>
                  <a:schemeClr val="bg1"/>
                </a:solidFill>
              </a:rPr>
              <a:t>Однакові:</a:t>
            </a:r>
            <a:r>
              <a:rPr lang="uk-UA" sz="6000" dirty="0" smtClean="0">
                <a:solidFill>
                  <a:schemeClr val="bg1"/>
                </a:solidFill>
              </a:rPr>
              <a:t> </a:t>
            </a:r>
            <a:endParaRPr lang="uk-UA" sz="6000" dirty="0">
              <a:solidFill>
                <a:schemeClr val="bg1"/>
              </a:solidFill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107504" y="1989995"/>
            <a:ext cx="7668344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R=3r</a:t>
            </a:r>
            <a:endParaRPr kumimoji="0" lang="uk-UA" sz="500" b="0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  <a:lumOff val="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C = </a:t>
            </a: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</a:t>
            </a: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</a:t>
            </a: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R = </a:t>
            </a: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</a:t>
            </a: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</a:t>
            </a: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3r = </a:t>
            </a: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</a:t>
            </a: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r</a:t>
            </a:r>
            <a:endParaRPr kumimoji="0" lang="uk-UA" sz="5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  <a:sym typeface="Symbol" pitchFamily="18" charset="2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C</a:t>
            </a:r>
            <a:r>
              <a:rPr kumimoji="0" lang="en-US" sz="6600" b="0" i="0" u="none" strike="noStrike" cap="none" normalizeH="0" baseline="-3000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1</a:t>
            </a: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 = C</a:t>
            </a:r>
            <a:r>
              <a:rPr kumimoji="0" lang="en-US" sz="6600" b="0" i="0" u="none" strike="noStrike" cap="none" normalizeH="0" baseline="-3000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2</a:t>
            </a: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 = C</a:t>
            </a:r>
            <a:r>
              <a:rPr kumimoji="0" lang="en-US" sz="6600" b="0" i="0" u="none" strike="noStrike" cap="none" normalizeH="0" baseline="-3000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3 </a:t>
            </a: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= </a:t>
            </a: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</a:t>
            </a: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r = </a:t>
            </a: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</a:t>
            </a: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r </a:t>
            </a:r>
            <a:endParaRPr kumimoji="0" lang="uk-UA" sz="500" b="0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  <a:lumOff val="5000"/>
                </a:schemeClr>
              </a:solidFill>
              <a:effectLst/>
              <a:latin typeface="Arial" pitchFamily="34" charset="0"/>
              <a:cs typeface="Arial" pitchFamily="34" charset="0"/>
              <a:sym typeface="Symbol" pitchFamily="18" charset="2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C</a:t>
            </a:r>
            <a:r>
              <a:rPr kumimoji="0" lang="en-US" sz="6600" b="0" i="0" u="none" strike="noStrike" cap="none" normalizeH="0" baseline="-3000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1</a:t>
            </a: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 + C</a:t>
            </a:r>
            <a:r>
              <a:rPr kumimoji="0" lang="en-US" sz="6600" b="0" i="0" u="none" strike="noStrike" cap="none" normalizeH="0" baseline="-3000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2</a:t>
            </a: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 + C</a:t>
            </a:r>
            <a:r>
              <a:rPr kumimoji="0" lang="en-US" sz="6600" b="0" i="0" u="none" strike="noStrike" cap="none" normalizeH="0" baseline="-3000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3 </a:t>
            </a: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  <a:lumOff val="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= </a:t>
            </a: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sym typeface="Symbol" pitchFamily="18" charset="2"/>
              </a:rPr>
              <a:t>3</a:t>
            </a:r>
            <a:r>
              <a:rPr kumimoji="0" lang="en-US" sz="6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r </a:t>
            </a:r>
            <a:endParaRPr kumimoji="0" lang="en-US" sz="6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  <a:sym typeface="Symbol" pitchFamily="18" charset="2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1403648" y="1268760"/>
            <a:ext cx="3816424" cy="1679931"/>
            <a:chOff x="1619672" y="2996952"/>
            <a:chExt cx="6480720" cy="3168352"/>
          </a:xfrm>
        </p:grpSpPr>
        <p:grpSp>
          <p:nvGrpSpPr>
            <p:cNvPr id="6" name="Группа 12"/>
            <p:cNvGrpSpPr/>
            <p:nvPr/>
          </p:nvGrpSpPr>
          <p:grpSpPr>
            <a:xfrm>
              <a:off x="1619672" y="2996952"/>
              <a:ext cx="6480720" cy="3168352"/>
              <a:chOff x="1619672" y="2996952"/>
              <a:chExt cx="6480720" cy="3168352"/>
            </a:xfrm>
          </p:grpSpPr>
          <p:pic>
            <p:nvPicPr>
              <p:cNvPr id="10" name="Рисунок 9" descr="Рисунок1.png"/>
              <p:cNvPicPr>
                <a:picLocks noChangeAspect="1"/>
              </p:cNvPicPr>
              <p:nvPr/>
            </p:nvPicPr>
            <p:blipFill>
              <a:blip r:embed="rId2" cstate="print"/>
              <a:srcRect b="48737"/>
              <a:stretch>
                <a:fillRect/>
              </a:stretch>
            </p:blipFill>
            <p:spPr>
              <a:xfrm>
                <a:off x="1619672" y="2996952"/>
                <a:ext cx="6480720" cy="3162951"/>
              </a:xfrm>
              <a:prstGeom prst="rect">
                <a:avLst/>
              </a:prstGeom>
            </p:spPr>
          </p:pic>
          <p:pic>
            <p:nvPicPr>
              <p:cNvPr id="11" name="Рисунок 10" descr="Рисунок2.png"/>
              <p:cNvPicPr>
                <a:picLocks noChangeAspect="1"/>
              </p:cNvPicPr>
              <p:nvPr/>
            </p:nvPicPr>
            <p:blipFill>
              <a:blip r:embed="rId3" cstate="print"/>
              <a:srcRect b="48218"/>
              <a:stretch>
                <a:fillRect/>
              </a:stretch>
            </p:blipFill>
            <p:spPr>
              <a:xfrm>
                <a:off x="1691680" y="5013176"/>
                <a:ext cx="2117187" cy="1152128"/>
              </a:xfrm>
              <a:prstGeom prst="rect">
                <a:avLst/>
              </a:prstGeom>
            </p:spPr>
          </p:pic>
          <p:pic>
            <p:nvPicPr>
              <p:cNvPr id="12" name="Рисунок 11" descr="Рисунок2.png"/>
              <p:cNvPicPr>
                <a:picLocks noChangeAspect="1"/>
              </p:cNvPicPr>
              <p:nvPr/>
            </p:nvPicPr>
            <p:blipFill>
              <a:blip r:embed="rId4" cstate="print"/>
              <a:srcRect b="48218"/>
              <a:stretch>
                <a:fillRect/>
              </a:stretch>
            </p:blipFill>
            <p:spPr>
              <a:xfrm>
                <a:off x="3779912" y="4989747"/>
                <a:ext cx="2088232" cy="1175557"/>
              </a:xfrm>
              <a:prstGeom prst="rect">
                <a:avLst/>
              </a:prstGeom>
            </p:spPr>
          </p:pic>
          <p:pic>
            <p:nvPicPr>
              <p:cNvPr id="13" name="Рисунок 12" descr="Рисунок2.png"/>
              <p:cNvPicPr>
                <a:picLocks noChangeAspect="1"/>
              </p:cNvPicPr>
              <p:nvPr/>
            </p:nvPicPr>
            <p:blipFill>
              <a:blip r:embed="rId5" cstate="print"/>
              <a:srcRect b="48218"/>
              <a:stretch>
                <a:fillRect/>
              </a:stretch>
            </p:blipFill>
            <p:spPr>
              <a:xfrm>
                <a:off x="5796136" y="4973991"/>
                <a:ext cx="2232248" cy="1191313"/>
              </a:xfrm>
              <a:prstGeom prst="rect">
                <a:avLst/>
              </a:prstGeom>
            </p:spPr>
          </p:pic>
        </p:grpSp>
        <p:sp>
          <p:nvSpPr>
            <p:cNvPr id="7" name="TextBox 6"/>
            <p:cNvSpPr txBox="1"/>
            <p:nvPr/>
          </p:nvSpPr>
          <p:spPr>
            <a:xfrm>
              <a:off x="2475616" y="5305674"/>
              <a:ext cx="57606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4000" b="1" dirty="0" smtClean="0">
                  <a:solidFill>
                    <a:srgbClr val="00B050"/>
                  </a:solidFill>
                </a:rPr>
                <a:t>.</a:t>
              </a:r>
              <a:endParaRPr lang="uk-UA" sz="4000" b="1" dirty="0">
                <a:solidFill>
                  <a:srgbClr val="00B050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755337" y="5305674"/>
              <a:ext cx="57606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4000" b="1" dirty="0" smtClean="0">
                  <a:solidFill>
                    <a:srgbClr val="00B050"/>
                  </a:solidFill>
                </a:rPr>
                <a:t>.</a:t>
              </a:r>
              <a:endParaRPr lang="uk-UA" sz="4000" b="1" dirty="0">
                <a:solidFill>
                  <a:srgbClr val="00B050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554338" y="5305674"/>
              <a:ext cx="57606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4000" b="1" dirty="0" smtClean="0">
                  <a:solidFill>
                    <a:srgbClr val="00B050"/>
                  </a:solidFill>
                </a:rPr>
                <a:t>.</a:t>
              </a:r>
              <a:endParaRPr lang="uk-UA" sz="4000" b="1" dirty="0">
                <a:solidFill>
                  <a:srgbClr val="00B05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400"/>
                            </p:stCondLst>
                            <p:childTnLst>
                              <p:par>
                                <p:cTn id="12" presetID="17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900"/>
                            </p:stCondLst>
                            <p:childTnLst>
                              <p:par>
                                <p:cTn id="17" presetID="17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07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</TotalTime>
  <Words>209</Words>
  <Application>Microsoft Office PowerPoint</Application>
  <PresentationFormat>Экран (4:3)</PresentationFormat>
  <Paragraphs>43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44</cp:revision>
  <dcterms:modified xsi:type="dcterms:W3CDTF">2013-02-17T12:40:01Z</dcterms:modified>
</cp:coreProperties>
</file>