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8"/>
  </p:notesMasterIdLst>
  <p:sldIdLst>
    <p:sldId id="256" r:id="rId2"/>
    <p:sldId id="283" r:id="rId3"/>
    <p:sldId id="268" r:id="rId4"/>
    <p:sldId id="258" r:id="rId5"/>
    <p:sldId id="264" r:id="rId6"/>
    <p:sldId id="284" r:id="rId7"/>
    <p:sldId id="257" r:id="rId8"/>
    <p:sldId id="261" r:id="rId9"/>
    <p:sldId id="262" r:id="rId10"/>
    <p:sldId id="259" r:id="rId11"/>
    <p:sldId id="265" r:id="rId12"/>
    <p:sldId id="260" r:id="rId13"/>
    <p:sldId id="263" r:id="rId14"/>
    <p:sldId id="269" r:id="rId15"/>
    <p:sldId id="266" r:id="rId16"/>
    <p:sldId id="271" r:id="rId17"/>
    <p:sldId id="272" r:id="rId18"/>
    <p:sldId id="270" r:id="rId19"/>
    <p:sldId id="285" r:id="rId20"/>
    <p:sldId id="267" r:id="rId21"/>
    <p:sldId id="273" r:id="rId22"/>
    <p:sldId id="275" r:id="rId23"/>
    <p:sldId id="276" r:id="rId24"/>
    <p:sldId id="281" r:id="rId25"/>
    <p:sldId id="278" r:id="rId26"/>
    <p:sldId id="287" r:id="rId27"/>
    <p:sldId id="274" r:id="rId28"/>
    <p:sldId id="286" r:id="rId29"/>
    <p:sldId id="294" r:id="rId30"/>
    <p:sldId id="289" r:id="rId31"/>
    <p:sldId id="288" r:id="rId32"/>
    <p:sldId id="279" r:id="rId33"/>
    <p:sldId id="291" r:id="rId34"/>
    <p:sldId id="293" r:id="rId35"/>
    <p:sldId id="290" r:id="rId36"/>
    <p:sldId id="292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603" autoAdjust="0"/>
    <p:restoredTop sz="94660"/>
  </p:normalViewPr>
  <p:slideViewPr>
    <p:cSldViewPr>
      <p:cViewPr>
        <p:scale>
          <a:sx n="40" d="100"/>
          <a:sy n="40" d="100"/>
        </p:scale>
        <p:origin x="-1014" y="-4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C2E0C1-AED1-4635-9DF4-8C3FC553DBDE}" type="datetimeFigureOut">
              <a:rPr lang="ru-RU" smtClean="0"/>
              <a:t>17.01.2019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044949-F390-4426-BF2F-22EDDB0777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45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4949-F390-4426-BF2F-22EDDB07773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97094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4949-F390-4426-BF2F-22EDDB07773D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1770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97D80-B6E3-4DCA-8387-5ADA5EC176E9}" type="datetimeFigureOut">
              <a:rPr lang="ru-RU" smtClean="0"/>
              <a:t>17.01.2019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1C1F-96D4-4F81-A587-6F186DBA60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97D80-B6E3-4DCA-8387-5ADA5EC176E9}" type="datetimeFigureOut">
              <a:rPr lang="ru-RU" smtClean="0"/>
              <a:t>17.01.2019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1C1F-96D4-4F81-A587-6F186DBA60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97D80-B6E3-4DCA-8387-5ADA5EC176E9}" type="datetimeFigureOut">
              <a:rPr lang="ru-RU" smtClean="0"/>
              <a:t>17.01.2019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1C1F-96D4-4F81-A587-6F186DBA608B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97D80-B6E3-4DCA-8387-5ADA5EC176E9}" type="datetimeFigureOut">
              <a:rPr lang="ru-RU" smtClean="0"/>
              <a:t>17.01.2019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1C1F-96D4-4F81-A587-6F186DBA608B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97D80-B6E3-4DCA-8387-5ADA5EC176E9}" type="datetimeFigureOut">
              <a:rPr lang="ru-RU" smtClean="0"/>
              <a:t>17.01.2019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1C1F-96D4-4F81-A587-6F186DBA60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97D80-B6E3-4DCA-8387-5ADA5EC176E9}" type="datetimeFigureOut">
              <a:rPr lang="ru-RU" smtClean="0"/>
              <a:t>17.01.2019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1C1F-96D4-4F81-A587-6F186DBA608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97D80-B6E3-4DCA-8387-5ADA5EC176E9}" type="datetimeFigureOut">
              <a:rPr lang="ru-RU" smtClean="0"/>
              <a:t>17.01.2019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1C1F-96D4-4F81-A587-6F186DBA60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97D80-B6E3-4DCA-8387-5ADA5EC176E9}" type="datetimeFigureOut">
              <a:rPr lang="ru-RU" smtClean="0"/>
              <a:t>17.01.2019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1C1F-96D4-4F81-A587-6F186DBA60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97D80-B6E3-4DCA-8387-5ADA5EC176E9}" type="datetimeFigureOut">
              <a:rPr lang="ru-RU" smtClean="0"/>
              <a:t>17.01.2019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1C1F-96D4-4F81-A587-6F186DBA60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97D80-B6E3-4DCA-8387-5ADA5EC176E9}" type="datetimeFigureOut">
              <a:rPr lang="ru-RU" smtClean="0"/>
              <a:t>17.01.2019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1C1F-96D4-4F81-A587-6F186DBA608B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97D80-B6E3-4DCA-8387-5ADA5EC176E9}" type="datetimeFigureOut">
              <a:rPr lang="ru-RU" smtClean="0"/>
              <a:t>17.01.2019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1C1F-96D4-4F81-A587-6F186DBA608B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27597D80-B6E3-4DCA-8387-5ADA5EC176E9}" type="datetimeFigureOut">
              <a:rPr lang="ru-RU" smtClean="0"/>
              <a:t>17.01.2019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9B611C1F-96D4-4F81-A587-6F186DBA608B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smtClean="0"/>
              <a:t>Доторкнися до мистецтва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648" y="0"/>
            <a:ext cx="11286125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91880" y="2293092"/>
            <a:ext cx="494718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dirty="0" smtClean="0">
                <a:solidFill>
                  <a:schemeClr val="bg1"/>
                </a:solidFill>
              </a:rPr>
              <a:t>Доторкнися </a:t>
            </a:r>
          </a:p>
          <a:p>
            <a:r>
              <a:rPr lang="uk-UA" sz="5400" dirty="0">
                <a:solidFill>
                  <a:schemeClr val="bg1"/>
                </a:solidFill>
              </a:rPr>
              <a:t>д</a:t>
            </a:r>
            <a:r>
              <a:rPr lang="uk-UA" sz="5400" dirty="0" smtClean="0">
                <a:solidFill>
                  <a:schemeClr val="bg1"/>
                </a:solidFill>
              </a:rPr>
              <a:t>о мистецтва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448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91480"/>
            <a:ext cx="9144000" cy="8910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282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65433" y="-315416"/>
            <a:ext cx="12234967" cy="7344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46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-373022"/>
            <a:ext cx="9324528" cy="7459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2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161" y="0"/>
            <a:ext cx="9400324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49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0"/>
            <a:ext cx="6624736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0831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3973" y="1"/>
            <a:ext cx="95519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078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0"/>
            <a:ext cx="78488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2070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0" y="1452562"/>
            <a:ext cx="57150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6340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324528" cy="674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436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76609"/>
            <a:ext cx="8964488" cy="808027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3568" y="3717032"/>
            <a:ext cx="801213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dirty="0" smtClean="0">
                <a:solidFill>
                  <a:schemeClr val="bg2">
                    <a:lumMod val="50000"/>
                  </a:schemeClr>
                </a:solidFill>
              </a:rPr>
              <a:t>Вправа</a:t>
            </a:r>
          </a:p>
          <a:p>
            <a:r>
              <a:rPr lang="uk-UA" sz="5400" dirty="0" smtClean="0">
                <a:solidFill>
                  <a:schemeClr val="bg2">
                    <a:lumMod val="50000"/>
                  </a:schemeClr>
                </a:solidFill>
              </a:rPr>
              <a:t>Намалюй свій настрій</a:t>
            </a:r>
            <a:endParaRPr lang="ru-RU" sz="54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4645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0971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36712" y="-459432"/>
            <a:ext cx="11764318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949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2117" y="0"/>
            <a:ext cx="10808236" cy="7245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946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62733" y="-99391"/>
            <a:ext cx="10913555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7441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0750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28711" y="-171400"/>
            <a:ext cx="12496711" cy="70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4376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7062"/>
            <a:ext cx="9816503" cy="7362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4413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40"/>
            <a:ext cx="9144000" cy="6097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4746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564555" cy="7173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568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9559" y="0"/>
            <a:ext cx="10222674" cy="695739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55576" y="2996952"/>
            <a:ext cx="87129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 smtClean="0">
                <a:solidFill>
                  <a:schemeClr val="bg1"/>
                </a:solidFill>
              </a:rPr>
              <a:t>Гра «знайди своє місце у веселці»</a:t>
            </a:r>
            <a:endParaRPr lang="ru-RU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9506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4963" y="0"/>
            <a:ext cx="1067392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0597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ВПРАВА «ОЧІКУВАННЯ»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84784"/>
            <a:ext cx="8640960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40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6592" y="115724"/>
            <a:ext cx="10657183" cy="674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62824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3448"/>
            <a:ext cx="9144000" cy="806489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8547" y="2967335"/>
            <a:ext cx="90669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Малювання краплями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156827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428622" y="2967335"/>
            <a:ext cx="42867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монотипія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4888355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8574" y="0"/>
            <a:ext cx="108755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74724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c-m-imagesubtitle-image-6106968264" descr="https://image.jimcdn.com/app/cms/image/transf/dimension=910x10000:format=jpg/path/sf9f49bb1ba39baf6/image/i33a8cb2b8f73c73c/version/1451244227/image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72" y="284797"/>
            <a:ext cx="8669655" cy="62884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4289398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81141" y="0"/>
            <a:ext cx="1380255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45325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6351" y="0"/>
            <a:ext cx="10276701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851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latin typeface="Times New Roman"/>
                <a:ea typeface="Calibri"/>
              </a:rPr>
              <a:t>Вправа «Правила роботи»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87683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>
                <a:latin typeface="+mj-lt"/>
                <a:cs typeface="Times New Roman" pitchFamily="18" charset="0"/>
              </a:rPr>
              <a:t>Доброзичливість</a:t>
            </a:r>
            <a:r>
              <a:rPr lang="ru-RU" sz="2400" dirty="0" smtClean="0">
                <a:latin typeface="+mj-lt"/>
              </a:rPr>
              <a:t> </a:t>
            </a:r>
          </a:p>
          <a:p>
            <a:r>
              <a:rPr lang="ru-RU" sz="2400" dirty="0" err="1" smtClean="0"/>
              <a:t>Активність</a:t>
            </a:r>
            <a:endParaRPr lang="ru-RU" sz="2400" dirty="0"/>
          </a:p>
          <a:p>
            <a:r>
              <a:rPr lang="uk-UA" sz="2400" dirty="0" smtClean="0"/>
              <a:t>Посмішка</a:t>
            </a:r>
            <a:endParaRPr lang="uk-UA" sz="2400" dirty="0" smtClean="0"/>
          </a:p>
          <a:p>
            <a:r>
              <a:rPr lang="uk-UA" sz="2400" dirty="0" smtClean="0"/>
              <a:t>Бути відкритим до нових знань і </a:t>
            </a:r>
            <a:r>
              <a:rPr lang="uk-UA" sz="2400" dirty="0" smtClean="0"/>
              <a:t>умінь</a:t>
            </a:r>
            <a:endParaRPr lang="ru-RU" sz="2400" dirty="0" smtClean="0"/>
          </a:p>
          <a:p>
            <a:r>
              <a:rPr lang="ru-RU" sz="2400" dirty="0" err="1" smtClean="0"/>
              <a:t>Слухати</a:t>
            </a:r>
            <a:r>
              <a:rPr lang="ru-RU" sz="2400" dirty="0" smtClean="0"/>
              <a:t> і </a:t>
            </a:r>
            <a:r>
              <a:rPr lang="ru-RU" sz="2400" dirty="0" err="1" smtClean="0"/>
              <a:t>чути</a:t>
            </a:r>
            <a:r>
              <a:rPr lang="ru-RU" sz="2400" dirty="0" smtClean="0"/>
              <a:t> один одного. </a:t>
            </a:r>
          </a:p>
          <a:p>
            <a:r>
              <a:rPr lang="uk-UA" sz="2400" dirty="0" smtClean="0"/>
              <a:t>Правило піднятої руки</a:t>
            </a:r>
            <a:endParaRPr lang="ru-RU" sz="2400" dirty="0" smtClean="0"/>
          </a:p>
          <a:p>
            <a:r>
              <a:rPr lang="ru-RU" sz="2400" dirty="0" smtClean="0"/>
              <a:t>Правило </a:t>
            </a:r>
            <a:r>
              <a:rPr lang="ru-RU" sz="2400" dirty="0" err="1" smtClean="0"/>
              <a:t>вільної</a:t>
            </a:r>
            <a:r>
              <a:rPr lang="ru-RU" sz="2400" dirty="0" smtClean="0"/>
              <a:t> ноги </a:t>
            </a:r>
          </a:p>
          <a:p>
            <a:endParaRPr lang="ru-RU" sz="3600" dirty="0" smtClean="0"/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39604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0501"/>
            <a:ext cx="9144000" cy="7239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57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1361" y="-99392"/>
            <a:ext cx="10394342" cy="73448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961" y="53008"/>
            <a:ext cx="10394342" cy="73448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561" y="205408"/>
            <a:ext cx="10394342" cy="734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2011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0" y="0"/>
            <a:ext cx="12880754" cy="7245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48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59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05507"/>
            <a:ext cx="8964488" cy="8306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225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1217</TotalTime>
  <Words>54</Words>
  <Application>Microsoft Office PowerPoint</Application>
  <PresentationFormat>Экран (4:3)</PresentationFormat>
  <Paragraphs>19</Paragraphs>
  <Slides>36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Волна</vt:lpstr>
      <vt:lpstr>Доторкнися до мистецтва</vt:lpstr>
      <vt:lpstr>Презентация PowerPoint</vt:lpstr>
      <vt:lpstr>ВПРАВА «ОЧІКУВАННЯ»</vt:lpstr>
      <vt:lpstr>Вправа «Правила роботи»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Computer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Доторкнися до мистецтва</dc:title>
  <dc:creator>User</dc:creator>
  <cp:lastModifiedBy>User</cp:lastModifiedBy>
  <cp:revision>33</cp:revision>
  <dcterms:created xsi:type="dcterms:W3CDTF">2018-10-31T15:43:57Z</dcterms:created>
  <dcterms:modified xsi:type="dcterms:W3CDTF">2019-01-17T09:04:07Z</dcterms:modified>
</cp:coreProperties>
</file>