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19" r:id="rId2"/>
    <p:sldId id="336" r:id="rId3"/>
    <p:sldId id="341" r:id="rId4"/>
    <p:sldId id="331" r:id="rId5"/>
    <p:sldId id="334" r:id="rId6"/>
    <p:sldId id="340" r:id="rId7"/>
    <p:sldId id="304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1" r:id="rId17"/>
    <p:sldId id="361" r:id="rId18"/>
    <p:sldId id="353" r:id="rId19"/>
    <p:sldId id="357" r:id="rId20"/>
    <p:sldId id="356" r:id="rId21"/>
    <p:sldId id="352" r:id="rId22"/>
    <p:sldId id="354" r:id="rId23"/>
    <p:sldId id="358" r:id="rId24"/>
    <p:sldId id="359" r:id="rId25"/>
    <p:sldId id="360" r:id="rId26"/>
    <p:sldId id="362" r:id="rId27"/>
    <p:sldId id="355" r:id="rId28"/>
  </p:sldIdLst>
  <p:sldSz cx="9144000" cy="6858000" type="screen4x3"/>
  <p:notesSz cx="6858000" cy="9144000"/>
  <p:defaultTextStyle>
    <a:lvl1pPr marL="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8024" autoAdjust="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68F88C59-319B-4332-9A1D-2A62CFCB00D8}" type="datetimeFigureOut">
              <a:rPr lang="ru-RU" smtClean="0"/>
              <a:pPr/>
              <a:t>19.11.2018</a:t>
            </a:fld>
            <a:endParaRPr lang="ru-RU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B16A41B8-7DC3-4DB6-84E4-E105629EAA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968B300D-05F0-4B43-940D-46DED5A791AD}" type="datetimeFigureOut">
              <a:rPr/>
              <a:pPr/>
              <a:t>6/30/2006</a:t>
            </a:fld>
            <a:endParaRPr lang="ru-RU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9B26CD33-4337-4529-948A-94F6960B2374}" type="slidenum">
              <a:rPr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ложка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 eaLnBrk="1" latinLnBrk="0" hangingPunct="1">
              <a:defRPr kumimoji="0" lang="ru-RU"/>
            </a:lvl1pPr>
            <a:extLst/>
          </a:lstStyle>
          <a:p>
            <a:r>
              <a:rPr kumimoji="0" lang="ru-RU"/>
              <a:t>Заголовок фотоальбома</a:t>
            </a:r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ru-RU"/>
            </a:pPr>
            <a:endParaRPr kumimoji="0" lang="ru-RU" sz="3200" b="0" i="1" u="none" strike="noStrike" kern="0" cap="none" spc="0" normalizeH="0" baseline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Щелкните, чтобы добавить дату и прочие сведения</a:t>
            </a:r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смешанна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ru-RU"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, 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, книжная с большой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24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: 1 книжная и 3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сверху: 3 альбомных и 2 книж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сверху: 3 книжных и 2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rPr/>
              <a:pPr/>
              <a:t>6/30/2006</a:t>
            </a:fld>
            <a:endParaRPr kumimoji="0" lang="ru-RU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rPr/>
              <a:pPr/>
              <a:t>‹#›</a:t>
            </a:fld>
            <a:endParaRPr kumimoji="0"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Книж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Альбомная (на весь экран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kumimoji="0" lang="ru-RU" i="0"/>
              <a:t>Щелкните значок,</a:t>
            </a:r>
            <a:r>
              <a:rPr kumimoji="0" lang="ru-RU" i="0" baseline="0"/>
              <a:t> чтобы добавить </a:t>
            </a:r>
            <a:r>
              <a:rPr kumimoji="0" lang="ru-RU" i="0"/>
              <a:t>фотографию размером со всю страницу</a:t>
            </a:r>
            <a:endParaRPr kumimoji="0" lang="ru-RU" i="0" baseline="0"/>
          </a:p>
          <a:p>
            <a:pPr marL="0" marR="0" indent="0" algn="ctr">
              <a:buFontTx/>
              <a:buNone/>
            </a:pPr>
            <a:endParaRPr kumimoji="0" lang="ru-RU" i="0"/>
          </a:p>
          <a:p>
            <a:pPr algn="ctr">
              <a:buFontTx/>
              <a:buNone/>
            </a:pPr>
            <a:endParaRPr kumimoji="0" lang="ru-RU" i="0"/>
          </a:p>
          <a:p>
            <a:pPr algn="ctr">
              <a:buFontTx/>
              <a:buNone/>
            </a:pPr>
            <a:endParaRPr kumimoji="0" lang="ru-RU" i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аздел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 eaLnBrk="1" latinLnBrk="0" hangingPunct="1">
              <a:defRPr kumimoji="0" lang="ru-RU" baseline="0"/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 eaLnBrk="1" latinLnBrk="0" hangingPunct="1">
              <a:buFontTx/>
              <a:buNone/>
              <a:defRPr kumimoji="0" lang="ru-RU" sz="1800"/>
            </a:lvl1pPr>
            <a:extLst/>
          </a:lstStyle>
          <a:p>
            <a:pPr lvl="0"/>
            <a:r>
              <a:rPr kumimoji="0" lang="ru-RU"/>
              <a:t>Подзаголовок слайда</a:t>
            </a:r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альбом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смешан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lang="ru-RU"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19.11.2018</a:t>
            </a:fld>
            <a:endParaRPr kumimoji="0" lang="ru-RU" sz="120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lang="ru-RU"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kumimoji="0" lang="ru-RU" sz="120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lang="ru-RU"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ru-RU"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 lang="ru-RU">
          <a:solidFill>
            <a:schemeClr val="tx2"/>
          </a:solidFill>
        </a:defRPr>
      </a:lvl2pPr>
      <a:lvl3pPr eaLnBrk="1" latinLnBrk="0" hangingPunct="1">
        <a:defRPr kumimoji="0" lang="ru-RU">
          <a:solidFill>
            <a:schemeClr val="tx2"/>
          </a:solidFill>
        </a:defRPr>
      </a:lvl3pPr>
      <a:lvl4pPr eaLnBrk="1" latinLnBrk="0" hangingPunct="1">
        <a:defRPr kumimoji="0" lang="ru-RU">
          <a:solidFill>
            <a:schemeClr val="tx2"/>
          </a:solidFill>
        </a:defRPr>
      </a:lvl4pPr>
      <a:lvl5pPr eaLnBrk="1" latinLnBrk="0" hangingPunct="1">
        <a:defRPr kumimoji="0" lang="ru-RU">
          <a:solidFill>
            <a:schemeClr val="tx2"/>
          </a:solidFill>
        </a:defRPr>
      </a:lvl5pPr>
      <a:lvl6pPr eaLnBrk="1" latinLnBrk="0" hangingPunct="1">
        <a:defRPr kumimoji="0" lang="ru-RU">
          <a:solidFill>
            <a:schemeClr val="tx2"/>
          </a:solidFill>
        </a:defRPr>
      </a:lvl6pPr>
      <a:lvl7pPr eaLnBrk="1" latinLnBrk="0" hangingPunct="1">
        <a:defRPr kumimoji="0" lang="ru-RU">
          <a:solidFill>
            <a:schemeClr val="tx2"/>
          </a:solidFill>
        </a:defRPr>
      </a:lvl7pPr>
      <a:lvl8pPr eaLnBrk="1" latinLnBrk="0" hangingPunct="1">
        <a:defRPr kumimoji="0" lang="ru-RU">
          <a:solidFill>
            <a:schemeClr val="tx2"/>
          </a:solidFill>
        </a:defRPr>
      </a:lvl8pPr>
      <a:lvl9pPr eaLnBrk="1" latinLnBrk="0" hangingPunct="1">
        <a:defRPr kumimoji="0" lang="ru-RU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ru-RU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ru-RU"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ru-RU"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ru-RU"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18" Type="http://schemas.openxmlformats.org/officeDocument/2006/relationships/image" Target="../media/image38.png"/><Relationship Id="rId17" Type="http://schemas.openxmlformats.org/officeDocument/2006/relationships/image" Target="../media/image37.png"/><Relationship Id="rId2" Type="http://schemas.openxmlformats.org/officeDocument/2006/relationships/image" Target="../media/image35.png"/><Relationship Id="rId16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15" Type="http://schemas.microsoft.com/office/2007/relationships/hdphoto" Target="../../word/media/hdphoto3.wdp"/></Relationships>
</file>

<file path=ppt/slides/_rels/slide13.xml.rels><?xml version="1.0" encoding="UTF-8" standalone="yes"?>
<Relationships xmlns="http://schemas.openxmlformats.org/package/2006/relationships"><Relationship Id="rId18" Type="http://schemas.openxmlformats.org/officeDocument/2006/relationships/image" Target="../media/image40.png"/><Relationship Id="rId17" Type="http://schemas.microsoft.com/office/2007/relationships/hdphoto" Target="../../word/media/hdphoto4.wdp"/><Relationship Id="rId2" Type="http://schemas.openxmlformats.org/officeDocument/2006/relationships/image" Target="../media/image39.png"/><Relationship Id="rId20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19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Ð ÐµÐ·ÑÐ»ÑÑÐ°Ñ Ð¿Ð¾ÑÑÐºÑ Ð·Ð¾Ð±ÑÐ°Ð¶ÐµÐ½Ñ Ð·Ð° Ð·Ð°Ð¿Ð¸ÑÐ¾Ð¼ &quot;ÑÐ²ÑÑÐºÐ¸ Ð·Ð°ÑÑÐ°Ð²ÐºÐ° Ð´Ð¾ Ð³Ð¾Ð»Ð¾Ð´Ð¾Ð¼Ð¾ÑÑ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1438" y="0"/>
            <a:ext cx="9215438" cy="691157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500694" y="214290"/>
            <a:ext cx="3643306" cy="237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i="1" dirty="0" smtClean="0">
                <a:solidFill>
                  <a:srgbClr val="FF0000"/>
                </a:solidFill>
              </a:rPr>
              <a:t>Запалимо Свічку </a:t>
            </a:r>
            <a:r>
              <a:rPr lang="uk-UA" sz="4800" b="1" i="1" dirty="0" err="1" smtClean="0">
                <a:solidFill>
                  <a:srgbClr val="FF0000"/>
                </a:solidFill>
              </a:rPr>
              <a:t>Пам</a:t>
            </a:r>
            <a:r>
              <a:rPr lang="en-US" sz="4800" b="1" i="1" dirty="0" smtClean="0">
                <a:solidFill>
                  <a:srgbClr val="FF0000"/>
                </a:solidFill>
              </a:rPr>
              <a:t>’</a:t>
            </a:r>
            <a:r>
              <a:rPr lang="uk-UA" sz="4800" b="1" i="1" dirty="0" smtClean="0">
                <a:solidFill>
                  <a:srgbClr val="FF0000"/>
                </a:solidFill>
              </a:rPr>
              <a:t>яті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5857892"/>
            <a:ext cx="828680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900" dirty="0" smtClean="0">
                <a:latin typeface="Times New Roman" pitchFamily="18" charset="0"/>
                <a:cs typeface="Times New Roman" pitchFamily="18" charset="0"/>
              </a:rPr>
              <a:t>Неврожай від Бога, а голод від людей</a:t>
            </a:r>
            <a:endParaRPr lang="ru-RU" sz="3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Admin\Desktop\голодомор\загружено (1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290"/>
            <a:ext cx="4008378" cy="2643206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</p:pic>
      <p:pic>
        <p:nvPicPr>
          <p:cNvPr id="4" name="Місце для вмісту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86" y="3929066"/>
            <a:ext cx="3925300" cy="265802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112500"/>
          </a:effectLst>
        </p:spPr>
      </p:pic>
      <p:pic>
        <p:nvPicPr>
          <p:cNvPr id="5" name="Picture 2" descr="C:\Users\Admin\Desktop\голодомор\images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785926"/>
            <a:ext cx="4200440" cy="2795202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голодомор картинки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4429132"/>
            <a:ext cx="3284635" cy="2428868"/>
          </a:xfrm>
          <a:prstGeom prst="rect">
            <a:avLst/>
          </a:prstGeom>
          <a:noFill/>
        </p:spPr>
      </p:pic>
      <p:pic>
        <p:nvPicPr>
          <p:cNvPr id="4" name="Picture 5" descr="C:\Users\Admin\Desktop\голодомор\загружено (1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357587" cy="2261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C:\Users\Admin\Desktop\голодомор\загружено (8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14583" y="0"/>
            <a:ext cx="3229417" cy="2285992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reflection blurRad="12700" stA="30000" endPos="30000" dist="5000" dir="5400000" sy="-100000" algn="bl" rotWithShape="0"/>
          </a:effectLst>
        </p:spPr>
      </p:pic>
      <p:pic>
        <p:nvPicPr>
          <p:cNvPr id="6" name="Picture 8" descr="C:\Users\Admin\Desktop\голодомор\images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0112" y="4357694"/>
            <a:ext cx="3073888" cy="2500306"/>
          </a:xfrm>
          <a:prstGeom prst="rect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Содержимое 8"/>
          <p:cNvPicPr>
            <a:picLocks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2857488" y="2214554"/>
            <a:ext cx="3429024" cy="2357454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/>
          <p:cNvPicPr>
            <a:picLocks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1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4857752" y="142852"/>
            <a:ext cx="4114230" cy="2928958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1" name="Picture 3" descr="C:\Users\Admin\Desktop\голодомор картинки\golodomor_ua_14_1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85720" y="3071810"/>
            <a:ext cx="4557721" cy="3521924"/>
          </a:xfrm>
          <a:prstGeom prst="rect">
            <a:avLst/>
          </a:prstGeom>
          <a:noFill/>
        </p:spPr>
      </p:pic>
      <p:pic>
        <p:nvPicPr>
          <p:cNvPr id="6" name="Содержимое 7"/>
          <p:cNvPicPr>
            <a:picLocks/>
          </p:cNvPicPr>
          <p:nvPr/>
        </p:nvPicPr>
        <p:blipFill>
          <a:blip r:embed="rId17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142844" y="142852"/>
            <a:ext cx="3884810" cy="2642893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Содержимое 8"/>
          <p:cNvPicPr>
            <a:picLocks/>
          </p:cNvPicPr>
          <p:nvPr/>
        </p:nvPicPr>
        <p:blipFill>
          <a:blip r:embed="rId18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5643570" y="4357694"/>
            <a:ext cx="3286148" cy="1873166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/>
          <p:cNvPicPr>
            <a:picLocks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1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214282" y="1571612"/>
            <a:ext cx="3643338" cy="2143140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Содержимое 5"/>
          <p:cNvPicPr>
            <a:picLocks/>
          </p:cNvPicPr>
          <p:nvPr/>
        </p:nvPicPr>
        <p:blipFill>
          <a:blip r:embed="rId18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4929190" y="1571612"/>
            <a:ext cx="4038600" cy="3084022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</a:pPr>
            <a:r>
              <a:rPr lang="uk-UA" sz="4000" dirty="0" smtClean="0"/>
              <a:t>Люди</a:t>
            </a:r>
            <a:r>
              <a:rPr lang="uk-UA" sz="3700" dirty="0" smtClean="0"/>
              <a:t> хотіли хоть щось знайти, але все марно…</a:t>
            </a:r>
            <a:endParaRPr sz="3700" smtClean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3700" b="1" i="0" u="none" strike="noStrike" kern="0" cap="all" spc="0" normalizeH="0" baseline="0" noProof="0" dirty="0">
              <a:ln>
                <a:noFill/>
              </a:ln>
              <a:solidFill>
                <a:schemeClr val="tx2"/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074" name="Picture 2" descr="C:\Users\Admin\Desktop\голодомор картинки\images (5).jp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57158" y="4071942"/>
            <a:ext cx="1809750" cy="2533650"/>
          </a:xfrm>
          <a:prstGeom prst="rect">
            <a:avLst/>
          </a:prstGeom>
          <a:noFill/>
        </p:spPr>
      </p:pic>
      <p:pic>
        <p:nvPicPr>
          <p:cNvPr id="3075" name="Picture 3" descr="C:\Users\Admin\Desktop\голодомор картинки\images (6).jp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2571736" y="4929198"/>
            <a:ext cx="2619375" cy="17526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голодомор картинки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2714620"/>
            <a:ext cx="2928926" cy="4143380"/>
          </a:xfrm>
          <a:prstGeom prst="rect">
            <a:avLst/>
          </a:prstGeom>
          <a:noFill/>
        </p:spPr>
      </p:pic>
      <p:pic>
        <p:nvPicPr>
          <p:cNvPr id="4099" name="Picture 3" descr="C:\Users\Admin\Desktop\голодомор картинки\images (8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5" y="0"/>
            <a:ext cx="4079347" cy="2714620"/>
          </a:xfrm>
          <a:prstGeom prst="rect">
            <a:avLst/>
          </a:prstGeom>
          <a:noFill/>
        </p:spPr>
      </p:pic>
      <p:pic>
        <p:nvPicPr>
          <p:cNvPr id="4100" name="Picture 4" descr="C:\Users\Admin\Desktop\голодомор картинки\images (9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57430"/>
            <a:ext cx="3420709" cy="2562230"/>
          </a:xfrm>
          <a:prstGeom prst="rect">
            <a:avLst/>
          </a:prstGeom>
          <a:noFill/>
        </p:spPr>
      </p:pic>
      <p:pic>
        <p:nvPicPr>
          <p:cNvPr id="4101" name="Picture 5" descr="C:\Users\Admin\Desktop\голодомор картинки\images (10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4714884"/>
            <a:ext cx="3814236" cy="214311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голодомор картинки\images (11).jpg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/>
          <a:srcRect l="5797" r="5797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Ольга\Desktop\голодомор\голо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0370" y="142852"/>
            <a:ext cx="388363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Ольга\Desktop\голодомор\голодомор_діт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67319"/>
            <a:ext cx="3643306" cy="4390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00034" y="285728"/>
            <a:ext cx="52863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Голод ламає людину,</a:t>
            </a:r>
          </a:p>
          <a:p>
            <a:r>
              <a:rPr lang="uk-UA" sz="2800" dirty="0" smtClean="0"/>
              <a:t>як особистість в організмі відбуваються фізіологічні і психологічні  зміни, 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571836" y="3929066"/>
            <a:ext cx="55721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</a:t>
            </a:r>
            <a:r>
              <a:rPr lang="uk-UA" sz="2800" dirty="0" smtClean="0"/>
              <a:t>деформується емоційна сфера,            спотворюється   мораль.</a:t>
            </a:r>
            <a:endParaRPr lang="ru-RU" sz="2800" dirty="0"/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r="-855" b="27881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3" name="Рисунок 2"/>
          <p:cNvPicPr/>
          <p:nvPr/>
        </p:nvPicPr>
        <p:blipFill>
          <a:blip r:embed="rId2" cstate="print"/>
          <a:srcRect t="72549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голодомор картинки\14838531._UY630_SR1200,630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42852"/>
            <a:ext cx="5357850" cy="2786058"/>
          </a:xfrm>
          <a:prstGeom prst="rect">
            <a:avLst/>
          </a:prstGeom>
          <a:noFill/>
        </p:spPr>
      </p:pic>
      <p:pic>
        <p:nvPicPr>
          <p:cNvPr id="7" name="Picture 2" descr="C:\Users\Admin\Desktop\голодомор картинки\96269dea128e18a16f83dabe6d0607d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57620" cy="2928934"/>
          </a:xfrm>
          <a:prstGeom prst="rect">
            <a:avLst/>
          </a:prstGeom>
          <a:noFill/>
        </p:spPr>
      </p:pic>
      <p:pic>
        <p:nvPicPr>
          <p:cNvPr id="1028" name="Picture 4" descr="C:\Users\Admin\Desktop\голодомор картинки\images (1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42852"/>
            <a:ext cx="3214678" cy="6715148"/>
          </a:xfrm>
          <a:prstGeom prst="rect">
            <a:avLst/>
          </a:prstGeom>
          <a:noFill/>
        </p:spPr>
      </p:pic>
      <p:pic>
        <p:nvPicPr>
          <p:cNvPr id="1029" name="Picture 5" descr="C:\Users\Admin\Desktop\голодомор картинки\224466_1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928934"/>
            <a:ext cx="2500298" cy="3929066"/>
          </a:xfrm>
          <a:prstGeom prst="rect">
            <a:avLst/>
          </a:prstGeom>
          <a:noFill/>
        </p:spPr>
      </p:pic>
      <p:pic>
        <p:nvPicPr>
          <p:cNvPr id="1031" name="Picture 7" descr="C:\Users\Admin\Desktop\голодомор картинки\загружено (1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2928935"/>
            <a:ext cx="3429024" cy="392906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Ð ÐµÐ·ÑÐ»ÑÑÐ°Ñ Ð¿Ð¾ÑÑÐºÑ Ð·Ð¾Ð±ÑÐ°Ð¶ÐµÐ½Ñ Ð·Ð° Ð·Ð°Ð¿Ð¸ÑÐ¾Ð¼ &quot;ÐºÐ°ÑÑÐ¸Ð½ÐºÐ¸ Ð´Ð¾ Ð³Ð¾Ð»Ð¾Ð´Ð¾Ð¼Ð¾ÑÑ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797843" cy="6858000"/>
          </a:xfrm>
          <a:prstGeom prst="rect">
            <a:avLst/>
          </a:prstGeom>
          <a:noFill/>
        </p:spPr>
      </p:pic>
      <p:pic>
        <p:nvPicPr>
          <p:cNvPr id="12294" name="Picture 6" descr="Ð ÐµÐ·ÑÐ»ÑÑÐ°Ñ Ð¿Ð¾ÑÑÐºÑ Ð·Ð¾Ð±ÑÐ°Ð¶ÐµÐ½Ñ Ð·Ð° Ð·Ð°Ð¿Ð¸ÑÐ¾Ð¼ &quot;ÐºÐ°ÑÑÐ¸Ð½ÐºÐ¸ Ð·Ñ ÑÐ»ÑÐ¾Ð·Ð°Ð¼Ð¸ Ð½Ð° Ð¾ÑÐ°Ñ Ð´Ð¾ Ð³Ð¾Ð»Ð¾Ð´Ð¾Ð¼Ð¾ÑÑ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9254"/>
            <a:ext cx="4357718" cy="356981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3" name="Рисунок 2"/>
          <p:cNvPicPr/>
          <p:nvPr/>
        </p:nvPicPr>
        <p:blipFill>
          <a:blip r:embed="rId2" cstate="print"/>
          <a:srcRect t="4170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голодомор картинки\8cca55a3ce9504c4e1fac4e6adc9634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голодомор картинки\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Admin\Desktop\голодомор картинки\kazakh_femine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103" name="Picture 7" descr="C:\Users\Admin\Desktop\голодомор картинки\images (1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00925" y="5153025"/>
            <a:ext cx="1743075" cy="170497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голодомор картинки\images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10836" cy="6858000"/>
          </a:xfrm>
          <a:prstGeom prst="rect">
            <a:avLst/>
          </a:prstGeom>
          <a:noFill/>
        </p:spPr>
      </p:pic>
      <p:pic>
        <p:nvPicPr>
          <p:cNvPr id="5124" name="Picture 4" descr="C:\Users\Admin\Desktop\голодомор картинки\4191bac-screenshot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0"/>
            <a:ext cx="428625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голодомор картинки\golodomor_1-390x2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122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3" name="Picture 2" descr="C:\Users\Ольга\Desktop\голодомор\Black_Background_3_by_sjun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57158" y="857232"/>
            <a:ext cx="8229600" cy="436880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000" b="1" i="1" u="none" strike="noStrike" kern="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ЗГАДУЄМО,</a:t>
            </a:r>
            <a:br>
              <a:rPr kumimoji="0" lang="uk-UA" sz="6000" b="1" i="1" u="none" strike="noStrike" kern="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6000" b="1" i="1" u="none" strike="noStrike" kern="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ПАМ'ЯТАЄМО,</a:t>
            </a:r>
            <a:br>
              <a:rPr kumimoji="0" lang="uk-UA" sz="6000" b="1" i="1" u="none" strike="noStrike" kern="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6000" b="1" i="1" u="none" strike="noStrike" kern="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1000" dist="370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НЕ ЗАБУВАЄМО …</a:t>
            </a:r>
            <a:endParaRPr kumimoji="0" lang="ru-RU" sz="6000" b="1" i="1" u="none" strike="noStrike" kern="0" cap="all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51000" dist="370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F:\6819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5944" y="4143381"/>
            <a:ext cx="4588056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Ð ÐµÐ·ÑÐ»ÑÑÐ°Ñ Ð¿Ð¾ÑÑÐºÑ Ð·Ð¾Ð±ÑÐ°Ð¶ÐµÐ½Ñ Ð·Ð° Ð·Ð°Ð¿Ð¸ÑÐ¾Ð¼ &quot;ÐºÐ°ÑÑÐ¸Ð½ÐºÐ¸ Ð´Ð¾ Ð³Ð¾Ð»Ð¾Ð´Ð¾Ð¼Ð¾ÑÑ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4572000" cy="3429001"/>
          </a:xfrm>
          <a:prstGeom prst="rect">
            <a:avLst/>
          </a:prstGeom>
          <a:noFill/>
        </p:spPr>
      </p:pic>
      <p:pic>
        <p:nvPicPr>
          <p:cNvPr id="14" name="Picture 2" descr="Ð ÐµÐ·ÑÐ»ÑÑÐ°Ñ Ð¿Ð¾ÑÑÐºÑ Ð·Ð¾Ð±ÑÐ°Ð¶ÐµÐ½Ñ Ð·Ð° Ð·Ð°Ð¿Ð¸ÑÐ¾Ð¼ &quot;ÐºÐ°ÑÑÐ¸Ð½ÐºÐ¸ Ð´Ð¾ Ð³Ð¾Ð»Ð¾Ð´Ð¾Ð¼Ð¾ÑÑ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4000504"/>
            <a:ext cx="4357718" cy="2490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0"/>
            <a:ext cx="928690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Ð ÐµÐ·ÑÐ»ÑÑÐ°Ñ Ð¿Ð¾ÑÑÐºÑ Ð·Ð¾Ð±ÑÐ°Ð¶ÐµÐ½Ñ Ð·Ð° Ð·Ð°Ð¿Ð¸ÑÐ¾Ð¼ &quot;ÑÐ»ÑÐ± Ñ ÑÐºÑÐ°ÑÐ½Ð° ÐºÐ°ÑÑÐ¸Ð½ÐºÐ¸ Ð´Ð¾ Ð³Ð¾Ð»Ð¾Ð´Ð¾Ð¼Ð¾ÑÑ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5432960" cy="3429000"/>
          </a:xfrm>
          <a:prstGeom prst="rect">
            <a:avLst/>
          </a:prstGeom>
          <a:noFill/>
        </p:spPr>
      </p:pic>
      <p:pic>
        <p:nvPicPr>
          <p:cNvPr id="6146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2994" y="0"/>
            <a:ext cx="5561006" cy="371475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dmin\Desktop\голодомор\загружено (17).jpg"/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3" cstate="print"/>
          <a:srcRect l="18186" r="18186"/>
          <a:stretch>
            <a:fillRect/>
          </a:stretch>
        </p:blipFill>
        <p:spPr bwMode="auto">
          <a:xfrm rot="223664">
            <a:off x="344177" y="95525"/>
            <a:ext cx="3071834" cy="4095779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</p:pic>
      <p:pic>
        <p:nvPicPr>
          <p:cNvPr id="10" name="Picture 3" descr="C:\Users\Admin\Desktop\голодомор\загружено (19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1714488"/>
            <a:ext cx="3972031" cy="264320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1" name="Picture 4" descr="C:\Users\Admin\Desktop\голодомор\holodomor-32_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4572008"/>
            <a:ext cx="2836901" cy="1957462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</p:pic>
      <p:pic>
        <p:nvPicPr>
          <p:cNvPr id="12" name="Picture 5" descr="C:\Users\Admin\Desktop\голодомор\загружено (20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80" y="4714884"/>
            <a:ext cx="3234041" cy="1857388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000496" y="142852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Більшовицька епоха в історії України почалася для селян ніби добре…</a:t>
            </a:r>
            <a:endParaRPr lang="uk-UA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C:\Users\Admin\Desktop\голодомор\загружено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3" y="4569732"/>
            <a:ext cx="2857488" cy="2288267"/>
          </a:xfrm>
          <a:prstGeom prst="rect">
            <a:avLst/>
          </a:prstGeom>
          <a:ln w="88900" cap="sq">
            <a:noFill/>
            <a:miter lim="800000"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</p:pic>
      <p:pic>
        <p:nvPicPr>
          <p:cNvPr id="7" name="Picture 4" descr="C:\Users\Admin\Desktop\голодомор\220px-1934._Раскулачивание_крестьянина_П._Масюка_в_с._Удачное_Донецкой_област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3525" y="2643182"/>
            <a:ext cx="3201481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8" name="Picture 6" descr="C:\Users\Admin\Desktop\голодомор\загружено 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7" y="4643446"/>
            <a:ext cx="3010933" cy="2047877"/>
          </a:xfrm>
          <a:prstGeom prst="rect">
            <a:avLst/>
          </a:prstGeom>
          <a:ln w="63500" cap="rnd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</p:pic>
      <p:sp>
        <p:nvSpPr>
          <p:cNvPr id="11" name="Місце для тексту 5"/>
          <p:cNvSpPr txBox="1">
            <a:spLocks/>
          </p:cNvSpPr>
          <p:nvPr/>
        </p:nvSpPr>
        <p:spPr>
          <a:xfrm>
            <a:off x="1857356" y="285728"/>
            <a:ext cx="5688632" cy="64807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sz="17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листопаді 1929 робу було ухвалено рішення про насильницьку колективізацію. </a:t>
            </a:r>
            <a:endParaRPr kumimoji="0" lang="uk-UA" sz="17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C:\Users\Admin\Desktop\голодомор\загружено.jpg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6" cstate="print"/>
          <a:srcRect l="3656" r="3656"/>
          <a:stretch>
            <a:fillRect/>
          </a:stretch>
        </p:blipFill>
        <p:spPr bwMode="auto">
          <a:xfrm>
            <a:off x="0" y="1142984"/>
            <a:ext cx="3333741" cy="250030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softEdge rad="112500"/>
          </a:effectLst>
        </p:spPr>
      </p:pic>
      <p:pic>
        <p:nvPicPr>
          <p:cNvPr id="10" name="Picture 3" descr="C:\Users\Admin\Desktop\голодомор\загружено (2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87864" y="928670"/>
            <a:ext cx="3156136" cy="2100265"/>
          </a:xfrm>
          <a:prstGeom prst="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голодомор\300px-Постанова_НКВС_на_Челпана_Костянти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42852"/>
            <a:ext cx="3429024" cy="273179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</p:pic>
      <p:pic>
        <p:nvPicPr>
          <p:cNvPr id="4" name="Picture 4" descr="C:\Users\Admin\Desktop\голодомор\загружено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6"/>
            <a:ext cx="3116886" cy="250257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71604" y="4178064"/>
            <a:ext cx="2825774" cy="2679936"/>
          </a:xfrm>
          <a:prstGeom prst="rect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3" descr="C:\Users\Admin\Desktop\голодомор\220px-Селяни_здають_хліб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000504"/>
            <a:ext cx="3722296" cy="2571768"/>
          </a:xfrm>
          <a:prstGeom prst="rect">
            <a:avLst/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7" name="Місце для тексту 2"/>
          <p:cNvSpPr txBox="1">
            <a:spLocks/>
          </p:cNvSpPr>
          <p:nvPr/>
        </p:nvSpPr>
        <p:spPr>
          <a:xfrm>
            <a:off x="1643042" y="2928934"/>
            <a:ext cx="5040560" cy="9361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sz="17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страшній агонії зустріли українців 30-і роки: розкуркулення цілих сімей, каторга, примусова колективізація, репресії. </a:t>
            </a:r>
            <a:endParaRPr kumimoji="0" lang="uk-UA" sz="17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Місце для вмісту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60" y="4217161"/>
            <a:ext cx="2921783" cy="2640839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softEdge rad="112500"/>
          </a:effectLst>
        </p:spPr>
      </p:pic>
      <p:pic>
        <p:nvPicPr>
          <p:cNvPr id="5" name="Picture 5" descr="C:\Users\Admin\Desktop\голодомор\загружено (1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214818"/>
            <a:ext cx="3435616" cy="2643182"/>
          </a:xfrm>
          <a:prstGeom prst="rect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4" name="Picture 6" descr="C:\Users\Admin\Desktop\голодомор\загружено (1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2586039" cy="2108297"/>
          </a:xfrm>
          <a:prstGeom prst="rect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3" descr="C:\Users\Admin\Desktop\голодомор\загружено (8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142852"/>
            <a:ext cx="3128531" cy="2214578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reflection blurRad="12700" stA="30000" endPos="30000" dist="5000" dir="5400000" sy="-100000" algn="bl" rotWithShape="0"/>
          </a:effectLst>
        </p:spPr>
      </p:pic>
      <p:pic>
        <p:nvPicPr>
          <p:cNvPr id="3" name="Picture 2" descr="C:\Users\Admin\Desktop\голодомор\imag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2143116"/>
            <a:ext cx="3205139" cy="2160240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</p:pic>
    </p:spTree>
  </p:cSld>
  <p:clrMapOvr>
    <a:masterClrMapping/>
  </p:clrMapOvr>
  <p:transition>
    <p:fad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ssicPhotoAlbum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ClassicPhotoAlbum</Template>
  <TotalTime>0</TotalTime>
  <Words>95</Words>
  <PresentationFormat>Экран (4:3)</PresentationFormat>
  <Paragraphs>17</Paragraphs>
  <Slides>27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ClassicPhotoAlbum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2018-11-12T07:13:10Z</dcterms:created>
  <dcterms:modified xsi:type="dcterms:W3CDTF">2018-11-19T09:47:22Z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1049</vt:i4>
  </property>
  <property fmtid="{D5CDD505-2E9C-101B-9397-08002B2CF9AE}" pid="3" name="_Version">
    <vt:lpwstr>12.0.4518</vt:lpwstr>
  </property>
</Properties>
</file>