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383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041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00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359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45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903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096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957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125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896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24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24820-A7D2-4E4A-87FA-E20DF4969342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1CAED-89EC-4AD2-87EE-44A3E8F042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009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0" y="0"/>
            <a:ext cx="9144000" cy="68896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1512"/>
            <a:ext cx="8640960" cy="1813312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latin typeface="Gabriola" pitchFamily="82" charset="0"/>
              </a:rPr>
              <a:t>НУМЕРОЛО</a:t>
            </a:r>
            <a:r>
              <a:rPr lang="uk-UA" sz="7200" b="1" dirty="0" smtClean="0">
                <a:solidFill>
                  <a:schemeClr val="bg1"/>
                </a:solidFill>
                <a:latin typeface="Gabriola" pitchFamily="82" charset="0"/>
              </a:rPr>
              <a:t>ГІЯ  ТА  МИ</a:t>
            </a:r>
            <a:endParaRPr lang="ru-RU" sz="7200" b="1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1484784"/>
            <a:ext cx="6400800" cy="1752600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uk-UA" sz="2800" b="1" i="1" dirty="0" smtClean="0">
                <a:solidFill>
                  <a:schemeClr val="bg1"/>
                </a:solidFill>
              </a:rPr>
              <a:t>Цифри</a:t>
            </a:r>
          </a:p>
          <a:p>
            <a:pPr algn="r">
              <a:spcBef>
                <a:spcPts val="0"/>
              </a:spcBef>
            </a:pPr>
            <a:r>
              <a:rPr lang="uk-UA" sz="2800" b="1" i="1" dirty="0" smtClean="0">
                <a:solidFill>
                  <a:schemeClr val="bg1"/>
                </a:solidFill>
              </a:rPr>
              <a:t> </a:t>
            </a:r>
            <a:r>
              <a:rPr lang="uk-UA" sz="2800" b="1" i="1" dirty="0">
                <a:solidFill>
                  <a:schemeClr val="bg1"/>
                </a:solidFill>
              </a:rPr>
              <a:t>не керують світом, </a:t>
            </a:r>
            <a:endParaRPr lang="ru-RU" sz="2800" b="1" i="1" dirty="0">
              <a:solidFill>
                <a:schemeClr val="bg1"/>
              </a:solidFill>
            </a:endParaRPr>
          </a:p>
          <a:p>
            <a:pPr algn="r">
              <a:spcBef>
                <a:spcPts val="0"/>
              </a:spcBef>
            </a:pPr>
            <a:r>
              <a:rPr lang="uk-UA" sz="2800" b="1" i="1" dirty="0">
                <a:solidFill>
                  <a:schemeClr val="bg1"/>
                </a:solidFill>
              </a:rPr>
              <a:t>але вони показують, </a:t>
            </a:r>
            <a:endParaRPr lang="uk-UA" sz="2800" b="1" i="1" dirty="0" smtClean="0">
              <a:solidFill>
                <a:schemeClr val="bg1"/>
              </a:solidFill>
            </a:endParaRPr>
          </a:p>
          <a:p>
            <a:pPr algn="r">
              <a:spcBef>
                <a:spcPts val="0"/>
              </a:spcBef>
            </a:pPr>
            <a:r>
              <a:rPr lang="uk-UA" sz="2800" b="1" i="1" dirty="0" smtClean="0">
                <a:solidFill>
                  <a:schemeClr val="bg1"/>
                </a:solidFill>
              </a:rPr>
              <a:t>як </a:t>
            </a:r>
            <a:r>
              <a:rPr lang="uk-UA" sz="2800" b="1" i="1" dirty="0">
                <a:solidFill>
                  <a:schemeClr val="bg1"/>
                </a:solidFill>
              </a:rPr>
              <a:t>управляється світ.</a:t>
            </a:r>
            <a:endParaRPr lang="ru-RU" sz="2800" b="1" i="1" dirty="0">
              <a:solidFill>
                <a:schemeClr val="bg1"/>
              </a:solidFill>
            </a:endParaRPr>
          </a:p>
          <a:p>
            <a:pPr algn="r">
              <a:spcBef>
                <a:spcPts val="0"/>
              </a:spcBef>
            </a:pPr>
            <a:r>
              <a:rPr lang="uk-UA" sz="2800" b="1" i="1" dirty="0">
                <a:solidFill>
                  <a:schemeClr val="bg1"/>
                </a:solidFill>
              </a:rPr>
              <a:t> (І. Гете</a:t>
            </a:r>
            <a:r>
              <a:rPr lang="uk-UA" sz="2800" dirty="0">
                <a:solidFill>
                  <a:schemeClr val="bg1"/>
                </a:solidFill>
              </a:rPr>
              <a:t>)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0284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24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НУМЕРОЛОГІЯ  ТА  МИ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НУМЕРОЛОГІЯ  ТА  МИ</dc:title>
  <dc:creator>User</dc:creator>
  <cp:lastModifiedBy>User</cp:lastModifiedBy>
  <cp:revision>2</cp:revision>
  <dcterms:created xsi:type="dcterms:W3CDTF">2018-04-10T09:38:32Z</dcterms:created>
  <dcterms:modified xsi:type="dcterms:W3CDTF">2018-04-10T09:52:51Z</dcterms:modified>
</cp:coreProperties>
</file>