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9" r:id="rId3"/>
    <p:sldId id="256" r:id="rId4"/>
    <p:sldId id="258" r:id="rId5"/>
    <p:sldId id="257" r:id="rId6"/>
    <p:sldId id="260" r:id="rId7"/>
    <p:sldId id="269" r:id="rId8"/>
    <p:sldId id="268" r:id="rId9"/>
    <p:sldId id="267" r:id="rId10"/>
    <p:sldId id="272" r:id="rId11"/>
    <p:sldId id="261" r:id="rId12"/>
    <p:sldId id="271" r:id="rId13"/>
    <p:sldId id="270" r:id="rId14"/>
    <p:sldId id="273" r:id="rId15"/>
    <p:sldId id="274" r:id="rId16"/>
    <p:sldId id="263" r:id="rId17"/>
    <p:sldId id="262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>
      <p:cViewPr varScale="1">
        <p:scale>
          <a:sx n="100" d="100"/>
          <a:sy n="100" d="100"/>
        </p:scale>
        <p:origin x="1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304" y="-27227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5984" y="500042"/>
            <a:ext cx="672171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Segoe Script" pitchFamily="66" charset="0"/>
                <a:ea typeface="Segoe UI Emoji" pitchFamily="34" charset="0"/>
              </a:rPr>
              <a:t>Презентація</a:t>
            </a:r>
            <a:r>
              <a:rPr lang="ru-RU" sz="2800" b="1" dirty="0" smtClean="0">
                <a:latin typeface="Segoe Script" pitchFamily="66" charset="0"/>
                <a:ea typeface="Segoe UI Emoji" pitchFamily="34" charset="0"/>
              </a:rPr>
              <a:t> на тему:</a:t>
            </a:r>
          </a:p>
          <a:p>
            <a:r>
              <a:rPr lang="ru-RU" sz="2800" b="1" dirty="0" smtClean="0">
                <a:latin typeface="Segoe Script" pitchFamily="66" charset="0"/>
                <a:ea typeface="Segoe UI Emoji" pitchFamily="34" charset="0"/>
              </a:rPr>
              <a:t>«ТОП-10 </a:t>
            </a:r>
            <a:r>
              <a:rPr lang="ru-RU" sz="2800" b="1" dirty="0" err="1" smtClean="0">
                <a:latin typeface="Segoe Script" pitchFamily="66" charset="0"/>
                <a:ea typeface="Segoe UI Emoji" pitchFamily="34" charset="0"/>
              </a:rPr>
              <a:t>цікавих</a:t>
            </a:r>
            <a:r>
              <a:rPr lang="ru-RU" sz="2800" b="1" dirty="0" smtClean="0">
                <a:latin typeface="Segoe Script" pitchFamily="66" charset="0"/>
                <a:ea typeface="Segoe UI Emoji" pitchFamily="34" charset="0"/>
              </a:rPr>
              <a:t> </a:t>
            </a:r>
            <a:r>
              <a:rPr lang="ru-RU" sz="2800" b="1" dirty="0" err="1" smtClean="0">
                <a:latin typeface="Segoe Script" pitchFamily="66" charset="0"/>
                <a:ea typeface="Segoe UI Emoji" pitchFamily="34" charset="0"/>
              </a:rPr>
              <a:t>фактів</a:t>
            </a:r>
            <a:endParaRPr lang="ru-RU" sz="2800" b="1" dirty="0" smtClean="0">
              <a:latin typeface="Segoe Script" pitchFamily="66" charset="0"/>
              <a:ea typeface="Segoe UI Emoji" pitchFamily="34" charset="0"/>
            </a:endParaRPr>
          </a:p>
          <a:p>
            <a:r>
              <a:rPr lang="ru-RU" sz="2800" b="1" dirty="0" smtClean="0">
                <a:latin typeface="Segoe Script" pitchFamily="66" charset="0"/>
                <a:ea typeface="Segoe UI Emoji" pitchFamily="34" charset="0"/>
              </a:rPr>
              <a:t>                         про </a:t>
            </a:r>
            <a:r>
              <a:rPr lang="ru-RU" sz="2800" b="1" dirty="0" err="1" smtClean="0">
                <a:latin typeface="Segoe Script" pitchFamily="66" charset="0"/>
                <a:ea typeface="Segoe UI Emoji" pitchFamily="34" charset="0"/>
              </a:rPr>
              <a:t>Піфагора</a:t>
            </a:r>
            <a:r>
              <a:rPr lang="ru-RU" sz="2800" b="1" dirty="0" smtClean="0">
                <a:ea typeface="Segoe UI Emoji" pitchFamily="34" charset="0"/>
              </a:rPr>
              <a:t>»</a:t>
            </a:r>
            <a:endParaRPr lang="ru-RU" sz="2800" dirty="0">
              <a:ea typeface="Segoe UI Emoj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7954" y="5805264"/>
            <a:ext cx="82844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Segoe Script" pitchFamily="66" charset="0"/>
              </a:rPr>
              <a:t>Підготувала</a:t>
            </a:r>
            <a:r>
              <a:rPr lang="ru-RU" sz="2800" b="1" dirty="0" smtClean="0">
                <a:latin typeface="Segoe Script" pitchFamily="66" charset="0"/>
              </a:rPr>
              <a:t> студентка КІТ ДВНЗ</a:t>
            </a:r>
          </a:p>
          <a:p>
            <a:r>
              <a:rPr lang="ru-RU" sz="2800" b="1" dirty="0" smtClean="0">
                <a:latin typeface="Segoe Script" pitchFamily="66" charset="0"/>
              </a:rPr>
              <a:t>«</a:t>
            </a:r>
            <a:r>
              <a:rPr lang="ru-RU" sz="2800" b="1" dirty="0" err="1" smtClean="0">
                <a:latin typeface="Segoe Script" pitchFamily="66" charset="0"/>
              </a:rPr>
              <a:t>ДонНТУ</a:t>
            </a:r>
            <a:r>
              <a:rPr lang="ru-RU" sz="2800" b="1" dirty="0" smtClean="0">
                <a:latin typeface="Segoe Script" pitchFamily="66" charset="0"/>
              </a:rPr>
              <a:t>» </a:t>
            </a:r>
            <a:r>
              <a:rPr lang="ru-RU" sz="2800" b="1" dirty="0" err="1" smtClean="0">
                <a:latin typeface="Segoe Script" pitchFamily="66" charset="0"/>
              </a:rPr>
              <a:t>групи</a:t>
            </a:r>
            <a:r>
              <a:rPr lang="ru-RU" sz="2800" b="1" dirty="0" smtClean="0">
                <a:latin typeface="Segoe Script" pitchFamily="66" charset="0"/>
              </a:rPr>
              <a:t> ЕП 2-1 </a:t>
            </a:r>
            <a:r>
              <a:rPr lang="ru-RU" sz="2800" b="1" dirty="0" err="1" smtClean="0">
                <a:latin typeface="Segoe Script" pitchFamily="66" charset="0"/>
              </a:rPr>
              <a:t>Беляєва</a:t>
            </a:r>
            <a:r>
              <a:rPr lang="ru-RU" sz="2800" b="1" dirty="0" smtClean="0">
                <a:latin typeface="Segoe Script" pitchFamily="66" charset="0"/>
              </a:rPr>
              <a:t> Ганна</a:t>
            </a:r>
          </a:p>
        </p:txBody>
      </p:sp>
      <p:pic>
        <p:nvPicPr>
          <p:cNvPr id="10" name="Рисунок 9" descr="planshetforstud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1643050"/>
            <a:ext cx="3752381" cy="3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473696"/>
            <a:ext cx="615553" cy="624145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9" name="Рисунок 8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214578" y="357166"/>
            <a:ext cx="5929322" cy="407196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643174" y="142873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Script" pitchFamily="34" charset="0"/>
              </a:rPr>
              <a:t>5. Піфагор </a:t>
            </a:r>
            <a:r>
              <a:rPr lang="uk-UA" dirty="0">
                <a:solidFill>
                  <a:schemeClr val="tx2">
                    <a:lumMod val="60000"/>
                    <a:lumOff val="40000"/>
                  </a:schemeClr>
                </a:solidFill>
                <a:latin typeface="Segoe Script" pitchFamily="34" charset="0"/>
              </a:rPr>
              <a:t>був великим оратором. Цікаві факти з життя цієї людини говорять про те, що він навчав тисячі людей цьому мистецтву</a:t>
            </a:r>
            <a:r>
              <a:rPr lang="uk-UA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1" name="Рисунок 10" descr="ukazka0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3143224"/>
            <a:ext cx="2435919" cy="37147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357166"/>
            <a:ext cx="6063023" cy="37147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35896" y="1285860"/>
            <a:ext cx="40324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</a:rPr>
              <a:t>6. Висновок </a:t>
            </a:r>
            <a:r>
              <a:rPr lang="uk-UA" sz="2400" dirty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</a:rPr>
              <a:t>про те, що Земля кругла, дав Піфагор.</a:t>
            </a:r>
            <a:endParaRPr lang="ru-RU" sz="2400" dirty="0">
              <a:solidFill>
                <a:schemeClr val="accent3">
                  <a:lumMod val="75000"/>
                </a:schemeClr>
              </a:solidFill>
              <a:latin typeface="Segoe Script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Segoe Script" pitchFamily="66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1141" y="142852"/>
            <a:ext cx="615553" cy="6241452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7" name="Рисунок 6" descr="0_8af77_79a37733_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162762"/>
            <a:ext cx="3809524" cy="369523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285728"/>
            <a:ext cx="6643702" cy="37158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1000108"/>
            <a:ext cx="482453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7. </a:t>
            </a:r>
            <a:r>
              <a:rPr lang="uk-UA" sz="2400" dirty="0" smtClean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</a:rPr>
              <a:t>Піфагор </a:t>
            </a:r>
            <a:r>
              <a:rPr lang="uk-UA" sz="2400" dirty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</a:rPr>
              <a:t>взяв участь в Олімпійських іграх і виграв у кулачному </a:t>
            </a:r>
            <a:r>
              <a:rPr lang="uk-UA" sz="2400" dirty="0" smtClean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</a:rPr>
              <a:t>бою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 </a:t>
            </a:r>
            <a:b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Segoe Script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1141" y="142852"/>
            <a:ext cx="615553" cy="6241452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7" name="Рисунок 6" descr="noli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2786058"/>
            <a:ext cx="3358758" cy="38385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14314" y="500042"/>
            <a:ext cx="6500826" cy="37203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928671"/>
            <a:ext cx="4464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B0F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> </a:t>
            </a:r>
            <a:br>
              <a:rPr lang="ru-RU" sz="2400" b="1" dirty="0" smtClean="0">
                <a:solidFill>
                  <a:srgbClr val="00B0F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B0F0"/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>8. </a:t>
            </a:r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Script" pitchFamily="34" charset="0"/>
              </a:rPr>
              <a:t>Перша </a:t>
            </a:r>
            <a:r>
              <a:rPr lang="uk-UA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Segoe Script" pitchFamily="34" charset="0"/>
              </a:rPr>
              <a:t>згадка про життя Піфагора стала відома лише через 200 років з дня його </a:t>
            </a:r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Script" pitchFamily="34" charset="0"/>
              </a:rPr>
              <a:t>смерті</a:t>
            </a:r>
            <a:endParaRPr lang="ru-RU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Segoe Script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1141" y="142852"/>
            <a:ext cx="615553" cy="6241452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7" name="Рисунок 6" descr="Y3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500562" y="1161934"/>
            <a:ext cx="3762918" cy="56960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500166" y="357166"/>
            <a:ext cx="5617214" cy="37862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79712" y="1000108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  <a:t> 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9.</a:t>
            </a: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 Піфагора відрізняла гарна пам’ять та 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розвита </a:t>
            </a:r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цікавість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Segoe Script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1141" y="142852"/>
            <a:ext cx="615553" cy="6241452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10" name="Рисунок 9" descr="ukazka0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3044997"/>
            <a:ext cx="2500330" cy="38130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1285860"/>
            <a:ext cx="5617214" cy="27146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991141" y="142852"/>
            <a:ext cx="615553" cy="6241452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1857364"/>
            <a:ext cx="4310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Arial" pitchFamily="34" charset="0"/>
              </a:rPr>
              <a:t>10. </a:t>
            </a:r>
            <a:r>
              <a:rPr lang="uk-UA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Школа, створена Піфагором, була причиною його душевного безладу перед смертю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Segoe Script" pitchFamily="34" charset="0"/>
              <a:cs typeface="Arial" pitchFamily="34" charset="0"/>
            </a:endParaRPr>
          </a:p>
        </p:txBody>
      </p:sp>
      <p:pic>
        <p:nvPicPr>
          <p:cNvPr id="12" name="Рисунок 11" descr="noli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00240"/>
            <a:ext cx="3643306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14414" y="4572008"/>
            <a:ext cx="7643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>
                <a:latin typeface="Segoe Script" pitchFamily="34" charset="0"/>
              </a:rPr>
              <a:t>Кухоль Піфагора.</a:t>
            </a:r>
            <a:endParaRPr lang="ru-RU" sz="1600" dirty="0">
              <a:latin typeface="Segoe Script" pitchFamily="34" charset="0"/>
            </a:endParaRPr>
          </a:p>
          <a:p>
            <a:pPr algn="ctr"/>
            <a:r>
              <a:rPr lang="uk-UA" sz="1600" dirty="0">
                <a:latin typeface="Segoe Script" pitchFamily="34" charset="0"/>
              </a:rPr>
              <a:t>Дуже хитрий винахід. Його не можна налити до країв, тому що весь вміст кухля негайно витече. Рідина повинна бути в ньому тільки до певного рівня. З першого погляду це звичайний кухоль, відрізняє його від інших стовпець у центрі.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Segoe Script" pitchFamily="66" charset="0"/>
            </a:endParaRPr>
          </a:p>
        </p:txBody>
      </p:sp>
      <p:pic>
        <p:nvPicPr>
          <p:cNvPr id="10" name="Рисунок 9" descr="Beker_der_rechtvaardighei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214290"/>
            <a:ext cx="4752974" cy="4170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MTCWeLJJ-H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3786190"/>
            <a:ext cx="6858000" cy="2438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23728" y="620688"/>
            <a:ext cx="58326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Його назвали "</a:t>
            </a:r>
            <a:r>
              <a:rPr lang="uk-UA" dirty="0" err="1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кухолем</a:t>
            </a:r>
            <a:r>
              <a:rPr lang="uk-UA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 жадібності". Навіть сьогодні, у Греції, він користується заслуженим попитом. І тим, хто не знає міри в споживанні алкоголю, він навіть рекомендується.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14480" y="1000108"/>
            <a:ext cx="7143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dirty="0">
                <a:solidFill>
                  <a:schemeClr val="accent2"/>
                </a:solidFill>
                <a:latin typeface="Segoe Script" pitchFamily="34" charset="0"/>
              </a:rPr>
              <a:t>Повинно було пройти двісті років після смерті мислителя, щоб з'явилися перші джерела про його </a:t>
            </a:r>
            <a:r>
              <a:rPr lang="uk-UA" sz="2400" dirty="0" smtClean="0">
                <a:solidFill>
                  <a:schemeClr val="accent2"/>
                </a:solidFill>
                <a:latin typeface="Segoe Script" pitchFamily="34" charset="0"/>
              </a:rPr>
              <a:t>вчення </a:t>
            </a:r>
            <a:r>
              <a:rPr lang="uk-UA" sz="2400" smtClean="0">
                <a:solidFill>
                  <a:schemeClr val="accent2"/>
                </a:solidFill>
                <a:latin typeface="Segoe Script" pitchFamily="34" charset="0"/>
              </a:rPr>
              <a:t>й особистість </a:t>
            </a:r>
            <a:r>
              <a:rPr lang="uk-UA" sz="2400" dirty="0">
                <a:solidFill>
                  <a:schemeClr val="accent2"/>
                </a:solidFill>
                <a:latin typeface="Segoe Script" pitchFamily="34" charset="0"/>
              </a:rPr>
              <a:t>від послідовників. Так що говорити про неупередженість не </a:t>
            </a:r>
            <a:r>
              <a:rPr lang="uk-UA" sz="2400" dirty="0" smtClean="0">
                <a:solidFill>
                  <a:schemeClr val="accent2"/>
                </a:solidFill>
                <a:latin typeface="Segoe Script" pitchFamily="34" charset="0"/>
              </a:rPr>
              <a:t>доводиться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  <p:pic>
        <p:nvPicPr>
          <p:cNvPr id="6" name="Рисунок 5" descr="s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3571876"/>
            <a:ext cx="5500726" cy="30944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008-004-Znamenityj-grecheskij-filosof-i-matematik-Pifagor-Samosskij-imenem.jpg"/>
          <p:cNvPicPr>
            <a:picLocks noChangeAspect="1"/>
          </p:cNvPicPr>
          <p:nvPr/>
        </p:nvPicPr>
        <p:blipFill>
          <a:blip r:embed="rId3"/>
          <a:srcRect l="6855" t="4562" r="10885"/>
          <a:stretch>
            <a:fillRect/>
          </a:stretch>
        </p:blipFill>
        <p:spPr>
          <a:xfrm>
            <a:off x="5714976" y="1214422"/>
            <a:ext cx="3429024" cy="4483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71604" y="928670"/>
            <a:ext cx="75723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Немає більш загадкової </a:t>
            </a:r>
          </a:p>
          <a:p>
            <a:r>
              <a:rPr lang="uk-UA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та великої</a:t>
            </a: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 </a:t>
            </a:r>
          </a:p>
          <a:p>
            <a:r>
              <a:rPr lang="uk-UA" sz="4800" dirty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л</a:t>
            </a:r>
            <a:r>
              <a:rPr lang="uk-UA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юдини </a:t>
            </a:r>
          </a:p>
          <a:p>
            <a:r>
              <a:rPr lang="uk-UA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в світі, </a:t>
            </a:r>
          </a:p>
          <a:p>
            <a:r>
              <a:rPr lang="uk-UA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ніж </a:t>
            </a:r>
          </a:p>
          <a:p>
            <a:r>
              <a:rPr lang="uk-UA" sz="4800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Піфагор</a:t>
            </a:r>
            <a:endParaRPr lang="ru-RU" sz="4800" dirty="0" smtClean="0">
              <a:solidFill>
                <a:schemeClr val="accent4">
                  <a:lumMod val="50000"/>
                </a:schemeClr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463_html_m38896d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928802"/>
            <a:ext cx="2875315" cy="46916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28794" y="514159"/>
            <a:ext cx="6143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Segoe Script" pitchFamily="66" charset="0"/>
              </a:rPr>
              <a:t>Як багато легенд біля його імені та ніхто не відрізнить правду від видумки  </a:t>
            </a:r>
            <a:endParaRPr lang="uk-UA" sz="2400" b="1" dirty="0">
              <a:solidFill>
                <a:schemeClr val="accent4">
                  <a:lumMod val="50000"/>
                </a:schemeClr>
              </a:solidFill>
              <a:latin typeface="Segoe Script" pitchFamily="66" charset="0"/>
            </a:endParaRPr>
          </a:p>
        </p:txBody>
      </p:sp>
      <p:pic>
        <p:nvPicPr>
          <p:cNvPr id="8" name="Рисунок 7" descr="16-PNG's-de-bal_es-de-falas-variados-formas-bal_es-exclama__o-hist_rias-em-quadrinho-NERDSferas (9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81606">
            <a:off x="3463936" y="1886016"/>
            <a:ext cx="4578961" cy="372406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786314" y="2643182"/>
            <a:ext cx="30003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Казали про </a:t>
            </a:r>
            <a:r>
              <a:rPr lang="ru-RU" sz="2000" b="1" i="1" dirty="0" err="1" smtClean="0">
                <a:solidFill>
                  <a:srgbClr val="C00000"/>
                </a:solidFill>
                <a:latin typeface="Segoe Script" pitchFamily="66" charset="0"/>
              </a:rPr>
              <a:t>його</a:t>
            </a:r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Segoe Script" pitchFamily="66" charset="0"/>
              </a:rPr>
              <a:t>здібності</a:t>
            </a:r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Segoe Script" pitchFamily="66" charset="0"/>
              </a:rPr>
              <a:t>керувати</a:t>
            </a:r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 духами, про </a:t>
            </a:r>
            <a:r>
              <a:rPr lang="ru-RU" sz="2000" b="1" i="1" dirty="0" err="1" smtClean="0">
                <a:solidFill>
                  <a:srgbClr val="C00000"/>
                </a:solidFill>
                <a:latin typeface="Segoe Script" pitchFamily="66" charset="0"/>
              </a:rPr>
              <a:t>володіння</a:t>
            </a:r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Segoe Script" pitchFamily="66" charset="0"/>
              </a:rPr>
              <a:t>мовою</a:t>
            </a:r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Segoe Script" pitchFamily="66" charset="0"/>
              </a:rPr>
              <a:t>тварин</a:t>
            </a:r>
            <a:r>
              <a:rPr lang="ru-RU" sz="2000" b="1" i="1" dirty="0" smtClean="0">
                <a:solidFill>
                  <a:srgbClr val="C00000"/>
                </a:solidFill>
                <a:latin typeface="Segoe Script" pitchFamily="66" charset="0"/>
              </a:rPr>
              <a:t>…</a:t>
            </a:r>
            <a:endParaRPr lang="ru-RU" sz="2000" b="1" i="1" dirty="0">
              <a:solidFill>
                <a:srgbClr val="C00000"/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463_html_m38896d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1214422"/>
            <a:ext cx="3082690" cy="5286412"/>
          </a:xfrm>
          <a:prstGeom prst="rect">
            <a:avLst/>
          </a:prstGeom>
        </p:spPr>
      </p:pic>
      <p:pic>
        <p:nvPicPr>
          <p:cNvPr id="6" name="Рисунок 5" descr="16-PNG's-de-bal_es-de-falas-variados-formas-bal_es-exclama__o-hist_rias-em-quadrinho-NERDSferas (9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90593">
            <a:off x="1319189" y="698213"/>
            <a:ext cx="4717313" cy="41046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5984" y="1428736"/>
            <a:ext cx="342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C00000"/>
                </a:solidFill>
                <a:latin typeface="Segoe Script" pitchFamily="66" charset="0"/>
              </a:rPr>
              <a:t>Про вміння зміняти напрямок польоту птиць, про здібності зцілювати людей</a:t>
            </a:r>
            <a:r>
              <a:rPr lang="ru-RU" sz="2000" i="1" dirty="0" smtClean="0">
                <a:solidFill>
                  <a:srgbClr val="C00000"/>
                </a:solidFill>
                <a:latin typeface="Segoe Script" pitchFamily="66" charset="0"/>
              </a:rPr>
              <a:t>…</a:t>
            </a:r>
            <a:endParaRPr lang="ru-RU" sz="2000" i="1" dirty="0">
              <a:solidFill>
                <a:srgbClr val="C00000"/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0747"/>
            <a:ext cx="9144000" cy="6858000"/>
          </a:xfrm>
          <a:prstGeom prst="rect">
            <a:avLst/>
          </a:prstGeom>
        </p:spPr>
      </p:pic>
      <p:pic>
        <p:nvPicPr>
          <p:cNvPr id="5" name="Рисунок 4" descr="1010878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956264"/>
            <a:ext cx="3438294" cy="4758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red_arro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07080">
            <a:off x="3107532" y="-224672"/>
            <a:ext cx="3214686" cy="4000529"/>
          </a:xfrm>
          <a:prstGeom prst="rect">
            <a:avLst/>
          </a:prstGeom>
        </p:spPr>
      </p:pic>
      <p:pic>
        <p:nvPicPr>
          <p:cNvPr id="7" name="Рисунок 6" descr="wYsAO0nOFGr5_pifago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28" y="1976427"/>
            <a:ext cx="3500462" cy="4667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14546" y="270197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>
                <a:solidFill>
                  <a:srgbClr val="FF0000"/>
                </a:solidFill>
                <a:latin typeface="Segoe Script" pitchFamily="34" charset="0"/>
              </a:rPr>
              <a:t>Вже за життя він вважався напівбогом, чудотворцем і абсолютним мудрецем, свого роду Ейнштейном VI століття до нашої </a:t>
            </a:r>
            <a:r>
              <a:rPr lang="uk-UA" sz="2000" dirty="0" smtClean="0">
                <a:solidFill>
                  <a:srgbClr val="FF0000"/>
                </a:solidFill>
                <a:latin typeface="Segoe Script" pitchFamily="34" charset="0"/>
              </a:rPr>
              <a:t>ери</a:t>
            </a:r>
            <a:endParaRPr lang="ru-RU" sz="2000" dirty="0">
              <a:solidFill>
                <a:srgbClr val="002060"/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473696"/>
            <a:ext cx="615553" cy="624145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 smtClean="0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 smtClean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 smtClean="0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187624" y="481220"/>
            <a:ext cx="6500826" cy="3086988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23728" y="1052736"/>
            <a:ext cx="423311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>
                <a:solidFill>
                  <a:srgbClr val="FF0000"/>
                </a:solidFill>
                <a:latin typeface="Segoe Script" pitchFamily="34" charset="0"/>
              </a:rPr>
              <a:t>1.Піфагор першим сказав,  </a:t>
            </a:r>
            <a:endParaRPr lang="uk-UA" sz="2000" dirty="0" smtClean="0">
              <a:solidFill>
                <a:srgbClr val="FF0000"/>
              </a:solidFill>
              <a:latin typeface="Segoe Script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srgbClr val="FF0000"/>
                </a:solidFill>
                <a:latin typeface="Segoe Script" pitchFamily="34" charset="0"/>
              </a:rPr>
              <a:t>що </a:t>
            </a:r>
            <a:r>
              <a:rPr lang="uk-UA" sz="2000" dirty="0">
                <a:solidFill>
                  <a:srgbClr val="FF0000"/>
                </a:solidFill>
                <a:latin typeface="Segoe Script" pitchFamily="34" charset="0"/>
              </a:rPr>
              <a:t>душа людини після </a:t>
            </a:r>
            <a:endParaRPr lang="uk-UA" sz="2000" dirty="0" smtClean="0">
              <a:solidFill>
                <a:srgbClr val="FF0000"/>
              </a:solidFill>
              <a:latin typeface="Segoe Script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srgbClr val="FF0000"/>
                </a:solidFill>
                <a:latin typeface="Segoe Script" pitchFamily="34" charset="0"/>
              </a:rPr>
              <a:t>її</a:t>
            </a:r>
            <a:r>
              <a:rPr lang="uk-UA" sz="2000" dirty="0" smtClean="0">
                <a:solidFill>
                  <a:srgbClr val="FF0000"/>
                </a:solidFill>
                <a:latin typeface="Segoe Script" pitchFamily="34" charset="0"/>
              </a:rPr>
              <a:t> </a:t>
            </a:r>
            <a:r>
              <a:rPr lang="uk-UA" sz="2000" dirty="0">
                <a:solidFill>
                  <a:srgbClr val="FF0000"/>
                </a:solidFill>
                <a:latin typeface="Segoe Script" pitchFamily="34" charset="0"/>
              </a:rPr>
              <a:t> смерті знову </a:t>
            </a:r>
            <a:endParaRPr lang="uk-UA" sz="2000" dirty="0" smtClean="0">
              <a:solidFill>
                <a:srgbClr val="FF0000"/>
              </a:solidFill>
              <a:latin typeface="Segoe Script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srgbClr val="FF0000"/>
                </a:solidFill>
                <a:latin typeface="Segoe Script" pitchFamily="34" charset="0"/>
              </a:rPr>
              <a:t>відроджується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  <p:pic>
        <p:nvPicPr>
          <p:cNvPr id="7" name="Рисунок 6" descr="0_8af77_79a37733_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977870" y="2986985"/>
            <a:ext cx="3809524" cy="36952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473696"/>
            <a:ext cx="615553" cy="624145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9" name="Рисунок 8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428860" y="357166"/>
            <a:ext cx="6500826" cy="3676628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488" y="1000109"/>
            <a:ext cx="466684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>2.</a:t>
            </a:r>
            <a:r>
              <a:rPr lang="uk-UA" sz="2000" dirty="0" smtClean="0">
                <a:solidFill>
                  <a:schemeClr val="accent2"/>
                </a:solidFill>
                <a:latin typeface="Segoe Script" pitchFamily="34" charset="0"/>
              </a:rPr>
              <a:t>Ще </a:t>
            </a:r>
            <a:r>
              <a:rPr lang="uk-UA" sz="2000" dirty="0">
                <a:solidFill>
                  <a:schemeClr val="accent2"/>
                </a:solidFill>
                <a:latin typeface="Segoe Script" pitchFamily="34" charset="0"/>
              </a:rPr>
              <a:t>до народження Піфагора його батько знав, що він стане великою людиною. Це було передбачено провидицею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  <p:pic>
        <p:nvPicPr>
          <p:cNvPr id="8" name="Рисунок 7" descr="Fixies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86512" y="3214685"/>
            <a:ext cx="2857488" cy="34247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473696"/>
            <a:ext cx="615553" cy="624145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8" name="Рисунок 7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1214422"/>
            <a:ext cx="5038386" cy="3515615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93481" y="1654063"/>
            <a:ext cx="352839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Рідний </a:t>
            </a:r>
            <a:r>
              <a:rPr lang="uk-UA" sz="2000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острів Піфагор залишився у віці 18 років і повернувся 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туди лише у </a:t>
            </a:r>
            <a:r>
              <a:rPr lang="uk-UA" sz="2000" dirty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віці 56 років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.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  <p:pic>
        <p:nvPicPr>
          <p:cNvPr id="7" name="Рисунок 6" descr="Fixies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6" y="1428736"/>
            <a:ext cx="329565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473696"/>
            <a:ext cx="615553" cy="624145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ТОП-10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фактів</a:t>
            </a:r>
            <a:r>
              <a:rPr lang="ru-RU" sz="2800" b="1" dirty="0">
                <a:solidFill>
                  <a:srgbClr val="0070C0"/>
                </a:solidFill>
                <a:latin typeface="Segoe Script" pitchFamily="66" charset="0"/>
              </a:rPr>
              <a:t> про </a:t>
            </a:r>
            <a:r>
              <a:rPr lang="ru-RU" sz="2800" b="1" dirty="0" err="1">
                <a:solidFill>
                  <a:srgbClr val="0070C0"/>
                </a:solidFill>
                <a:latin typeface="Segoe Script" pitchFamily="66" charset="0"/>
              </a:rPr>
              <a:t>Піфагора</a:t>
            </a:r>
            <a:endParaRPr lang="ru-RU" sz="2800" dirty="0">
              <a:solidFill>
                <a:srgbClr val="0070C0"/>
              </a:solidFill>
              <a:latin typeface="Segoe Script" pitchFamily="66" charset="0"/>
            </a:endParaRPr>
          </a:p>
        </p:txBody>
      </p:sp>
      <p:pic>
        <p:nvPicPr>
          <p:cNvPr id="9" name="Рисунок 8" descr="free-vector-dialog-box-104-models-png_001467_Media_Militia_Thought_and_Speech_Bubbles-0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214578" y="357166"/>
            <a:ext cx="5929322" cy="4071966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43808" y="512747"/>
            <a:ext cx="41570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Segoe Script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lang="uk-UA" sz="2000" dirty="0" smtClean="0">
                <a:solidFill>
                  <a:schemeClr val="accent1"/>
                </a:solidFill>
                <a:latin typeface="Segoe Script" pitchFamily="34" charset="0"/>
              </a:rPr>
              <a:t>Ім'я </a:t>
            </a:r>
            <a:r>
              <a:rPr lang="uk-UA" sz="2000" dirty="0">
                <a:solidFill>
                  <a:schemeClr val="accent1"/>
                </a:solidFill>
                <a:latin typeface="Segoe Script" pitchFamily="34" charset="0"/>
              </a:rPr>
              <a:t>Піфагора славиться його теоремою. І це найбільше досягнення цієї людини. Ось про це йдеться в біографії Піфагора. Це також підтверджують цікаві факти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>.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Segoe Script" pitchFamily="66" charset="0"/>
                <a:ea typeface="Times New Roman" pitchFamily="18" charset="0"/>
                <a:cs typeface="Arial" pitchFamily="34" charset="0"/>
              </a:rPr>
            </a:b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66" charset="0"/>
              <a:cs typeface="Arial" pitchFamily="34" charset="0"/>
            </a:endParaRPr>
          </a:p>
        </p:txBody>
      </p:sp>
      <p:pic>
        <p:nvPicPr>
          <p:cNvPr id="8" name="Рисунок 7" descr="Y3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857884" y="1609725"/>
            <a:ext cx="3467100" cy="52482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295</Words>
  <Application>Microsoft Office PowerPoint</Application>
  <PresentationFormat>Экран (4:3)</PresentationFormat>
  <Paragraphs>44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Segoe Script</vt:lpstr>
      <vt:lpstr>Segoe UI Emoji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Наталья</cp:lastModifiedBy>
  <cp:revision>12</cp:revision>
  <dcterms:created xsi:type="dcterms:W3CDTF">2018-03-27T16:10:25Z</dcterms:created>
  <dcterms:modified xsi:type="dcterms:W3CDTF">2019-02-04T07:22:54Z</dcterms:modified>
</cp:coreProperties>
</file>