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theme/theme3.xml" ContentType="application/vnd.openxmlformats-officedocument.theme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theme/theme4.xml" ContentType="application/vnd.openxmlformats-officedocument.theme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5.xml" ContentType="application/vnd.openxmlformats-officedocument.theme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theme/theme6.xml" ContentType="application/vnd.openxmlformats-officedocument.theme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theme/theme7.xml" ContentType="application/vnd.openxmlformats-officedocument.theme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theme/theme8.xml" ContentType="application/vnd.openxmlformats-officedocument.theme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theme/theme9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96" r:id="rId2"/>
    <p:sldMasterId id="2147483720" r:id="rId3"/>
    <p:sldMasterId id="2147483738" r:id="rId4"/>
    <p:sldMasterId id="2147483767" r:id="rId5"/>
    <p:sldMasterId id="2147483801" r:id="rId6"/>
    <p:sldMasterId id="2147483819" r:id="rId7"/>
    <p:sldMasterId id="2147483831" r:id="rId8"/>
    <p:sldMasterId id="2147483843" r:id="rId9"/>
  </p:sldMasterIdLst>
  <p:sldIdLst>
    <p:sldId id="256" r:id="rId10"/>
    <p:sldId id="258" r:id="rId11"/>
    <p:sldId id="259" r:id="rId12"/>
    <p:sldId id="260" r:id="rId13"/>
    <p:sldId id="261" r:id="rId14"/>
    <p:sldId id="262" r:id="rId15"/>
    <p:sldId id="263" r:id="rId16"/>
    <p:sldId id="264" r:id="rId17"/>
    <p:sldId id="257" r:id="rId1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78" d="100"/>
          <a:sy n="78" d="100"/>
        </p:scale>
        <p:origin x="-90" y="-50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" Target="slides/slide4.xml"/><Relationship Id="rId18" Type="http://schemas.openxmlformats.org/officeDocument/2006/relationships/slide" Target="slides/slide9.xml"/><Relationship Id="rId3" Type="http://schemas.openxmlformats.org/officeDocument/2006/relationships/slideMaster" Target="slideMasters/slideMaster3.xml"/><Relationship Id="rId21" Type="http://schemas.openxmlformats.org/officeDocument/2006/relationships/theme" Target="theme/theme1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3.xml"/><Relationship Id="rId17" Type="http://schemas.openxmlformats.org/officeDocument/2006/relationships/slide" Target="slides/slide8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7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2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6.xml"/><Relationship Id="rId10" Type="http://schemas.openxmlformats.org/officeDocument/2006/relationships/slide" Target="slides/slide1.xml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5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0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9.xml"/></Relationships>
</file>

<file path=ppt/slideLayouts/_rels/slideLayout10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9.xml"/></Relationships>
</file>

<file path=ppt/slideLayouts/_rels/slideLayout10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9.xml"/></Relationships>
</file>

<file path=ppt/slideLayouts/_rels/slideLayout10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9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9.xml"/></Relationships>
</file>

<file path=ppt/slideLayouts/_rels/slideLayout1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9.xml"/></Relationships>
</file>

<file path=ppt/slideLayouts/_rels/slideLayout1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9.xml"/></Relationships>
</file>

<file path=ppt/slideLayouts/_rels/slideLayout1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9.xml"/></Relationships>
</file>

<file path=ppt/slideLayouts/_rels/slideLayout1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9.xml"/></Relationships>
</file>

<file path=ppt/slideLayouts/_rels/slideLayout1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9.xml"/></Relationships>
</file>

<file path=ppt/slideLayouts/_rels/slideLayout1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9.xml"/></Relationships>
</file>

<file path=ppt/slideLayouts/_rels/slideLayout1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9.xml"/></Relationships>
</file>

<file path=ppt/slideLayouts/_rels/slideLayout1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9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9.xml"/></Relationships>
</file>

<file path=ppt/slideLayouts/_rels/slideLayout1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9.xml"/></Relationships>
</file>

<file path=ppt/slideLayouts/_rels/slideLayout1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9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1122363"/>
            <a:ext cx="103632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1B8A26-A332-4DBD-988F-5CBA241E906E}" type="datetimeFigureOut">
              <a:rPr lang="ru-RU" smtClean="0"/>
              <a:t>30.01.2019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526BCE-F042-4D95-9664-3D586A308A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3085195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1B8A26-A332-4DBD-988F-5CBA241E906E}" type="datetimeFigureOut">
              <a:rPr lang="ru-RU" smtClean="0"/>
              <a:t>30.01.2019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526BCE-F042-4D95-9664-3D586A308A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27152655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1B8A26-A332-4DBD-988F-5CBA241E906E}" type="datetimeFigureOut">
              <a:rPr lang="ru-RU" smtClean="0"/>
              <a:t>30.01.2019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526BCE-F042-4D95-9664-3D586A308A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672510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1B8A26-A332-4DBD-988F-5CBA241E906E}" type="datetimeFigureOut">
              <a:rPr lang="ru-RU" smtClean="0"/>
              <a:t>30.01.2019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526BCE-F042-4D95-9664-3D586A308A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81344964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9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1B8A26-A332-4DBD-988F-5CBA241E906E}" type="datetimeFigureOut">
              <a:rPr lang="ru-RU" smtClean="0"/>
              <a:t>30.01.2019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526BCE-F042-4D95-9664-3D586A308A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10096227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9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1B8A26-A332-4DBD-988F-5CBA241E906E}" type="datetimeFigureOut">
              <a:rPr lang="ru-RU" smtClean="0"/>
              <a:t>30.01.2019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526BCE-F042-4D95-9664-3D586A308A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79523488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1B8A26-A332-4DBD-988F-5CBA241E906E}" type="datetimeFigureOut">
              <a:rPr lang="ru-RU" smtClean="0"/>
              <a:t>30.01.2019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526BCE-F042-4D95-9664-3D586A308A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31569717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2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2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1B8A26-A332-4DBD-988F-5CBA241E906E}" type="datetimeFigureOut">
              <a:rPr lang="ru-RU" smtClean="0"/>
              <a:t>30.01.2019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526BCE-F042-4D95-9664-3D586A308A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99191044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Title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962399" y="1964267"/>
            <a:ext cx="7197726" cy="2421464"/>
          </a:xfrm>
        </p:spPr>
        <p:txBody>
          <a:bodyPr anchor="b">
            <a:normAutofit/>
          </a:bodyPr>
          <a:lstStyle>
            <a:lvl1pPr algn="r">
              <a:defRPr sz="48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962399" y="4385732"/>
            <a:ext cx="7197726" cy="1405467"/>
          </a:xfrm>
        </p:spPr>
        <p:txBody>
          <a:bodyPr anchor="t">
            <a:normAutofit/>
          </a:bodyPr>
          <a:lstStyle>
            <a:lvl1pPr marL="0" indent="0" algn="r">
              <a:buNone/>
              <a:defRPr sz="1800" cap="all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932558" y="5870575"/>
            <a:ext cx="1600200" cy="377825"/>
          </a:xfrm>
        </p:spPr>
        <p:txBody>
          <a:bodyPr/>
          <a:lstStyle/>
          <a:p>
            <a:fld id="{671B8A26-A332-4DBD-988F-5CBA241E906E}" type="datetimeFigureOut">
              <a:rPr lang="ru-RU" smtClean="0"/>
              <a:t>30.01.2019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962399" y="5870575"/>
            <a:ext cx="4893958" cy="3778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08958" y="5870575"/>
            <a:ext cx="551167" cy="377825"/>
          </a:xfrm>
        </p:spPr>
        <p:txBody>
          <a:bodyPr/>
          <a:lstStyle/>
          <a:p>
            <a:fld id="{EE526BCE-F042-4D95-9664-3D586A308A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0609718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1B8A26-A332-4DBD-988F-5CBA241E906E}" type="datetimeFigureOut">
              <a:rPr lang="ru-RU" smtClean="0"/>
              <a:t>30.01.2019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526BCE-F042-4D95-9664-3D586A308A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2231056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3308581"/>
            <a:ext cx="10131427" cy="1468800"/>
          </a:xfrm>
        </p:spPr>
        <p:txBody>
          <a:bodyPr anchor="b"/>
          <a:lstStyle>
            <a:lvl1pPr algn="l">
              <a:defRPr sz="40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799" y="4777381"/>
            <a:ext cx="1013142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 cap="all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1B8A26-A332-4DBD-988F-5CBA241E906E}" type="datetimeFigureOut">
              <a:rPr lang="ru-RU" smtClean="0"/>
              <a:t>30.01.2019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526BCE-F042-4D95-9664-3D586A308A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68452276"/>
      </p:ext>
    </p:extLst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2" y="2142067"/>
            <a:ext cx="4995334" cy="3649134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21895" y="2142067"/>
            <a:ext cx="4995332" cy="3649133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1B8A26-A332-4DBD-988F-5CBA241E906E}" type="datetimeFigureOut">
              <a:rPr lang="ru-RU" smtClean="0"/>
              <a:t>30.01.2019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526BCE-F042-4D95-9664-3D586A308A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731857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2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2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1B8A26-A332-4DBD-988F-5CBA241E906E}" type="datetimeFigureOut">
              <a:rPr lang="ru-RU" smtClean="0"/>
              <a:t>30.01.2019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526BCE-F042-4D95-9664-3D586A308A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1497150"/>
      </p:ext>
    </p:extLst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973670" y="2218267"/>
            <a:ext cx="470905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5801" y="2870201"/>
            <a:ext cx="4996923" cy="2920998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6096003" y="2226734"/>
            <a:ext cx="4722813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23483" y="2870201"/>
            <a:ext cx="4995334" cy="2920998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1B8A26-A332-4DBD-988F-5CBA241E906E}" type="datetimeFigureOut">
              <a:rPr lang="ru-RU" smtClean="0"/>
              <a:t>30.01.2019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526BCE-F042-4D95-9664-3D586A308A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20046937"/>
      </p:ext>
    </p:extLst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1B8A26-A332-4DBD-988F-5CBA241E906E}" type="datetimeFigureOut">
              <a:rPr lang="ru-RU" smtClean="0"/>
              <a:t>30.01.2019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526BCE-F042-4D95-9664-3D586A308A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59721667"/>
      </p:ext>
    </p:extLst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1B8A26-A332-4DBD-988F-5CBA241E906E}" type="datetimeFigureOut">
              <a:rPr lang="ru-RU" smtClean="0"/>
              <a:t>30.01.2019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526BCE-F042-4D95-9664-3D586A308A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8961627"/>
      </p:ext>
    </p:extLst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074333"/>
            <a:ext cx="3680885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48201" y="609601"/>
            <a:ext cx="6169026" cy="5181600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3445933"/>
            <a:ext cx="3680885" cy="1828800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1B8A26-A332-4DBD-988F-5CBA241E906E}" type="datetimeFigureOut">
              <a:rPr lang="ru-RU" smtClean="0"/>
              <a:t>30.01.2019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526BCE-F042-4D95-9664-3D586A308A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94669814"/>
      </p:ext>
    </p:extLst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600200"/>
            <a:ext cx="6164653" cy="13716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536253" y="914400"/>
            <a:ext cx="3280974" cy="4572000"/>
          </a:xfrm>
          <a:prstGeom prst="roundRect">
            <a:avLst>
              <a:gd name="adj" fmla="val 4280"/>
            </a:avLst>
          </a:prstGeom>
          <a:ln w="50800" cap="sq" cmpd="dbl">
            <a:gradFill flip="none" rotWithShape="1">
              <a:gsLst>
                <a:gs pos="0">
                  <a:srgbClr val="FFFFFF"/>
                </a:gs>
                <a:gs pos="100000">
                  <a:schemeClr val="tx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2971800"/>
            <a:ext cx="6164653" cy="1828800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1B8A26-A332-4DBD-988F-5CBA241E906E}" type="datetimeFigureOut">
              <a:rPr lang="ru-RU" smtClean="0"/>
              <a:t>30.01.2019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526BCE-F042-4D95-9664-3D586A308A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41686686"/>
      </p:ext>
    </p:extLst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4732865"/>
            <a:ext cx="1013142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371600" y="932112"/>
            <a:ext cx="8759827" cy="3164976"/>
          </a:xfrm>
          <a:prstGeom prst="roundRect">
            <a:avLst>
              <a:gd name="adj" fmla="val 4380"/>
            </a:avLst>
          </a:prstGeom>
          <a:ln w="50800" cap="sq" cmpd="dbl">
            <a:gradFill flip="none" rotWithShape="1">
              <a:gsLst>
                <a:gs pos="0">
                  <a:srgbClr val="FFFFFF"/>
                </a:gs>
                <a:gs pos="100000">
                  <a:schemeClr val="tx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5299603"/>
            <a:ext cx="10131427" cy="49371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1B8A26-A332-4DBD-988F-5CBA241E906E}" type="datetimeFigureOut">
              <a:rPr lang="ru-RU" smtClean="0"/>
              <a:t>30.01.2019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526BCE-F042-4D95-9664-3D586A308A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76947581"/>
      </p:ext>
    </p:extLst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1" y="609601"/>
            <a:ext cx="10131427" cy="3124199"/>
          </a:xfrm>
        </p:spPr>
        <p:txBody>
          <a:bodyPr anchor="ctr">
            <a:normAutofit/>
          </a:bodyPr>
          <a:lstStyle>
            <a:lvl1pPr algn="l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10131428" cy="1447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1B8A26-A332-4DBD-988F-5CBA241E906E}" type="datetimeFigureOut">
              <a:rPr lang="ru-RU" smtClean="0"/>
              <a:t>30.01.2019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526BCE-F042-4D95-9664-3D586A308A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57043407"/>
      </p:ext>
    </p:extLst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10237867" y="274320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88275" y="823337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2267" y="609601"/>
            <a:ext cx="9550399" cy="2743199"/>
          </a:xfrm>
        </p:spPr>
        <p:txBody>
          <a:bodyPr anchor="ctr">
            <a:normAutofit/>
          </a:bodyPr>
          <a:lstStyle>
            <a:lvl1pPr algn="l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097875" y="3352800"/>
            <a:ext cx="9339184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7465" y="4343400"/>
            <a:ext cx="10152367" cy="1447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1B8A26-A332-4DBD-988F-5CBA241E906E}" type="datetimeFigureOut">
              <a:rPr lang="ru-RU" smtClean="0"/>
              <a:t>30.01.2019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526BCE-F042-4D95-9664-3D586A308A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22108759"/>
      </p:ext>
    </p:extLst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2" y="3308581"/>
            <a:ext cx="10131425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1" y="4777381"/>
            <a:ext cx="10131426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1B8A26-A332-4DBD-988F-5CBA241E906E}" type="datetimeFigureOut">
              <a:rPr lang="ru-RU" smtClean="0"/>
              <a:t>30.01.2019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526BCE-F042-4D95-9664-3D586A308A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30961989"/>
      </p:ext>
    </p:extLst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10237867" y="274320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88275" y="823337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992267" y="609601"/>
            <a:ext cx="9550399" cy="2743199"/>
          </a:xfrm>
        </p:spPr>
        <p:txBody>
          <a:bodyPr anchor="ctr">
            <a:normAutofit/>
          </a:bodyPr>
          <a:lstStyle>
            <a:lvl1pPr algn="l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5800" y="3886200"/>
            <a:ext cx="10135436" cy="8890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799" y="4775200"/>
            <a:ext cx="10135436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1B8A26-A332-4DBD-988F-5CBA241E906E}" type="datetimeFigureOut">
              <a:rPr lang="ru-RU" smtClean="0"/>
              <a:t>30.01.2019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526BCE-F042-4D95-9664-3D586A308A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8899422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1122363"/>
            <a:ext cx="103632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1B8A26-A332-4DBD-988F-5CBA241E906E}" type="datetimeFigureOut">
              <a:rPr lang="ru-RU" smtClean="0"/>
              <a:t>30.01.2019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526BCE-F042-4D95-9664-3D586A308A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35414780"/>
      </p:ext>
    </p:extLst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1" y="609601"/>
            <a:ext cx="10131427" cy="2743199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5801" y="3505200"/>
            <a:ext cx="10131428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8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10131428" cy="14478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1B8A26-A332-4DBD-988F-5CBA241E906E}" type="datetimeFigureOut">
              <a:rPr lang="ru-RU" smtClean="0"/>
              <a:t>30.01.2019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526BCE-F042-4D95-9664-3D586A308A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68973065"/>
      </p:ext>
    </p:extLst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1B8A26-A332-4DBD-988F-5CBA241E906E}" type="datetimeFigureOut">
              <a:rPr lang="ru-RU" smtClean="0"/>
              <a:t>30.01.2019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526BCE-F042-4D95-9664-3D586A308AD7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685801" y="609600"/>
            <a:ext cx="10131425" cy="145626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09496660"/>
      </p:ext>
    </p:extLst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58675" y="609599"/>
            <a:ext cx="2158552" cy="5181601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7832116" cy="518160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1B8A26-A332-4DBD-988F-5CBA241E906E}" type="datetimeFigureOut">
              <a:rPr lang="ru-RU" smtClean="0"/>
              <a:t>30.01.2019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526BCE-F042-4D95-9664-3D586A308A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263891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1B8A26-A332-4DBD-988F-5CBA241E906E}" type="datetimeFigureOut">
              <a:rPr lang="ru-RU" smtClean="0"/>
              <a:t>30.01.2019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526BCE-F042-4D95-9664-3D586A308A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3787826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42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67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1B8A26-A332-4DBD-988F-5CBA241E906E}" type="datetimeFigureOut">
              <a:rPr lang="ru-RU" smtClean="0"/>
              <a:t>30.01.2019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526BCE-F042-4D95-9664-3D586A308A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621252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1B8A26-A332-4DBD-988F-5CBA241E906E}" type="datetimeFigureOut">
              <a:rPr lang="ru-RU" smtClean="0"/>
              <a:t>30.01.2019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526BCE-F042-4D95-9664-3D586A308A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4315831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9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2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2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1B8A26-A332-4DBD-988F-5CBA241E906E}" type="datetimeFigureOut">
              <a:rPr lang="ru-RU" smtClean="0"/>
              <a:t>30.01.2019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526BCE-F042-4D95-9664-3D586A308A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838702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1B8A26-A332-4DBD-988F-5CBA241E906E}" type="datetimeFigureOut">
              <a:rPr lang="ru-RU" smtClean="0"/>
              <a:t>30.01.2019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526BCE-F042-4D95-9664-3D586A308A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7817343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1B8A26-A332-4DBD-988F-5CBA241E906E}" type="datetimeFigureOut">
              <a:rPr lang="ru-RU" smtClean="0"/>
              <a:t>30.01.2019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526BCE-F042-4D95-9664-3D586A308A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7859793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9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1B8A26-A332-4DBD-988F-5CBA241E906E}" type="datetimeFigureOut">
              <a:rPr lang="ru-RU" smtClean="0"/>
              <a:t>30.01.2019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526BCE-F042-4D95-9664-3D586A308A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706687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1B8A26-A332-4DBD-988F-5CBA241E906E}" type="datetimeFigureOut">
              <a:rPr lang="ru-RU" smtClean="0"/>
              <a:t>30.01.2019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526BCE-F042-4D95-9664-3D586A308A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9181663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9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1B8A26-A332-4DBD-988F-5CBA241E906E}" type="datetimeFigureOut">
              <a:rPr lang="ru-RU" smtClean="0"/>
              <a:t>30.01.2019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526BCE-F042-4D95-9664-3D586A308A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4492613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1B8A26-A332-4DBD-988F-5CBA241E906E}" type="datetimeFigureOut">
              <a:rPr lang="ru-RU" smtClean="0"/>
              <a:t>30.01.2019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526BCE-F042-4D95-9664-3D586A308A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3641961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2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2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1B8A26-A332-4DBD-988F-5CBA241E906E}" type="datetimeFigureOut">
              <a:rPr lang="ru-RU" smtClean="0"/>
              <a:t>30.01.2019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526BCE-F042-4D95-9664-3D586A308A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076732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51012" y="609601"/>
            <a:ext cx="8676222" cy="3200400"/>
          </a:xfrm>
        </p:spPr>
        <p:txBody>
          <a:bodyPr anchor="b">
            <a:normAutofit/>
          </a:bodyPr>
          <a:lstStyle>
            <a:lvl1pPr algn="ctr">
              <a:defRPr sz="4800">
                <a:effectLst>
                  <a:glow rad="38100">
                    <a:schemeClr val="bg1">
                      <a:lumMod val="65000"/>
                      <a:lumOff val="35000"/>
                      <a:alpha val="50000"/>
                    </a:schemeClr>
                  </a:glow>
                  <a:outerShdw blurRad="28575" dist="31750" dir="132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51012" y="3886200"/>
            <a:ext cx="8676222" cy="1905000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1B8A26-A332-4DBD-988F-5CBA241E906E}" type="datetimeFigureOut">
              <a:rPr lang="ru-RU" smtClean="0"/>
              <a:t>30.01.2019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526BCE-F042-4D95-9664-3D586A308A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9428384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1B8A26-A332-4DBD-988F-5CBA241E906E}" type="datetimeFigureOut">
              <a:rPr lang="ru-RU" smtClean="0"/>
              <a:t>30.01.2019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526BCE-F042-4D95-9664-3D586A308A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55039723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51013" y="3308581"/>
            <a:ext cx="8686800" cy="1468800"/>
          </a:xfrm>
        </p:spPr>
        <p:txBody>
          <a:bodyPr anchor="b"/>
          <a:lstStyle>
            <a:lvl1pPr algn="r">
              <a:defRPr sz="40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51011" y="4777381"/>
            <a:ext cx="8686801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2000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1B8A26-A332-4DBD-988F-5CBA241E906E}" type="datetimeFigureOut">
              <a:rPr lang="ru-RU" smtClean="0"/>
              <a:t>30.01.2019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526BCE-F042-4D95-9664-3D586A308A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978325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41412" y="2666999"/>
            <a:ext cx="4876800" cy="3124201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0612" y="2667000"/>
            <a:ext cx="4876800" cy="3124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1B8A26-A332-4DBD-988F-5CBA241E906E}" type="datetimeFigureOut">
              <a:rPr lang="ru-RU" smtClean="0"/>
              <a:t>30.01.2019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526BCE-F042-4D95-9664-3D586A308A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83929410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29280" y="2658533"/>
            <a:ext cx="4588931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1412" y="3243262"/>
            <a:ext cx="4876800" cy="2547937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43133" y="2667000"/>
            <a:ext cx="4604280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0612" y="3243262"/>
            <a:ext cx="4876801" cy="2547937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1B8A26-A332-4DBD-988F-5CBA241E906E}" type="datetimeFigureOut">
              <a:rPr lang="ru-RU" smtClean="0"/>
              <a:t>30.01.2019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526BCE-F042-4D95-9664-3D586A308A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17806106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1B8A26-A332-4DBD-988F-5CBA241E906E}" type="datetimeFigureOut">
              <a:rPr lang="ru-RU" smtClean="0"/>
              <a:t>30.01.2019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526BCE-F042-4D95-9664-3D586A308A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02922769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1B8A26-A332-4DBD-988F-5CBA241E906E}" type="datetimeFigureOut">
              <a:rPr lang="ru-RU" smtClean="0"/>
              <a:t>30.01.2019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526BCE-F042-4D95-9664-3D586A308A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929925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42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67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1B8A26-A332-4DBD-988F-5CBA241E906E}" type="datetimeFigureOut">
              <a:rPr lang="ru-RU" smtClean="0"/>
              <a:t>30.01.2019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526BCE-F042-4D95-9664-3D586A308A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05947079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1600200"/>
            <a:ext cx="3549121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03812" y="609601"/>
            <a:ext cx="5943601" cy="51816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1" y="2971800"/>
            <a:ext cx="3549121" cy="1828800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1B8A26-A332-4DBD-988F-5CBA241E906E}" type="datetimeFigureOut">
              <a:rPr lang="ru-RU" smtClean="0"/>
              <a:t>30.01.2019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526BCE-F042-4D95-9664-3D586A308A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02459409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1600200"/>
            <a:ext cx="5334001" cy="13716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33733" y="-18288"/>
            <a:ext cx="3276599" cy="6903720"/>
          </a:xfr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080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1" y="2971800"/>
            <a:ext cx="5334001" cy="1828800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399212" y="5883275"/>
            <a:ext cx="914400" cy="365125"/>
          </a:xfrm>
        </p:spPr>
        <p:txBody>
          <a:bodyPr/>
          <a:lstStyle/>
          <a:p>
            <a:fld id="{671B8A26-A332-4DBD-988F-5CBA241E906E}" type="datetimeFigureOut">
              <a:rPr lang="ru-RU" smtClean="0"/>
              <a:t>30.01.2019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141412" y="5883275"/>
            <a:ext cx="5105400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42612" y="5883275"/>
            <a:ext cx="322567" cy="365125"/>
          </a:xfrm>
        </p:spPr>
        <p:txBody>
          <a:bodyPr/>
          <a:lstStyle/>
          <a:p>
            <a:fld id="{EE526BCE-F042-4D95-9664-3D586A308A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65691995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4732865"/>
            <a:ext cx="99060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979612" y="932112"/>
            <a:ext cx="8225944" cy="3164976"/>
          </a:xfrm>
          <a:prstGeom prst="roundRect">
            <a:avLst>
              <a:gd name="adj" fmla="val 43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3" y="5299603"/>
            <a:ext cx="9906000" cy="493712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1B8A26-A332-4DBD-988F-5CBA241E906E}" type="datetimeFigureOut">
              <a:rPr lang="ru-RU" smtClean="0"/>
              <a:t>30.01.2019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526BCE-F042-4D95-9664-3D586A308A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42687679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2" y="609601"/>
            <a:ext cx="9905999" cy="3124199"/>
          </a:xfrm>
        </p:spPr>
        <p:txBody>
          <a:bodyPr anchor="ctr">
            <a:normAutofit/>
          </a:bodyPr>
          <a:lstStyle>
            <a:lvl1pPr algn="l">
              <a:defRPr sz="32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1" y="4343400"/>
            <a:ext cx="9906000" cy="1447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1B8A26-A332-4DBD-988F-5CBA241E906E}" type="datetimeFigureOut">
              <a:rPr lang="ru-RU" smtClean="0"/>
              <a:t>30.01.2019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526BCE-F042-4D95-9664-3D586A308A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73892003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836612" y="78682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accent1"/>
                </a:solidFill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437812" y="274320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accent1"/>
                </a:solidFill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609601"/>
            <a:ext cx="9296398" cy="2743199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1" y="4343400"/>
            <a:ext cx="9906000" cy="14478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buNone/>
              <a:defRPr lang="en-US" sz="2000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1B8A26-A332-4DBD-988F-5CBA241E906E}" type="datetimeFigureOut">
              <a:rPr lang="ru-RU" smtClean="0"/>
              <a:t>30.01.2019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526BCE-F042-4D95-9664-3D586A308A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30342351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2" y="3308581"/>
            <a:ext cx="9906000" cy="1468800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0" y="4777381"/>
            <a:ext cx="9906001" cy="860400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defRPr lang="en-US" sz="2000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1B8A26-A332-4DBD-988F-5CBA241E906E}" type="datetimeFigureOut">
              <a:rPr lang="ru-RU" smtClean="0"/>
              <a:t>30.01.2019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526BCE-F042-4D95-9664-3D586A308A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7464605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836612" y="78682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accent1"/>
                </a:solidFill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437812" y="274320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accent1"/>
                </a:solidFill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609601"/>
            <a:ext cx="9296398" cy="2743199"/>
          </a:xfrm>
        </p:spPr>
        <p:txBody>
          <a:bodyPr anchor="ctr">
            <a:normAutofit/>
          </a:bodyPr>
          <a:lstStyle>
            <a:lvl1pPr algn="l">
              <a:defRPr sz="3200" b="0" cap="all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41412" y="3886200"/>
            <a:ext cx="9906000" cy="8890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1" y="4775200"/>
            <a:ext cx="9906000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1B8A26-A332-4DBD-988F-5CBA241E906E}" type="datetimeFigureOut">
              <a:rPr lang="ru-RU" smtClean="0"/>
              <a:t>30.01.2019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526BCE-F042-4D95-9664-3D586A308A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65830294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2" y="609601"/>
            <a:ext cx="9905999" cy="2743199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41412" y="3505200"/>
            <a:ext cx="9906000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800" b="0" cap="all" dirty="0">
                <a:ln w="3175" cmpd="sng">
                  <a:noFill/>
                </a:ln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1" y="4343400"/>
            <a:ext cx="9906000" cy="14478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1B8A26-A332-4DBD-988F-5CBA241E906E}" type="datetimeFigureOut">
              <a:rPr lang="ru-RU" smtClean="0"/>
              <a:t>30.01.2019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526BCE-F042-4D95-9664-3D586A308A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80720631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9905998" cy="1905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1B8A26-A332-4DBD-988F-5CBA241E906E}" type="datetimeFigureOut">
              <a:rPr lang="ru-RU" smtClean="0"/>
              <a:t>30.01.2019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526BCE-F042-4D95-9664-3D586A308A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1848264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6898" y="609599"/>
            <a:ext cx="2210514" cy="5181601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1412" y="609600"/>
            <a:ext cx="7543800" cy="518160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1B8A26-A332-4DBD-988F-5CBA241E906E}" type="datetimeFigureOut">
              <a:rPr lang="ru-RU" smtClean="0"/>
              <a:t>30.01.2019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526BCE-F042-4D95-9664-3D586A308A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900180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1B8A26-A332-4DBD-988F-5CBA241E906E}" type="datetimeFigureOut">
              <a:rPr lang="ru-RU" smtClean="0"/>
              <a:t>30.01.2019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526BCE-F042-4D95-9664-3D586A308A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4843680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1122363"/>
            <a:ext cx="103632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1B8A26-A332-4DBD-988F-5CBA241E906E}" type="datetimeFigureOut">
              <a:rPr lang="ru-RU" smtClean="0"/>
              <a:t>30.01.2019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526BCE-F042-4D95-9664-3D586A308A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86056950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1B8A26-A332-4DBD-988F-5CBA241E906E}" type="datetimeFigureOut">
              <a:rPr lang="ru-RU" smtClean="0"/>
              <a:t>30.01.2019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526BCE-F042-4D95-9664-3D586A308A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14717427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42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67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1B8A26-A332-4DBD-988F-5CBA241E906E}" type="datetimeFigureOut">
              <a:rPr lang="ru-RU" smtClean="0"/>
              <a:t>30.01.2019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526BCE-F042-4D95-9664-3D586A308A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99473357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1B8A26-A332-4DBD-988F-5CBA241E906E}" type="datetimeFigureOut">
              <a:rPr lang="ru-RU" smtClean="0"/>
              <a:t>30.01.2019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526BCE-F042-4D95-9664-3D586A308A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32593369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9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2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2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1B8A26-A332-4DBD-988F-5CBA241E906E}" type="datetimeFigureOut">
              <a:rPr lang="ru-RU" smtClean="0"/>
              <a:t>30.01.2019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526BCE-F042-4D95-9664-3D586A308A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05972291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1B8A26-A332-4DBD-988F-5CBA241E906E}" type="datetimeFigureOut">
              <a:rPr lang="ru-RU" smtClean="0"/>
              <a:t>30.01.2019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526BCE-F042-4D95-9664-3D586A308A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7162162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1B8A26-A332-4DBD-988F-5CBA241E906E}" type="datetimeFigureOut">
              <a:rPr lang="ru-RU" smtClean="0"/>
              <a:t>30.01.2019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526BCE-F042-4D95-9664-3D586A308A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51729061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9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1B8A26-A332-4DBD-988F-5CBA241E906E}" type="datetimeFigureOut">
              <a:rPr lang="ru-RU" smtClean="0"/>
              <a:t>30.01.2019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526BCE-F042-4D95-9664-3D586A308A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23890759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9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1B8A26-A332-4DBD-988F-5CBA241E906E}" type="datetimeFigureOut">
              <a:rPr lang="ru-RU" smtClean="0"/>
              <a:t>30.01.2019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526BCE-F042-4D95-9664-3D586A308A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3334903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1B8A26-A332-4DBD-988F-5CBA241E906E}" type="datetimeFigureOut">
              <a:rPr lang="ru-RU" smtClean="0"/>
              <a:t>30.01.2019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526BCE-F042-4D95-9664-3D586A308A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16437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9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2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2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1B8A26-A332-4DBD-988F-5CBA241E906E}" type="datetimeFigureOut">
              <a:rPr lang="ru-RU" smtClean="0"/>
              <a:t>30.01.2019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526BCE-F042-4D95-9664-3D586A308A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31019198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2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2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1B8A26-A332-4DBD-988F-5CBA241E906E}" type="datetimeFigureOut">
              <a:rPr lang="ru-RU" smtClean="0"/>
              <a:t>30.01.2019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526BCE-F042-4D95-9664-3D586A308A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51574117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sp>
          <p:nvSpPr>
            <p:cNvPr id="15" name="Freeform 14"/>
            <p:cNvSpPr/>
            <p:nvPr/>
          </p:nvSpPr>
          <p:spPr>
            <a:xfrm>
              <a:off x="0" y="-7862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19" name="Straight Connector 18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Isosceles Triangle 22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1B8A26-A332-4DBD-988F-5CBA241E906E}" type="datetimeFigureOut">
              <a:rPr lang="ru-RU" smtClean="0"/>
              <a:t>30.01.2019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526BCE-F042-4D95-9664-3D586A308A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78342876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1B8A26-A332-4DBD-988F-5CBA241E906E}" type="datetimeFigureOut">
              <a:rPr lang="ru-RU" smtClean="0"/>
              <a:t>30.01.2019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526BCE-F042-4D95-9664-3D586A308A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96507833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1B8A26-A332-4DBD-988F-5CBA241E906E}" type="datetimeFigureOut">
              <a:rPr lang="ru-RU" smtClean="0"/>
              <a:t>30.01.2019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526BCE-F042-4D95-9664-3D586A308A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15903558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1B8A26-A332-4DBD-988F-5CBA241E906E}" type="datetimeFigureOut">
              <a:rPr lang="ru-RU" smtClean="0"/>
              <a:t>30.01.2019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526BCE-F042-4D95-9664-3D586A308A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04331836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1B8A26-A332-4DBD-988F-5CBA241E906E}" type="datetimeFigureOut">
              <a:rPr lang="ru-RU" smtClean="0"/>
              <a:t>30.01.2019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526BCE-F042-4D95-9664-3D586A308A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13096800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1B8A26-A332-4DBD-988F-5CBA241E906E}" type="datetimeFigureOut">
              <a:rPr lang="ru-RU" smtClean="0"/>
              <a:t>30.01.2019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526BCE-F042-4D95-9664-3D586A308A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25264719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1B8A26-A332-4DBD-988F-5CBA241E906E}" type="datetimeFigureOut">
              <a:rPr lang="ru-RU" smtClean="0"/>
              <a:t>30.01.2019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526BCE-F042-4D95-9664-3D586A308A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55619614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1B8A26-A332-4DBD-988F-5CBA241E906E}" type="datetimeFigureOut">
              <a:rPr lang="ru-RU" smtClean="0"/>
              <a:t>30.01.2019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526BCE-F042-4D95-9664-3D586A308A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64745578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526BCE-F042-4D95-9664-3D586A308AD7}" type="slidenum">
              <a:rPr lang="ru-RU" smtClean="0"/>
              <a:t>‹#›</a:t>
            </a:fld>
            <a:endParaRPr lang="ru-R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1B8A26-A332-4DBD-988F-5CBA241E906E}" type="datetimeFigureOut">
              <a:rPr lang="ru-RU" smtClean="0"/>
              <a:t>30.01.2019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616273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1B8A26-A332-4DBD-988F-5CBA241E906E}" type="datetimeFigureOut">
              <a:rPr lang="ru-RU" smtClean="0"/>
              <a:t>30.01.2019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526BCE-F042-4D95-9664-3D586A308A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76055303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1B8A26-A332-4DBD-988F-5CBA241E906E}" type="datetimeFigureOut">
              <a:rPr lang="ru-RU" smtClean="0"/>
              <a:t>30.01.2019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526BCE-F042-4D95-9664-3D586A308A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38746634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1B8A26-A332-4DBD-988F-5CBA241E906E}" type="datetimeFigureOut">
              <a:rPr lang="ru-RU" smtClean="0"/>
              <a:t>30.01.2019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526BCE-F042-4D95-9664-3D586A308AD7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196293817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1B8A26-A332-4DBD-988F-5CBA241E906E}" type="datetimeFigureOut">
              <a:rPr lang="ru-RU" smtClean="0"/>
              <a:t>30.01.2019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526BCE-F042-4D95-9664-3D586A308A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36172446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1B8A26-A332-4DBD-988F-5CBA241E906E}" type="datetimeFigureOut">
              <a:rPr lang="ru-RU" smtClean="0"/>
              <a:t>30.01.2019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526BCE-F042-4D95-9664-3D586A308AD7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255367407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1B8A26-A332-4DBD-988F-5CBA241E906E}" type="datetimeFigureOut">
              <a:rPr lang="ru-RU" smtClean="0"/>
              <a:t>30.01.2019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526BCE-F042-4D95-9664-3D586A308A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81645180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1B8A26-A332-4DBD-988F-5CBA241E906E}" type="datetimeFigureOut">
              <a:rPr lang="ru-RU" smtClean="0"/>
              <a:t>30.01.2019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526BCE-F042-4D95-9664-3D586A308A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694738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1B8A26-A332-4DBD-988F-5CBA241E906E}" type="datetimeFigureOut">
              <a:rPr lang="ru-RU" smtClean="0"/>
              <a:t>30.01.2019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526BCE-F042-4D95-9664-3D586A308A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96176705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51012" y="609601"/>
            <a:ext cx="8676222" cy="3200400"/>
          </a:xfrm>
        </p:spPr>
        <p:txBody>
          <a:bodyPr anchor="b">
            <a:normAutofit/>
          </a:bodyPr>
          <a:lstStyle>
            <a:lvl1pPr algn="ctr">
              <a:defRPr sz="4800">
                <a:effectLst>
                  <a:glow rad="38100">
                    <a:schemeClr val="bg1">
                      <a:lumMod val="65000"/>
                      <a:lumOff val="35000"/>
                      <a:alpha val="50000"/>
                    </a:schemeClr>
                  </a:glow>
                  <a:outerShdw blurRad="28575" dist="31750" dir="132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51012" y="3886200"/>
            <a:ext cx="8676222" cy="1905000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1B8A26-A332-4DBD-988F-5CBA241E906E}" type="datetimeFigureOut">
              <a:rPr lang="ru-RU" smtClean="0"/>
              <a:t>30.01.2019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526BCE-F042-4D95-9664-3D586A308A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0023671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1B8A26-A332-4DBD-988F-5CBA241E906E}" type="datetimeFigureOut">
              <a:rPr lang="ru-RU" smtClean="0"/>
              <a:t>30.01.2019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526BCE-F042-4D95-9664-3D586A308A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06837489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51013" y="3308581"/>
            <a:ext cx="8686800" cy="1468800"/>
          </a:xfrm>
        </p:spPr>
        <p:txBody>
          <a:bodyPr anchor="b"/>
          <a:lstStyle>
            <a:lvl1pPr algn="r">
              <a:defRPr sz="40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51011" y="4777381"/>
            <a:ext cx="8686801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2000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1B8A26-A332-4DBD-988F-5CBA241E906E}" type="datetimeFigureOut">
              <a:rPr lang="ru-RU" smtClean="0"/>
              <a:t>30.01.2019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526BCE-F042-4D95-9664-3D586A308A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839552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1B8A26-A332-4DBD-988F-5CBA241E906E}" type="datetimeFigureOut">
              <a:rPr lang="ru-RU" smtClean="0"/>
              <a:t>30.01.2019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526BCE-F042-4D95-9664-3D586A308A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17267569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41412" y="2666999"/>
            <a:ext cx="4876800" cy="3124201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0612" y="2667000"/>
            <a:ext cx="4876800" cy="3124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1B8A26-A332-4DBD-988F-5CBA241E906E}" type="datetimeFigureOut">
              <a:rPr lang="ru-RU" smtClean="0"/>
              <a:t>30.01.2019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526BCE-F042-4D95-9664-3D586A308A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41898709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29280" y="2658533"/>
            <a:ext cx="4588931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1412" y="3243262"/>
            <a:ext cx="4876800" cy="2547937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43133" y="2667000"/>
            <a:ext cx="4604280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0612" y="3243262"/>
            <a:ext cx="4876801" cy="2547937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1B8A26-A332-4DBD-988F-5CBA241E906E}" type="datetimeFigureOut">
              <a:rPr lang="ru-RU" smtClean="0"/>
              <a:t>30.01.2019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526BCE-F042-4D95-9664-3D586A308A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41327264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1B8A26-A332-4DBD-988F-5CBA241E906E}" type="datetimeFigureOut">
              <a:rPr lang="ru-RU" smtClean="0"/>
              <a:t>30.01.2019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526BCE-F042-4D95-9664-3D586A308A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54930001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1B8A26-A332-4DBD-988F-5CBA241E906E}" type="datetimeFigureOut">
              <a:rPr lang="ru-RU" smtClean="0"/>
              <a:t>30.01.2019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526BCE-F042-4D95-9664-3D586A308A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9190355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1600200"/>
            <a:ext cx="3549121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03812" y="609601"/>
            <a:ext cx="5943601" cy="51816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1" y="2971800"/>
            <a:ext cx="3549121" cy="1828800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1B8A26-A332-4DBD-988F-5CBA241E906E}" type="datetimeFigureOut">
              <a:rPr lang="ru-RU" smtClean="0"/>
              <a:t>30.01.2019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526BCE-F042-4D95-9664-3D586A308A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20529377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1600200"/>
            <a:ext cx="5334001" cy="13716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33733" y="-18288"/>
            <a:ext cx="3276599" cy="6903720"/>
          </a:xfr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080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1" y="2971800"/>
            <a:ext cx="5334001" cy="1828800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399212" y="5883275"/>
            <a:ext cx="914400" cy="365125"/>
          </a:xfrm>
        </p:spPr>
        <p:txBody>
          <a:bodyPr/>
          <a:lstStyle/>
          <a:p>
            <a:fld id="{671B8A26-A332-4DBD-988F-5CBA241E906E}" type="datetimeFigureOut">
              <a:rPr lang="ru-RU" smtClean="0"/>
              <a:t>30.01.2019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141412" y="5883275"/>
            <a:ext cx="5105400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42612" y="5883275"/>
            <a:ext cx="322567" cy="365125"/>
          </a:xfrm>
        </p:spPr>
        <p:txBody>
          <a:bodyPr/>
          <a:lstStyle/>
          <a:p>
            <a:fld id="{EE526BCE-F042-4D95-9664-3D586A308A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98711278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4732865"/>
            <a:ext cx="99060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979612" y="932112"/>
            <a:ext cx="8225944" cy="3164976"/>
          </a:xfrm>
          <a:prstGeom prst="roundRect">
            <a:avLst>
              <a:gd name="adj" fmla="val 43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3" y="5299603"/>
            <a:ext cx="9906000" cy="493712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1B8A26-A332-4DBD-988F-5CBA241E906E}" type="datetimeFigureOut">
              <a:rPr lang="ru-RU" smtClean="0"/>
              <a:t>30.01.2019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526BCE-F042-4D95-9664-3D586A308A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28875862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2" y="609601"/>
            <a:ext cx="9905999" cy="3124199"/>
          </a:xfrm>
        </p:spPr>
        <p:txBody>
          <a:bodyPr anchor="ctr">
            <a:normAutofit/>
          </a:bodyPr>
          <a:lstStyle>
            <a:lvl1pPr algn="l">
              <a:defRPr sz="32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1" y="4343400"/>
            <a:ext cx="9906000" cy="1447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1B8A26-A332-4DBD-988F-5CBA241E906E}" type="datetimeFigureOut">
              <a:rPr lang="ru-RU" smtClean="0"/>
              <a:t>30.01.2019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526BCE-F042-4D95-9664-3D586A308A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34441764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836612" y="78682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accent1"/>
                </a:solidFill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437812" y="274320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accent1"/>
                </a:solidFill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609601"/>
            <a:ext cx="9296398" cy="2743199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1" y="4343400"/>
            <a:ext cx="9906000" cy="14478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buNone/>
              <a:defRPr lang="en-US" sz="2000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1B8A26-A332-4DBD-988F-5CBA241E906E}" type="datetimeFigureOut">
              <a:rPr lang="ru-RU" smtClean="0"/>
              <a:t>30.01.2019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526BCE-F042-4D95-9664-3D586A308A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5974898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2" y="3308581"/>
            <a:ext cx="9906000" cy="1468800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0" y="4777381"/>
            <a:ext cx="9906001" cy="860400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defRPr lang="en-US" sz="2000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1B8A26-A332-4DBD-988F-5CBA241E906E}" type="datetimeFigureOut">
              <a:rPr lang="ru-RU" smtClean="0"/>
              <a:t>30.01.2019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526BCE-F042-4D95-9664-3D586A308A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0262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9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1B8A26-A332-4DBD-988F-5CBA241E906E}" type="datetimeFigureOut">
              <a:rPr lang="ru-RU" smtClean="0"/>
              <a:t>30.01.2019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526BCE-F042-4D95-9664-3D586A308A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53962745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836612" y="78682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accent1"/>
                </a:solidFill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437812" y="274320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accent1"/>
                </a:solidFill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609601"/>
            <a:ext cx="9296398" cy="2743199"/>
          </a:xfrm>
        </p:spPr>
        <p:txBody>
          <a:bodyPr anchor="ctr">
            <a:normAutofit/>
          </a:bodyPr>
          <a:lstStyle>
            <a:lvl1pPr algn="l">
              <a:defRPr sz="3200" b="0" cap="all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41412" y="3886200"/>
            <a:ext cx="9906000" cy="8890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1" y="4775200"/>
            <a:ext cx="9906000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1B8A26-A332-4DBD-988F-5CBA241E906E}" type="datetimeFigureOut">
              <a:rPr lang="ru-RU" smtClean="0"/>
              <a:t>30.01.2019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526BCE-F042-4D95-9664-3D586A308A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57914213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2" y="609601"/>
            <a:ext cx="9905999" cy="2743199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41412" y="3505200"/>
            <a:ext cx="9906000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800" b="0" cap="all" dirty="0">
                <a:ln w="3175" cmpd="sng">
                  <a:noFill/>
                </a:ln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1" y="4343400"/>
            <a:ext cx="9906000" cy="14478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1B8A26-A332-4DBD-988F-5CBA241E906E}" type="datetimeFigureOut">
              <a:rPr lang="ru-RU" smtClean="0"/>
              <a:t>30.01.2019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526BCE-F042-4D95-9664-3D586A308A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23922813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9905998" cy="1905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1B8A26-A332-4DBD-988F-5CBA241E906E}" type="datetimeFigureOut">
              <a:rPr lang="ru-RU" smtClean="0"/>
              <a:t>30.01.2019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526BCE-F042-4D95-9664-3D586A308A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23852225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6898" y="609599"/>
            <a:ext cx="2210514" cy="5181601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1412" y="609600"/>
            <a:ext cx="7543800" cy="518160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1B8A26-A332-4DBD-988F-5CBA241E906E}" type="datetimeFigureOut">
              <a:rPr lang="ru-RU" smtClean="0"/>
              <a:t>30.01.2019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526BCE-F042-4D95-9664-3D586A308A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9765347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1122363"/>
            <a:ext cx="103632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1B8A26-A332-4DBD-988F-5CBA241E906E}" type="datetimeFigureOut">
              <a:rPr lang="ru-RU" smtClean="0"/>
              <a:t>30.01.2019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526BCE-F042-4D95-9664-3D586A308A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5194848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1B8A26-A332-4DBD-988F-5CBA241E906E}" type="datetimeFigureOut">
              <a:rPr lang="ru-RU" smtClean="0"/>
              <a:t>30.01.2019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526BCE-F042-4D95-9664-3D586A308A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884550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42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67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1B8A26-A332-4DBD-988F-5CBA241E906E}" type="datetimeFigureOut">
              <a:rPr lang="ru-RU" smtClean="0"/>
              <a:t>30.01.2019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526BCE-F042-4D95-9664-3D586A308A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52126880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1B8A26-A332-4DBD-988F-5CBA241E906E}" type="datetimeFigureOut">
              <a:rPr lang="ru-RU" smtClean="0"/>
              <a:t>30.01.2019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526BCE-F042-4D95-9664-3D586A308A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61621300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9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2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2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1B8A26-A332-4DBD-988F-5CBA241E906E}" type="datetimeFigureOut">
              <a:rPr lang="ru-RU" smtClean="0"/>
              <a:t>30.01.2019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526BCE-F042-4D95-9664-3D586A308A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2828787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1B8A26-A332-4DBD-988F-5CBA241E906E}" type="datetimeFigureOut">
              <a:rPr lang="ru-RU" smtClean="0"/>
              <a:t>30.01.2019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526BCE-F042-4D95-9664-3D586A308A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781147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9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1B8A26-A332-4DBD-988F-5CBA241E906E}" type="datetimeFigureOut">
              <a:rPr lang="ru-RU" smtClean="0"/>
              <a:t>30.01.2019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526BCE-F042-4D95-9664-3D586A308A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65739023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1B8A26-A332-4DBD-988F-5CBA241E906E}" type="datetimeFigureOut">
              <a:rPr lang="ru-RU" smtClean="0"/>
              <a:t>30.01.2019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526BCE-F042-4D95-9664-3D586A308A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543566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9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1B8A26-A332-4DBD-988F-5CBA241E906E}" type="datetimeFigureOut">
              <a:rPr lang="ru-RU" smtClean="0"/>
              <a:t>30.01.2019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526BCE-F042-4D95-9664-3D586A308A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98202789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9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1B8A26-A332-4DBD-988F-5CBA241E906E}" type="datetimeFigureOut">
              <a:rPr lang="ru-RU" smtClean="0"/>
              <a:t>30.01.2019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526BCE-F042-4D95-9664-3D586A308A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57700393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1B8A26-A332-4DBD-988F-5CBA241E906E}" type="datetimeFigureOut">
              <a:rPr lang="ru-RU" smtClean="0"/>
              <a:t>30.01.2019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526BCE-F042-4D95-9664-3D586A308A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01228299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2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2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1B8A26-A332-4DBD-988F-5CBA241E906E}" type="datetimeFigureOut">
              <a:rPr lang="ru-RU" smtClean="0"/>
              <a:t>30.01.2019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526BCE-F042-4D95-9664-3D586A308A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6878009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1122363"/>
            <a:ext cx="103632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1B8A26-A332-4DBD-988F-5CBA241E906E}" type="datetimeFigureOut">
              <a:rPr lang="ru-RU" smtClean="0"/>
              <a:t>30.01.2019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526BCE-F042-4D95-9664-3D586A308A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23019880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1B8A26-A332-4DBD-988F-5CBA241E906E}" type="datetimeFigureOut">
              <a:rPr lang="ru-RU" smtClean="0"/>
              <a:t>30.01.2019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526BCE-F042-4D95-9664-3D586A308A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44542187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42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67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1B8A26-A332-4DBD-988F-5CBA241E906E}" type="datetimeFigureOut">
              <a:rPr lang="ru-RU" smtClean="0"/>
              <a:t>30.01.2019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526BCE-F042-4D95-9664-3D586A308A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26315556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1B8A26-A332-4DBD-988F-5CBA241E906E}" type="datetimeFigureOut">
              <a:rPr lang="ru-RU" smtClean="0"/>
              <a:t>30.01.2019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526BCE-F042-4D95-9664-3D586A308A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16847097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9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2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2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1B8A26-A332-4DBD-988F-5CBA241E906E}" type="datetimeFigureOut">
              <a:rPr lang="ru-RU" smtClean="0"/>
              <a:t>30.01.2019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526BCE-F042-4D95-9664-3D586A308A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07294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slideLayout" Target="../slideLayouts/slideLayout35.xml"/><Relationship Id="rId18" Type="http://schemas.openxmlformats.org/officeDocument/2006/relationships/theme" Target="../theme/theme3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slideLayout" Target="../slideLayouts/slideLayout34.xml"/><Relationship Id="rId17" Type="http://schemas.openxmlformats.org/officeDocument/2006/relationships/slideLayout" Target="../slideLayouts/slideLayout39.xml"/><Relationship Id="rId2" Type="http://schemas.openxmlformats.org/officeDocument/2006/relationships/slideLayout" Target="../slideLayouts/slideLayout24.xml"/><Relationship Id="rId16" Type="http://schemas.openxmlformats.org/officeDocument/2006/relationships/slideLayout" Target="../slideLayouts/slideLayout38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5" Type="http://schemas.openxmlformats.org/officeDocument/2006/relationships/slideLayout" Target="../slideLayouts/slideLayout3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Relationship Id="rId14" Type="http://schemas.openxmlformats.org/officeDocument/2006/relationships/slideLayout" Target="../slideLayouts/slideLayout36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7.xml"/><Relationship Id="rId13" Type="http://schemas.openxmlformats.org/officeDocument/2006/relationships/image" Target="../media/image4.jpeg"/><Relationship Id="rId3" Type="http://schemas.openxmlformats.org/officeDocument/2006/relationships/slideLayout" Target="../slideLayouts/slideLayout42.xml"/><Relationship Id="rId7" Type="http://schemas.openxmlformats.org/officeDocument/2006/relationships/slideLayout" Target="../slideLayouts/slideLayout46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41.xml"/><Relationship Id="rId1" Type="http://schemas.openxmlformats.org/officeDocument/2006/relationships/slideLayout" Target="../slideLayouts/slideLayout40.xml"/><Relationship Id="rId6" Type="http://schemas.openxmlformats.org/officeDocument/2006/relationships/slideLayout" Target="../slideLayouts/slideLayout45.xml"/><Relationship Id="rId11" Type="http://schemas.openxmlformats.org/officeDocument/2006/relationships/slideLayout" Target="../slideLayouts/slideLayout50.xml"/><Relationship Id="rId5" Type="http://schemas.openxmlformats.org/officeDocument/2006/relationships/slideLayout" Target="../slideLayouts/slideLayout44.xml"/><Relationship Id="rId10" Type="http://schemas.openxmlformats.org/officeDocument/2006/relationships/slideLayout" Target="../slideLayouts/slideLayout49.xml"/><Relationship Id="rId4" Type="http://schemas.openxmlformats.org/officeDocument/2006/relationships/slideLayout" Target="../slideLayouts/slideLayout43.xml"/><Relationship Id="rId9" Type="http://schemas.openxmlformats.org/officeDocument/2006/relationships/slideLayout" Target="../slideLayouts/slideLayout48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8.xml"/><Relationship Id="rId13" Type="http://schemas.openxmlformats.org/officeDocument/2006/relationships/slideLayout" Target="../slideLayouts/slideLayout63.xml"/><Relationship Id="rId3" Type="http://schemas.openxmlformats.org/officeDocument/2006/relationships/slideLayout" Target="../slideLayouts/slideLayout53.xml"/><Relationship Id="rId7" Type="http://schemas.openxmlformats.org/officeDocument/2006/relationships/slideLayout" Target="../slideLayouts/slideLayout57.xml"/><Relationship Id="rId12" Type="http://schemas.openxmlformats.org/officeDocument/2006/relationships/slideLayout" Target="../slideLayouts/slideLayout62.xml"/><Relationship Id="rId17" Type="http://schemas.openxmlformats.org/officeDocument/2006/relationships/theme" Target="../theme/theme5.xml"/><Relationship Id="rId2" Type="http://schemas.openxmlformats.org/officeDocument/2006/relationships/slideLayout" Target="../slideLayouts/slideLayout52.xml"/><Relationship Id="rId16" Type="http://schemas.openxmlformats.org/officeDocument/2006/relationships/slideLayout" Target="../slideLayouts/slideLayout66.xml"/><Relationship Id="rId1" Type="http://schemas.openxmlformats.org/officeDocument/2006/relationships/slideLayout" Target="../slideLayouts/slideLayout51.xml"/><Relationship Id="rId6" Type="http://schemas.openxmlformats.org/officeDocument/2006/relationships/slideLayout" Target="../slideLayouts/slideLayout56.xml"/><Relationship Id="rId11" Type="http://schemas.openxmlformats.org/officeDocument/2006/relationships/slideLayout" Target="../slideLayouts/slideLayout61.xml"/><Relationship Id="rId5" Type="http://schemas.openxmlformats.org/officeDocument/2006/relationships/slideLayout" Target="../slideLayouts/slideLayout55.xml"/><Relationship Id="rId15" Type="http://schemas.openxmlformats.org/officeDocument/2006/relationships/slideLayout" Target="../slideLayouts/slideLayout65.xml"/><Relationship Id="rId10" Type="http://schemas.openxmlformats.org/officeDocument/2006/relationships/slideLayout" Target="../slideLayouts/slideLayout60.xml"/><Relationship Id="rId4" Type="http://schemas.openxmlformats.org/officeDocument/2006/relationships/slideLayout" Target="../slideLayouts/slideLayout54.xml"/><Relationship Id="rId9" Type="http://schemas.openxmlformats.org/officeDocument/2006/relationships/slideLayout" Target="../slideLayouts/slideLayout59.xml"/><Relationship Id="rId14" Type="http://schemas.openxmlformats.org/officeDocument/2006/relationships/slideLayout" Target="../slideLayouts/slideLayout64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13" Type="http://schemas.openxmlformats.org/officeDocument/2006/relationships/slideLayout" Target="../slideLayouts/slideLayout79.xml"/><Relationship Id="rId18" Type="http://schemas.openxmlformats.org/officeDocument/2006/relationships/theme" Target="../theme/theme6.xml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slideLayout" Target="../slideLayouts/slideLayout78.xml"/><Relationship Id="rId17" Type="http://schemas.openxmlformats.org/officeDocument/2006/relationships/slideLayout" Target="../slideLayouts/slideLayout83.xml"/><Relationship Id="rId2" Type="http://schemas.openxmlformats.org/officeDocument/2006/relationships/slideLayout" Target="../slideLayouts/slideLayout68.xml"/><Relationship Id="rId16" Type="http://schemas.openxmlformats.org/officeDocument/2006/relationships/slideLayout" Target="../slideLayouts/slideLayout82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5" Type="http://schemas.openxmlformats.org/officeDocument/2006/relationships/slideLayout" Target="../slideLayouts/slideLayout81.xml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Relationship Id="rId14" Type="http://schemas.openxmlformats.org/officeDocument/2006/relationships/slideLayout" Target="../slideLayouts/slideLayout80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1.xml"/><Relationship Id="rId13" Type="http://schemas.openxmlformats.org/officeDocument/2006/relationships/image" Target="../media/image5.jpeg"/><Relationship Id="rId3" Type="http://schemas.openxmlformats.org/officeDocument/2006/relationships/slideLayout" Target="../slideLayouts/slideLayout86.xml"/><Relationship Id="rId7" Type="http://schemas.openxmlformats.org/officeDocument/2006/relationships/slideLayout" Target="../slideLayouts/slideLayout90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85.xml"/><Relationship Id="rId1" Type="http://schemas.openxmlformats.org/officeDocument/2006/relationships/slideLayout" Target="../slideLayouts/slideLayout84.xml"/><Relationship Id="rId6" Type="http://schemas.openxmlformats.org/officeDocument/2006/relationships/slideLayout" Target="../slideLayouts/slideLayout89.xml"/><Relationship Id="rId11" Type="http://schemas.openxmlformats.org/officeDocument/2006/relationships/slideLayout" Target="../slideLayouts/slideLayout94.xml"/><Relationship Id="rId5" Type="http://schemas.openxmlformats.org/officeDocument/2006/relationships/slideLayout" Target="../slideLayouts/slideLayout88.xml"/><Relationship Id="rId10" Type="http://schemas.openxmlformats.org/officeDocument/2006/relationships/slideLayout" Target="../slideLayouts/slideLayout93.xml"/><Relationship Id="rId4" Type="http://schemas.openxmlformats.org/officeDocument/2006/relationships/slideLayout" Target="../slideLayouts/slideLayout87.xml"/><Relationship Id="rId9" Type="http://schemas.openxmlformats.org/officeDocument/2006/relationships/slideLayout" Target="../slideLayouts/slideLayout92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2.xml"/><Relationship Id="rId13" Type="http://schemas.openxmlformats.org/officeDocument/2006/relationships/image" Target="../media/image6.png"/><Relationship Id="rId3" Type="http://schemas.openxmlformats.org/officeDocument/2006/relationships/slideLayout" Target="../slideLayouts/slideLayout97.xml"/><Relationship Id="rId7" Type="http://schemas.openxmlformats.org/officeDocument/2006/relationships/slideLayout" Target="../slideLayouts/slideLayout101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96.xml"/><Relationship Id="rId1" Type="http://schemas.openxmlformats.org/officeDocument/2006/relationships/slideLayout" Target="../slideLayouts/slideLayout95.xml"/><Relationship Id="rId6" Type="http://schemas.openxmlformats.org/officeDocument/2006/relationships/slideLayout" Target="../slideLayouts/slideLayout100.xml"/><Relationship Id="rId11" Type="http://schemas.openxmlformats.org/officeDocument/2006/relationships/slideLayout" Target="../slideLayouts/slideLayout105.xml"/><Relationship Id="rId5" Type="http://schemas.openxmlformats.org/officeDocument/2006/relationships/slideLayout" Target="../slideLayouts/slideLayout99.xml"/><Relationship Id="rId10" Type="http://schemas.openxmlformats.org/officeDocument/2006/relationships/slideLayout" Target="../slideLayouts/slideLayout104.xml"/><Relationship Id="rId4" Type="http://schemas.openxmlformats.org/officeDocument/2006/relationships/slideLayout" Target="../slideLayouts/slideLayout98.xml"/><Relationship Id="rId9" Type="http://schemas.openxmlformats.org/officeDocument/2006/relationships/slideLayout" Target="../slideLayouts/slideLayout103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3.xml"/><Relationship Id="rId13" Type="http://schemas.openxmlformats.org/officeDocument/2006/relationships/slideLayout" Target="../slideLayouts/slideLayout118.xml"/><Relationship Id="rId18" Type="http://schemas.openxmlformats.org/officeDocument/2006/relationships/theme" Target="../theme/theme9.xml"/><Relationship Id="rId3" Type="http://schemas.openxmlformats.org/officeDocument/2006/relationships/slideLayout" Target="../slideLayouts/slideLayout108.xml"/><Relationship Id="rId7" Type="http://schemas.openxmlformats.org/officeDocument/2006/relationships/slideLayout" Target="../slideLayouts/slideLayout112.xml"/><Relationship Id="rId12" Type="http://schemas.openxmlformats.org/officeDocument/2006/relationships/slideLayout" Target="../slideLayouts/slideLayout117.xml"/><Relationship Id="rId17" Type="http://schemas.openxmlformats.org/officeDocument/2006/relationships/slideLayout" Target="../slideLayouts/slideLayout122.xml"/><Relationship Id="rId2" Type="http://schemas.openxmlformats.org/officeDocument/2006/relationships/slideLayout" Target="../slideLayouts/slideLayout107.xml"/><Relationship Id="rId16" Type="http://schemas.openxmlformats.org/officeDocument/2006/relationships/slideLayout" Target="../slideLayouts/slideLayout121.xml"/><Relationship Id="rId1" Type="http://schemas.openxmlformats.org/officeDocument/2006/relationships/slideLayout" Target="../slideLayouts/slideLayout106.xml"/><Relationship Id="rId6" Type="http://schemas.openxmlformats.org/officeDocument/2006/relationships/slideLayout" Target="../slideLayouts/slideLayout111.xml"/><Relationship Id="rId11" Type="http://schemas.openxmlformats.org/officeDocument/2006/relationships/slideLayout" Target="../slideLayouts/slideLayout116.xml"/><Relationship Id="rId5" Type="http://schemas.openxmlformats.org/officeDocument/2006/relationships/slideLayout" Target="../slideLayouts/slideLayout110.xml"/><Relationship Id="rId15" Type="http://schemas.openxmlformats.org/officeDocument/2006/relationships/slideLayout" Target="../slideLayouts/slideLayout120.xml"/><Relationship Id="rId10" Type="http://schemas.openxmlformats.org/officeDocument/2006/relationships/slideLayout" Target="../slideLayouts/slideLayout115.xml"/><Relationship Id="rId4" Type="http://schemas.openxmlformats.org/officeDocument/2006/relationships/slideLayout" Target="../slideLayouts/slideLayout109.xml"/><Relationship Id="rId9" Type="http://schemas.openxmlformats.org/officeDocument/2006/relationships/slideLayout" Target="../slideLayouts/slideLayout114.xml"/><Relationship Id="rId14" Type="http://schemas.openxmlformats.org/officeDocument/2006/relationships/slideLayout" Target="../slideLayouts/slideLayout1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" name="Picture 51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0612" y="1287255"/>
            <a:ext cx="10493187" cy="488970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1B8A26-A332-4DBD-988F-5CBA241E906E}" type="datetimeFigureOut">
              <a:rPr lang="ru-RU" smtClean="0"/>
              <a:t>30.01.2019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4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526BCE-F042-4D95-9664-3D586A308AD7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2" y="163208"/>
            <a:ext cx="10515597" cy="998742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826733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tx1"/>
          </a:solidFill>
          <a:latin typeface="+mn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0613" y="1465729"/>
            <a:ext cx="10493188" cy="471123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1B8A26-A332-4DBD-988F-5CBA241E906E}" type="datetimeFigureOut">
              <a:rPr lang="ru-RU" smtClean="0"/>
              <a:t>30.01.2019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4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526BCE-F042-4D95-9664-3D586A308AD7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78542" y="463824"/>
            <a:ext cx="10452847" cy="97789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916831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9905998" cy="1905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3" y="2666999"/>
            <a:ext cx="9905998" cy="312420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837612" y="5883275"/>
            <a:ext cx="1600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1" i="0">
                <a:solidFill>
                  <a:schemeClr val="tx1">
                    <a:lumMod val="75000"/>
                  </a:schemeClr>
                </a:solidFill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  <a:latin typeface="+mn-lt"/>
              </a:defRPr>
            </a:lvl1pPr>
          </a:lstStyle>
          <a:p>
            <a:fld id="{671B8A26-A332-4DBD-988F-5CBA241E906E}" type="datetimeFigureOut">
              <a:rPr lang="ru-RU" smtClean="0"/>
              <a:t>30.01.2019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41412" y="5883275"/>
            <a:ext cx="7543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 b="1" i="0">
                <a:solidFill>
                  <a:schemeClr val="tx1">
                    <a:lumMod val="75000"/>
                  </a:schemeClr>
                </a:solidFill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2" y="5883275"/>
            <a:ext cx="5511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1" i="0">
                <a:solidFill>
                  <a:schemeClr val="tx1">
                    <a:lumMod val="75000"/>
                  </a:schemeClr>
                </a:solidFill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  <a:latin typeface="+mn-lt"/>
              </a:defRPr>
            </a:lvl1pPr>
          </a:lstStyle>
          <a:p>
            <a:fld id="{EE526BCE-F042-4D95-9664-3D586A308A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81315951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  <p:sldLayoutId id="2147483732" r:id="rId12"/>
    <p:sldLayoutId id="2147483733" r:id="rId13"/>
    <p:sldLayoutId id="2147483734" r:id="rId14"/>
    <p:sldLayoutId id="2147483735" r:id="rId15"/>
    <p:sldLayoutId id="2147483736" r:id="rId16"/>
    <p:sldLayoutId id="2147483737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200" kern="1200" cap="all">
          <a:ln w="3175" cmpd="sng">
            <a:noFill/>
          </a:ln>
          <a:gradFill flip="none" rotWithShape="1">
            <a:gsLst>
              <a:gs pos="0">
                <a:schemeClr val="tx1"/>
              </a:gs>
              <a:gs pos="100000">
                <a:schemeClr val="tx1">
                  <a:lumMod val="6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65000"/>
                <a:lumOff val="35000"/>
                <a:alpha val="40000"/>
              </a:schemeClr>
            </a:glow>
            <a:outerShdw blurRad="28575" dist="38100" dir="1404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20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18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16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14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14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12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12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12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12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05" t="11141" r="19116" b="11032"/>
          <a:stretch/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0613" y="1465729"/>
            <a:ext cx="10493188" cy="471123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1B8A26-A332-4DBD-988F-5CBA241E906E}" type="datetimeFigureOut">
              <a:rPr lang="ru-RU" smtClean="0"/>
              <a:t>30.01.2019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4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526BCE-F042-4D95-9664-3D586A308AD7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78542" y="291548"/>
            <a:ext cx="10452847" cy="97789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180198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9" r:id="rId1"/>
    <p:sldLayoutId id="2147483740" r:id="rId2"/>
    <p:sldLayoutId id="2147483741" r:id="rId3"/>
    <p:sldLayoutId id="2147483742" r:id="rId4"/>
    <p:sldLayoutId id="2147483743" r:id="rId5"/>
    <p:sldLayoutId id="2147483744" r:id="rId6"/>
    <p:sldLayoutId id="2147483745" r:id="rId7"/>
    <p:sldLayoutId id="2147483746" r:id="rId8"/>
    <p:sldLayoutId id="2147483747" r:id="rId9"/>
    <p:sldLayoutId id="2147483748" r:id="rId10"/>
    <p:sldLayoutId id="214748374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1B8A26-A332-4DBD-988F-5CBA241E906E}" type="datetimeFigureOut">
              <a:rPr lang="ru-RU" smtClean="0"/>
              <a:t>30.01.2019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EE526BCE-F042-4D95-9664-3D586A308A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375955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8" r:id="rId1"/>
    <p:sldLayoutId id="2147483769" r:id="rId2"/>
    <p:sldLayoutId id="2147483770" r:id="rId3"/>
    <p:sldLayoutId id="2147483771" r:id="rId4"/>
    <p:sldLayoutId id="2147483772" r:id="rId5"/>
    <p:sldLayoutId id="2147483773" r:id="rId6"/>
    <p:sldLayoutId id="2147483774" r:id="rId7"/>
    <p:sldLayoutId id="2147483775" r:id="rId8"/>
    <p:sldLayoutId id="2147483776" r:id="rId9"/>
    <p:sldLayoutId id="2147483777" r:id="rId10"/>
    <p:sldLayoutId id="2147483778" r:id="rId11"/>
    <p:sldLayoutId id="2147483779" r:id="rId12"/>
    <p:sldLayoutId id="2147483780" r:id="rId13"/>
    <p:sldLayoutId id="2147483781" r:id="rId14"/>
    <p:sldLayoutId id="2147483782" r:id="rId15"/>
    <p:sldLayoutId id="2147483783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9905998" cy="1905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3" y="2666999"/>
            <a:ext cx="9905998" cy="312420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837612" y="5883275"/>
            <a:ext cx="1600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1" i="0">
                <a:solidFill>
                  <a:schemeClr val="tx1">
                    <a:lumMod val="75000"/>
                  </a:schemeClr>
                </a:solidFill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  <a:latin typeface="+mn-lt"/>
              </a:defRPr>
            </a:lvl1pPr>
          </a:lstStyle>
          <a:p>
            <a:fld id="{671B8A26-A332-4DBD-988F-5CBA241E906E}" type="datetimeFigureOut">
              <a:rPr lang="ru-RU" smtClean="0"/>
              <a:t>30.01.2019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41412" y="5883275"/>
            <a:ext cx="7543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 b="1" i="0">
                <a:solidFill>
                  <a:schemeClr val="tx1">
                    <a:lumMod val="75000"/>
                  </a:schemeClr>
                </a:solidFill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2" y="5883275"/>
            <a:ext cx="5511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1" i="0">
                <a:solidFill>
                  <a:schemeClr val="tx1">
                    <a:lumMod val="75000"/>
                  </a:schemeClr>
                </a:solidFill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  <a:latin typeface="+mn-lt"/>
              </a:defRPr>
            </a:lvl1pPr>
          </a:lstStyle>
          <a:p>
            <a:fld id="{EE526BCE-F042-4D95-9664-3D586A308A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0405958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802" r:id="rId1"/>
    <p:sldLayoutId id="2147483803" r:id="rId2"/>
    <p:sldLayoutId id="2147483804" r:id="rId3"/>
    <p:sldLayoutId id="2147483805" r:id="rId4"/>
    <p:sldLayoutId id="2147483806" r:id="rId5"/>
    <p:sldLayoutId id="2147483807" r:id="rId6"/>
    <p:sldLayoutId id="2147483808" r:id="rId7"/>
    <p:sldLayoutId id="2147483809" r:id="rId8"/>
    <p:sldLayoutId id="2147483810" r:id="rId9"/>
    <p:sldLayoutId id="2147483811" r:id="rId10"/>
    <p:sldLayoutId id="2147483812" r:id="rId11"/>
    <p:sldLayoutId id="2147483813" r:id="rId12"/>
    <p:sldLayoutId id="2147483814" r:id="rId13"/>
    <p:sldLayoutId id="2147483815" r:id="rId14"/>
    <p:sldLayoutId id="2147483816" r:id="rId15"/>
    <p:sldLayoutId id="2147483817" r:id="rId16"/>
    <p:sldLayoutId id="2147483818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200" kern="1200" cap="all">
          <a:ln w="3175" cmpd="sng">
            <a:noFill/>
          </a:ln>
          <a:gradFill flip="none" rotWithShape="1">
            <a:gsLst>
              <a:gs pos="0">
                <a:schemeClr val="tx1"/>
              </a:gs>
              <a:gs pos="100000">
                <a:schemeClr val="tx1">
                  <a:lumMod val="6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65000"/>
                <a:lumOff val="35000"/>
                <a:alpha val="40000"/>
              </a:schemeClr>
            </a:glow>
            <a:outerShdw blurRad="28575" dist="38100" dir="1404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20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18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16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14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14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12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12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12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12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" name="Picture 54"/>
          <p:cNvPicPr>
            <a:picLocks noChangeAspect="1"/>
          </p:cNvPicPr>
          <p:nvPr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7936" r="62442"/>
          <a:stretch/>
        </p:blipFill>
        <p:spPr>
          <a:xfrm>
            <a:off x="0" y="5144"/>
            <a:ext cx="12192000" cy="6852856"/>
          </a:xfrm>
          <a:prstGeom prst="rect">
            <a:avLst/>
          </a:prstGeom>
        </p:spPr>
      </p:pic>
      <p:sp>
        <p:nvSpPr>
          <p:cNvPr id="56" name="Rectangle 55"/>
          <p:cNvSpPr/>
          <p:nvPr/>
        </p:nvSpPr>
        <p:spPr>
          <a:xfrm>
            <a:off x="241004" y="163210"/>
            <a:ext cx="11738347" cy="6558269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8000"/>
                </a:schemeClr>
              </a:gs>
              <a:gs pos="100000">
                <a:schemeClr val="bg1">
                  <a:alpha val="8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0612" y="1287255"/>
            <a:ext cx="10493187" cy="488970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1B8A26-A332-4DBD-988F-5CBA241E906E}" type="datetimeFigureOut">
              <a:rPr lang="ru-RU" smtClean="0"/>
              <a:t>30.01.2019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4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526BCE-F042-4D95-9664-3D586A308AD7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2" y="163208"/>
            <a:ext cx="10515597" cy="998742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673276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0" r:id="rId1"/>
    <p:sldLayoutId id="2147483821" r:id="rId2"/>
    <p:sldLayoutId id="2147483822" r:id="rId3"/>
    <p:sldLayoutId id="2147483823" r:id="rId4"/>
    <p:sldLayoutId id="2147483824" r:id="rId5"/>
    <p:sldLayoutId id="2147483825" r:id="rId6"/>
    <p:sldLayoutId id="2147483826" r:id="rId7"/>
    <p:sldLayoutId id="2147483827" r:id="rId8"/>
    <p:sldLayoutId id="2147483828" r:id="rId9"/>
    <p:sldLayoutId id="2147483829" r:id="rId10"/>
    <p:sldLayoutId id="2147483830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tx1"/>
          </a:solidFill>
          <a:latin typeface="+mn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Рисунок 19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4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526BCE-F042-4D95-9664-3D586A308AD7}" type="slidenum">
              <a:rPr lang="ru-RU" smtClean="0"/>
              <a:t>‹#›</a:t>
            </a:fld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1B8A26-A332-4DBD-988F-5CBA241E906E}" type="datetimeFigureOut">
              <a:rPr lang="ru-RU" smtClean="0"/>
              <a:t>30.01.2019</a:t>
            </a:fld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1" y="1465729"/>
            <a:ext cx="10515601" cy="471123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1" y="291548"/>
            <a:ext cx="10515599" cy="97789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644218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32" r:id="rId1"/>
    <p:sldLayoutId id="2147483833" r:id="rId2"/>
    <p:sldLayoutId id="2147483834" r:id="rId3"/>
    <p:sldLayoutId id="2147483835" r:id="rId4"/>
    <p:sldLayoutId id="2147483836" r:id="rId5"/>
    <p:sldLayoutId id="2147483837" r:id="rId6"/>
    <p:sldLayoutId id="2147483838" r:id="rId7"/>
    <p:sldLayoutId id="2147483839" r:id="rId8"/>
    <p:sldLayoutId id="2147483840" r:id="rId9"/>
    <p:sldLayoutId id="2147483841" r:id="rId10"/>
    <p:sldLayoutId id="2147483842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801" y="609600"/>
            <a:ext cx="10131425" cy="14562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1" y="2142067"/>
            <a:ext cx="10131425" cy="364913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589660" y="5870575"/>
            <a:ext cx="1600200" cy="3778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671B8A26-A332-4DBD-988F-5CBA241E906E}" type="datetimeFigureOut">
              <a:rPr lang="ru-RU" smtClean="0"/>
              <a:t>30.01.2019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0" y="5870575"/>
            <a:ext cx="7827659" cy="3778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266060" y="5870575"/>
            <a:ext cx="551167" cy="3778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EE526BCE-F042-4D95-9664-3D586A308A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70304261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844" r:id="rId1"/>
    <p:sldLayoutId id="2147483845" r:id="rId2"/>
    <p:sldLayoutId id="2147483846" r:id="rId3"/>
    <p:sldLayoutId id="2147483847" r:id="rId4"/>
    <p:sldLayoutId id="2147483848" r:id="rId5"/>
    <p:sldLayoutId id="2147483849" r:id="rId6"/>
    <p:sldLayoutId id="2147483850" r:id="rId7"/>
    <p:sldLayoutId id="2147483851" r:id="rId8"/>
    <p:sldLayoutId id="2147483852" r:id="rId9"/>
    <p:sldLayoutId id="2147483853" r:id="rId10"/>
    <p:sldLayoutId id="2147483854" r:id="rId11"/>
    <p:sldLayoutId id="2147483855" r:id="rId12"/>
    <p:sldLayoutId id="2147483856" r:id="rId13"/>
    <p:sldLayoutId id="2147483857" r:id="rId14"/>
    <p:sldLayoutId id="2147483858" r:id="rId15"/>
    <p:sldLayoutId id="2147483859" r:id="rId16"/>
    <p:sldLayoutId id="2147483860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8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6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5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6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8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9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0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astrokod.com.ua/wp-content/uploads/2017/07/information_items_2010-768x57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21946" y="357051"/>
            <a:ext cx="8667932" cy="65009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5010603" y="-278675"/>
            <a:ext cx="6670765" cy="36317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11500" b="1" dirty="0" err="1" smtClean="0">
                <a:ln w="12700">
                  <a:solidFill>
                    <a:srgbClr val="002060"/>
                  </a:solidFill>
                  <a:prstDash val="solid"/>
                </a:ln>
                <a:blipFill>
                  <a:blip r:embed="rId3"/>
                  <a:tile tx="0" ty="0" sx="100000" sy="100000" flip="none" algn="tl"/>
                </a:blipFill>
                <a:effectLst>
                  <a:outerShdw dist="38100" dir="2640000" algn="bl" rotWithShape="0">
                    <a:schemeClr val="accent1"/>
                  </a:outerShdw>
                </a:effectLst>
              </a:rPr>
              <a:t>Життя</a:t>
            </a:r>
            <a:r>
              <a:rPr lang="ru-RU" sz="11500" b="1" dirty="0" smtClean="0">
                <a:ln w="12700">
                  <a:solidFill>
                    <a:srgbClr val="002060"/>
                  </a:solidFill>
                  <a:prstDash val="solid"/>
                </a:ln>
                <a:blipFill>
                  <a:blip r:embed="rId3"/>
                  <a:tile tx="0" ty="0" sx="100000" sy="100000" flip="none" algn="tl"/>
                </a:blipFill>
                <a:effectLst>
                  <a:outerShdw dist="38100" dir="2640000" algn="bl" rotWithShape="0">
                    <a:schemeClr val="accent1"/>
                  </a:outerShdw>
                </a:effectLst>
              </a:rPr>
              <a:t> </a:t>
            </a:r>
            <a:endParaRPr lang="ru-RU" sz="11500" b="1" dirty="0" smtClean="0">
              <a:ln w="12700">
                <a:solidFill>
                  <a:srgbClr val="002060"/>
                </a:solidFill>
                <a:prstDash val="solid"/>
              </a:ln>
              <a:blipFill>
                <a:blip r:embed="rId3"/>
                <a:tile tx="0" ty="0" sx="100000" sy="100000" flip="none" algn="tl"/>
              </a:blipFill>
              <a:effectLst>
                <a:outerShdw dist="38100" dir="2640000" algn="bl" rotWithShape="0">
                  <a:schemeClr val="accent1"/>
                </a:outerShdw>
              </a:effectLst>
            </a:endParaRPr>
          </a:p>
          <a:p>
            <a:pPr algn="ctr"/>
            <a:r>
              <a:rPr lang="ru-RU" sz="11500" b="1" dirty="0" err="1" smtClean="0">
                <a:ln w="12700">
                  <a:solidFill>
                    <a:srgbClr val="002060"/>
                  </a:solidFill>
                  <a:prstDash val="solid"/>
                </a:ln>
                <a:blipFill>
                  <a:blip r:embed="rId3"/>
                  <a:tile tx="0" ty="0" sx="100000" sy="100000" flip="none" algn="tl"/>
                </a:blipFill>
                <a:effectLst>
                  <a:outerShdw dist="38100" dir="2640000" algn="bl" rotWithShape="0">
                    <a:schemeClr val="accent1"/>
                  </a:outerShdw>
                </a:effectLst>
              </a:rPr>
              <a:t>Піфагора</a:t>
            </a:r>
            <a:endParaRPr lang="ru-RU" sz="11500" b="1" dirty="0">
              <a:ln w="12700">
                <a:solidFill>
                  <a:srgbClr val="002060"/>
                </a:solidFill>
                <a:prstDash val="solid"/>
              </a:ln>
              <a:blipFill>
                <a:blip r:embed="rId3"/>
                <a:tile tx="0" ty="0" sx="100000" sy="100000" flip="none" algn="tl"/>
              </a:blipFill>
              <a:effectLst>
                <a:outerShdw dist="38100" dir="2640000" algn="bl" rotWithShape="0">
                  <a:schemeClr val="accent1"/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886658" y="3535088"/>
            <a:ext cx="579470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dirty="0" err="1"/>
              <a:t>Давньогрецький</a:t>
            </a:r>
            <a:r>
              <a:rPr lang="ru-RU" sz="4000" dirty="0"/>
              <a:t> </a:t>
            </a:r>
            <a:r>
              <a:rPr lang="ru-RU" sz="4000" dirty="0" err="1"/>
              <a:t>вчений</a:t>
            </a:r>
            <a:r>
              <a:rPr lang="ru-RU" sz="4000" dirty="0"/>
              <a:t> VI </a:t>
            </a:r>
            <a:r>
              <a:rPr lang="ru-RU" sz="4000" dirty="0" err="1"/>
              <a:t>ст</a:t>
            </a:r>
            <a:r>
              <a:rPr lang="ru-RU" sz="4000" dirty="0"/>
              <a:t> </a:t>
            </a:r>
            <a:r>
              <a:rPr lang="ru-RU" sz="4000" dirty="0" smtClean="0"/>
              <a:t>до </a:t>
            </a:r>
            <a:r>
              <a:rPr lang="ru-RU" sz="4000" dirty="0" err="1"/>
              <a:t>н.е</a:t>
            </a:r>
            <a:r>
              <a:rPr lang="ru-RU" sz="4000" dirty="0"/>
              <a:t>.</a:t>
            </a:r>
            <a:endParaRPr lang="ru-RU" sz="4000" dirty="0"/>
          </a:p>
        </p:txBody>
      </p:sp>
      <p:sp>
        <p:nvSpPr>
          <p:cNvPr id="2" name="TextBox 1"/>
          <p:cNvSpPr txBox="1"/>
          <p:nvPr/>
        </p:nvSpPr>
        <p:spPr>
          <a:xfrm>
            <a:off x="7423564" y="5802415"/>
            <a:ext cx="457516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err="1" smtClean="0"/>
              <a:t>Виконала</a:t>
            </a:r>
            <a:r>
              <a:rPr lang="ru-RU" sz="2400" dirty="0" smtClean="0"/>
              <a:t> </a:t>
            </a:r>
            <a:r>
              <a:rPr lang="ru-RU" sz="2400" dirty="0" smtClean="0"/>
              <a:t>студентка гр. ЕП 2-1:</a:t>
            </a:r>
          </a:p>
          <a:p>
            <a:pPr algn="r"/>
            <a:r>
              <a:rPr lang="ru-RU" sz="2400" dirty="0" smtClean="0"/>
              <a:t>Зайцева О.М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285119714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ds03.infourok.ru/uploads/ex/038a/0002e9b9-c5794e40/img3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38" t="-129" r="3351" b="129"/>
          <a:stretch/>
        </p:blipFill>
        <p:spPr bwMode="auto">
          <a:xfrm>
            <a:off x="0" y="727969"/>
            <a:ext cx="7602031" cy="61300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7782757" y="1330301"/>
            <a:ext cx="4409243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4400" b="1" dirty="0">
                <a:solidFill>
                  <a:srgbClr val="FF0000"/>
                </a:solidFill>
              </a:rPr>
              <a:t>Піфагор з’явився на світ в 570 році до н. е. на острові Самос.</a:t>
            </a:r>
            <a:endParaRPr lang="ru-RU" sz="4200" b="1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702525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s://garne.com.ua/upload/data/article_2015/%D0%86%D0%BD%D0%BD%D0%B0%20%D1%81%D1%82%D0%B0%D1%82%D1%82%D1%96/3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3" t="-141" r="49944" b="141"/>
          <a:stretch/>
        </p:blipFill>
        <p:spPr bwMode="auto">
          <a:xfrm>
            <a:off x="0" y="1207363"/>
            <a:ext cx="5118793" cy="56506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06215" y="209394"/>
            <a:ext cx="11987813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4000" dirty="0"/>
              <a:t>Батько, </a:t>
            </a:r>
            <a:r>
              <a:rPr lang="uk-UA" sz="4000" dirty="0" err="1"/>
              <a:t>Мнесарх</a:t>
            </a:r>
            <a:r>
              <a:rPr lang="uk-UA" sz="4000" dirty="0"/>
              <a:t>, був за різними версіями або каменерізом, або багатим купцем. </a:t>
            </a:r>
            <a:endParaRPr lang="ru-RU" sz="3200" i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4598634" y="2432415"/>
            <a:ext cx="7403976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3600" dirty="0"/>
              <a:t>Мати Піфагора - </a:t>
            </a:r>
            <a:r>
              <a:rPr lang="uk-UA" sz="3600" dirty="0" err="1"/>
              <a:t>Парфеніса</a:t>
            </a:r>
            <a:r>
              <a:rPr lang="uk-UA" sz="3600" dirty="0"/>
              <a:t> - після народження сина за давньою традицією бере ім'я </a:t>
            </a:r>
            <a:r>
              <a:rPr lang="uk-UA" sz="3600" dirty="0" err="1"/>
              <a:t>Піхіада</a:t>
            </a:r>
            <a:r>
              <a:rPr lang="uk-UA" sz="3600" dirty="0"/>
              <a:t>, на честь Аполлона </a:t>
            </a:r>
            <a:r>
              <a:rPr lang="uk-UA" sz="3600" dirty="0" err="1"/>
              <a:t>піфійського</a:t>
            </a:r>
            <a:r>
              <a:rPr lang="uk-UA" sz="3600" dirty="0"/>
              <a:t>. </a:t>
            </a:r>
            <a:endParaRPr lang="ru-RU" sz="2800" i="1" dirty="0"/>
          </a:p>
        </p:txBody>
      </p:sp>
    </p:spTree>
    <p:extLst>
      <p:ext uri="{BB962C8B-B14F-4D97-AF65-F5344CB8AC3E}">
        <p14:creationId xmlns:p14="http://schemas.microsoft.com/office/powerpoint/2010/main" val="33255026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://c7.alamy.com/comp/E9KBGK/pythagoras-of-samos-570-bc-495-bc-ionic-greek-philosopher-and-mathematician-E9KBGK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584"/>
          <a:stretch/>
        </p:blipFill>
        <p:spPr bwMode="auto">
          <a:xfrm>
            <a:off x="1398449" y="816746"/>
            <a:ext cx="4396964" cy="55484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5588554" y="1245778"/>
            <a:ext cx="6513250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4400" b="1" i="1" dirty="0">
                <a:solidFill>
                  <a:schemeClr val="accent1">
                    <a:lumMod val="75000"/>
                  </a:schemeClr>
                </a:solidFill>
              </a:rPr>
              <a:t>За давніми свідченнями, народжений хлопчик був досить гарний, і незабаром показав свої надзвичайні здібності.</a:t>
            </a:r>
          </a:p>
        </p:txBody>
      </p:sp>
    </p:spTree>
    <p:extLst>
      <p:ext uri="{BB962C8B-B14F-4D97-AF65-F5344CB8AC3E}">
        <p14:creationId xmlns:p14="http://schemas.microsoft.com/office/powerpoint/2010/main" val="219194261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://stattur.ru/country/egypt/photo/2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959428"/>
            <a:ext cx="12192000" cy="48985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13211" y="130016"/>
            <a:ext cx="910045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20-річний </a:t>
            </a:r>
            <a:r>
              <a:rPr lang="ru-RU" sz="3600" dirty="0" err="1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Піфагор</a:t>
            </a:r>
            <a:r>
              <a:rPr lang="ru-RU" sz="36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600" dirty="0" err="1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виїжджає</a:t>
            </a:r>
            <a:r>
              <a:rPr lang="ru-RU" sz="36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до </a:t>
            </a:r>
            <a:r>
              <a:rPr lang="ru-RU" sz="3600" dirty="0" err="1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Єгипту</a:t>
            </a:r>
            <a:r>
              <a:rPr lang="ru-RU" sz="36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Але </a:t>
            </a:r>
            <a:r>
              <a:rPr lang="ru-RU" sz="3600" dirty="0" err="1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потрапити</a:t>
            </a:r>
            <a:r>
              <a:rPr lang="ru-RU" sz="36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600" dirty="0" err="1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туди</a:t>
            </a:r>
            <a:r>
              <a:rPr lang="ru-RU" sz="36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600" dirty="0" err="1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було</a:t>
            </a:r>
            <a:r>
              <a:rPr lang="ru-RU" sz="36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600" dirty="0" err="1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важко</a:t>
            </a:r>
            <a:r>
              <a:rPr lang="ru-RU" sz="36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endParaRPr lang="ru-RU" sz="3600" b="1" i="1" dirty="0">
              <a:ln w="6600">
                <a:solidFill>
                  <a:schemeClr val="accent2"/>
                </a:solidFill>
                <a:prstDash val="solid"/>
              </a:ln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90880867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8" name="Picture 4" descr="https://pbs.twimg.com/media/DUEGwRDW0AI2zk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" y="2599719"/>
            <a:ext cx="7855131" cy="42367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6" name="Picture 2" descr="http://www.knigikratko.ru/files/articles_big/156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841" t="10840" r="-1511" b="-10840"/>
          <a:stretch/>
        </p:blipFill>
        <p:spPr bwMode="auto">
          <a:xfrm>
            <a:off x="6627223" y="74397"/>
            <a:ext cx="5962831" cy="76022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21919" y="205054"/>
            <a:ext cx="8368938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0" i="0" dirty="0" smtClean="0">
                <a:effectLst/>
                <a:cs typeface="Aharoni" panose="02010803020104030203" pitchFamily="2" charset="-79"/>
              </a:rPr>
              <a:t>	</a:t>
            </a:r>
            <a:r>
              <a:rPr lang="ru-RU" sz="3200" i="1" dirty="0"/>
              <a:t>З Лесбоса </a:t>
            </a:r>
            <a:r>
              <a:rPr lang="ru-RU" sz="3200" i="1" dirty="0" err="1"/>
              <a:t>його</a:t>
            </a:r>
            <a:r>
              <a:rPr lang="ru-RU" sz="3200" i="1" dirty="0"/>
              <a:t> шлях </a:t>
            </a:r>
            <a:r>
              <a:rPr lang="uk-UA" sz="3200" i="1" dirty="0" smtClean="0"/>
              <a:t>спочатку</a:t>
            </a:r>
            <a:r>
              <a:rPr lang="ru-RU" sz="3200" i="1" dirty="0" smtClean="0"/>
              <a:t> </a:t>
            </a:r>
            <a:r>
              <a:rPr lang="ru-RU" sz="3200" i="1" dirty="0" err="1"/>
              <a:t>лежить</a:t>
            </a:r>
            <a:r>
              <a:rPr lang="ru-RU" sz="3200" i="1" dirty="0"/>
              <a:t> в </a:t>
            </a:r>
            <a:r>
              <a:rPr lang="ru-RU" sz="3200" i="1" dirty="0" err="1" smtClean="0"/>
              <a:t>Мілет</a:t>
            </a:r>
            <a:r>
              <a:rPr lang="ru-RU" sz="3200" i="1" dirty="0" smtClean="0"/>
              <a:t> </a:t>
            </a:r>
            <a:r>
              <a:rPr lang="ru-RU" sz="3200" i="1" dirty="0"/>
              <a:t>- до знаменитого </a:t>
            </a:r>
            <a:r>
              <a:rPr lang="ru-RU" sz="3200" i="1" dirty="0" smtClean="0"/>
              <a:t>ФАЛЕСА, </a:t>
            </a:r>
            <a:r>
              <a:rPr lang="ru-RU" sz="3200" i="1" dirty="0" err="1"/>
              <a:t>засновника</a:t>
            </a:r>
            <a:r>
              <a:rPr lang="ru-RU" sz="3200" i="1" dirty="0"/>
              <a:t> </a:t>
            </a:r>
            <a:r>
              <a:rPr lang="ru-RU" sz="3200" i="1" dirty="0" err="1"/>
              <a:t>першого</a:t>
            </a:r>
            <a:r>
              <a:rPr lang="ru-RU" sz="3200" i="1" dirty="0"/>
              <a:t> в </a:t>
            </a:r>
            <a:r>
              <a:rPr lang="ru-RU" sz="3200" i="1" dirty="0" err="1"/>
              <a:t>історії</a:t>
            </a:r>
            <a:r>
              <a:rPr lang="ru-RU" sz="3200" i="1" dirty="0"/>
              <a:t> </a:t>
            </a:r>
            <a:r>
              <a:rPr lang="ru-RU" sz="3200" i="1" dirty="0" err="1"/>
              <a:t>філософської</a:t>
            </a:r>
            <a:r>
              <a:rPr lang="ru-RU" sz="3200" i="1" dirty="0"/>
              <a:t> </a:t>
            </a:r>
            <a:r>
              <a:rPr lang="ru-RU" sz="3200" i="1" dirty="0" err="1"/>
              <a:t>школи</a:t>
            </a:r>
            <a:r>
              <a:rPr lang="ru-RU" sz="3200" i="1" dirty="0"/>
              <a:t>. Тут </a:t>
            </a:r>
            <a:r>
              <a:rPr lang="ru-RU" sz="3200" i="1" dirty="0" err="1"/>
              <a:t>Піфагор</a:t>
            </a:r>
            <a:r>
              <a:rPr lang="ru-RU" sz="3200" i="1" dirty="0"/>
              <a:t> </a:t>
            </a:r>
            <a:r>
              <a:rPr lang="ru-RU" sz="3200" i="1" dirty="0" err="1"/>
              <a:t>набуває</a:t>
            </a:r>
            <a:r>
              <a:rPr lang="ru-RU" sz="3200" i="1" dirty="0"/>
              <a:t> </a:t>
            </a:r>
            <a:r>
              <a:rPr lang="ru-RU" sz="3200" i="1" dirty="0" err="1"/>
              <a:t>багато</a:t>
            </a:r>
            <a:r>
              <a:rPr lang="ru-RU" sz="3200" i="1" dirty="0"/>
              <a:t> </a:t>
            </a:r>
            <a:r>
              <a:rPr lang="ru-RU" sz="3200" i="1" dirty="0" err="1"/>
              <a:t>важливих</a:t>
            </a:r>
            <a:r>
              <a:rPr lang="ru-RU" sz="3200" i="1" dirty="0"/>
              <a:t> </a:t>
            </a:r>
            <a:r>
              <a:rPr lang="ru-RU" sz="3200" i="1" dirty="0" err="1"/>
              <a:t>знань</a:t>
            </a:r>
            <a:r>
              <a:rPr lang="ru-RU" sz="3200" i="1" dirty="0"/>
              <a:t>.</a:t>
            </a:r>
            <a:endParaRPr lang="en-US" sz="3200" b="0" i="1" dirty="0" smtClean="0">
              <a:effectLst/>
              <a:cs typeface="Aharoni" panose="02010803020104030203" pitchFamily="2" charset="-79"/>
            </a:endParaRPr>
          </a:p>
          <a:p>
            <a:r>
              <a:rPr lang="ru-RU" sz="3200" i="1" dirty="0">
                <a:cs typeface="Aharoni" panose="02010803020104030203" pitchFamily="2" charset="-79"/>
              </a:rPr>
              <a:t>	</a:t>
            </a:r>
          </a:p>
        </p:txBody>
      </p:sp>
    </p:spTree>
    <p:extLst>
      <p:ext uri="{BB962C8B-B14F-4D97-AF65-F5344CB8AC3E}">
        <p14:creationId xmlns:p14="http://schemas.microsoft.com/office/powerpoint/2010/main" val="167052211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44384" y="114274"/>
            <a:ext cx="11711939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b="0" i="1" dirty="0" smtClean="0">
                <a:solidFill>
                  <a:srgbClr val="383838"/>
                </a:solidFill>
                <a:effectLst/>
                <a:latin typeface="Arial Narrow" panose="020B0606020202030204" pitchFamily="34" charset="0"/>
              </a:rPr>
              <a:t>	</a:t>
            </a:r>
            <a:r>
              <a:rPr lang="uk-UA" sz="3200" i="1" dirty="0"/>
              <a:t>Піфагор і його послідовники - піфагорійці - утворили таємний союз. Вони зробили багато важливих </a:t>
            </a:r>
            <a:r>
              <a:rPr lang="uk-UA" sz="3200" i="1" dirty="0" err="1"/>
              <a:t>відкриттів</a:t>
            </a:r>
            <a:r>
              <a:rPr lang="uk-UA" sz="3200" i="1" dirty="0"/>
              <a:t> в арифметиці і </a:t>
            </a:r>
            <a:r>
              <a:rPr lang="uk-UA" sz="3200" i="1" dirty="0" smtClean="0"/>
              <a:t>геометрії.</a:t>
            </a:r>
          </a:p>
          <a:p>
            <a:pPr indent="901700" algn="just"/>
            <a:r>
              <a:rPr lang="uk-UA" sz="3200" i="1" dirty="0" smtClean="0"/>
              <a:t>У </a:t>
            </a:r>
            <a:r>
              <a:rPr lang="uk-UA" sz="3200" i="1" dirty="0"/>
              <a:t>школі був указ, згідно з яким авторство всіх математичних робіт приписувалося Піфагору</a:t>
            </a:r>
            <a:r>
              <a:rPr lang="uk-UA" sz="3200" i="1" dirty="0" smtClean="0"/>
              <a:t>.</a:t>
            </a:r>
            <a:endParaRPr lang="ru-RU" sz="2800" i="1" dirty="0"/>
          </a:p>
        </p:txBody>
      </p:sp>
      <p:pic>
        <p:nvPicPr>
          <p:cNvPr id="7170" name="Picture 2" descr="https://salik.biz/upload/000/u1/4c/a2/1october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9006" y="2293620"/>
            <a:ext cx="11782696" cy="4686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3113798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062444" y="741318"/>
            <a:ext cx="4692179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i="1" dirty="0">
                <a:solidFill>
                  <a:schemeClr val="bg2"/>
                </a:solidFill>
                <a:latin typeface="Open Sans"/>
              </a:rPr>
              <a:t>У </a:t>
            </a:r>
            <a:r>
              <a:rPr lang="ru-RU" sz="3200" i="1" dirty="0" err="1">
                <a:solidFill>
                  <a:schemeClr val="bg2"/>
                </a:solidFill>
                <a:latin typeface="Open Sans"/>
              </a:rPr>
              <a:t>часи</a:t>
            </a:r>
            <a:r>
              <a:rPr lang="ru-RU" sz="3200" i="1" dirty="0">
                <a:solidFill>
                  <a:schemeClr val="bg2"/>
                </a:solidFill>
                <a:latin typeface="Open Sans"/>
              </a:rPr>
              <a:t> </a:t>
            </a:r>
            <a:r>
              <a:rPr lang="ru-RU" sz="3200" i="1" dirty="0" err="1">
                <a:solidFill>
                  <a:schemeClr val="bg2"/>
                </a:solidFill>
                <a:latin typeface="Open Sans"/>
              </a:rPr>
              <a:t>Піфагора</a:t>
            </a:r>
            <a:r>
              <a:rPr lang="ru-RU" sz="3200" i="1" dirty="0">
                <a:solidFill>
                  <a:schemeClr val="bg2"/>
                </a:solidFill>
                <a:latin typeface="Open Sans"/>
              </a:rPr>
              <a:t> </a:t>
            </a:r>
            <a:r>
              <a:rPr lang="ru-RU" sz="3200" i="1" dirty="0" err="1">
                <a:solidFill>
                  <a:schemeClr val="bg2"/>
                </a:solidFill>
                <a:latin typeface="Open Sans"/>
              </a:rPr>
              <a:t>формулювання</a:t>
            </a:r>
            <a:r>
              <a:rPr lang="ru-RU" sz="3200" i="1" dirty="0">
                <a:solidFill>
                  <a:schemeClr val="bg2"/>
                </a:solidFill>
                <a:latin typeface="Open Sans"/>
              </a:rPr>
              <a:t> </a:t>
            </a:r>
            <a:r>
              <a:rPr lang="ru-RU" sz="3200" i="1" dirty="0" err="1">
                <a:solidFill>
                  <a:schemeClr val="bg2"/>
                </a:solidFill>
                <a:latin typeface="Open Sans"/>
              </a:rPr>
              <a:t>теореми</a:t>
            </a:r>
            <a:r>
              <a:rPr lang="ru-RU" sz="3200" i="1" dirty="0">
                <a:solidFill>
                  <a:schemeClr val="bg2"/>
                </a:solidFill>
                <a:latin typeface="Open Sans"/>
              </a:rPr>
              <a:t> звучало так: "Квадрат, </a:t>
            </a:r>
            <a:r>
              <a:rPr lang="ru-RU" sz="3200" i="1" dirty="0" err="1">
                <a:solidFill>
                  <a:schemeClr val="bg2"/>
                </a:solidFill>
                <a:latin typeface="Open Sans"/>
              </a:rPr>
              <a:t>побудований</a:t>
            </a:r>
            <a:r>
              <a:rPr lang="ru-RU" sz="3200" i="1" dirty="0">
                <a:solidFill>
                  <a:schemeClr val="bg2"/>
                </a:solidFill>
                <a:latin typeface="Open Sans"/>
              </a:rPr>
              <a:t> на </a:t>
            </a:r>
            <a:r>
              <a:rPr lang="ru-RU" sz="3200" i="1" dirty="0" err="1">
                <a:solidFill>
                  <a:schemeClr val="bg2"/>
                </a:solidFill>
                <a:latin typeface="Open Sans"/>
              </a:rPr>
              <a:t>гіпотенузі</a:t>
            </a:r>
            <a:r>
              <a:rPr lang="ru-RU" sz="3200" i="1" dirty="0">
                <a:solidFill>
                  <a:schemeClr val="bg2"/>
                </a:solidFill>
                <a:latin typeface="Open Sans"/>
              </a:rPr>
              <a:t> </a:t>
            </a:r>
            <a:r>
              <a:rPr lang="ru-RU" sz="3200" i="1" dirty="0" err="1">
                <a:solidFill>
                  <a:schemeClr val="bg2"/>
                </a:solidFill>
                <a:latin typeface="Open Sans"/>
              </a:rPr>
              <a:t>прямокутного</a:t>
            </a:r>
            <a:r>
              <a:rPr lang="ru-RU" sz="3200" i="1" dirty="0">
                <a:solidFill>
                  <a:schemeClr val="bg2"/>
                </a:solidFill>
                <a:latin typeface="Open Sans"/>
              </a:rPr>
              <a:t> </a:t>
            </a:r>
            <a:r>
              <a:rPr lang="ru-RU" sz="3200" i="1" dirty="0" err="1">
                <a:solidFill>
                  <a:schemeClr val="bg2"/>
                </a:solidFill>
                <a:latin typeface="Open Sans"/>
              </a:rPr>
              <a:t>трикутника</a:t>
            </a:r>
            <a:r>
              <a:rPr lang="ru-RU" sz="3200" i="1" dirty="0">
                <a:solidFill>
                  <a:schemeClr val="bg2"/>
                </a:solidFill>
                <a:latin typeface="Open Sans"/>
              </a:rPr>
              <a:t>, </a:t>
            </a:r>
            <a:r>
              <a:rPr lang="ru-RU" sz="3200" i="1" dirty="0" err="1">
                <a:solidFill>
                  <a:schemeClr val="bg2"/>
                </a:solidFill>
                <a:latin typeface="Open Sans"/>
              </a:rPr>
              <a:t>дорівнює</a:t>
            </a:r>
            <a:r>
              <a:rPr lang="ru-RU" sz="3200" i="1" dirty="0">
                <a:solidFill>
                  <a:schemeClr val="bg2"/>
                </a:solidFill>
                <a:latin typeface="Open Sans"/>
              </a:rPr>
              <a:t> </a:t>
            </a:r>
            <a:r>
              <a:rPr lang="ru-RU" sz="3200" i="1" dirty="0" err="1">
                <a:solidFill>
                  <a:schemeClr val="bg2"/>
                </a:solidFill>
                <a:latin typeface="Open Sans"/>
              </a:rPr>
              <a:t>сумі</a:t>
            </a:r>
            <a:r>
              <a:rPr lang="ru-RU" sz="3200" i="1" dirty="0">
                <a:solidFill>
                  <a:schemeClr val="bg2"/>
                </a:solidFill>
                <a:latin typeface="Open Sans"/>
              </a:rPr>
              <a:t> </a:t>
            </a:r>
            <a:r>
              <a:rPr lang="ru-RU" sz="3200" i="1" dirty="0" err="1">
                <a:solidFill>
                  <a:schemeClr val="bg2"/>
                </a:solidFill>
                <a:latin typeface="Open Sans"/>
              </a:rPr>
              <a:t>квадратів</a:t>
            </a:r>
            <a:r>
              <a:rPr lang="ru-RU" sz="3200" i="1" dirty="0">
                <a:solidFill>
                  <a:schemeClr val="bg2"/>
                </a:solidFill>
                <a:latin typeface="Open Sans"/>
              </a:rPr>
              <a:t>, </a:t>
            </a:r>
            <a:r>
              <a:rPr lang="ru-RU" sz="3200" i="1" dirty="0" err="1">
                <a:solidFill>
                  <a:schemeClr val="bg2"/>
                </a:solidFill>
                <a:latin typeface="Open Sans"/>
              </a:rPr>
              <a:t>побудованих</a:t>
            </a:r>
            <a:r>
              <a:rPr lang="ru-RU" sz="3200" i="1" dirty="0">
                <a:solidFill>
                  <a:schemeClr val="bg2"/>
                </a:solidFill>
                <a:latin typeface="Open Sans"/>
              </a:rPr>
              <a:t> на катетах</a:t>
            </a:r>
            <a:r>
              <a:rPr lang="ru-RU" sz="3200" i="1" dirty="0" smtClean="0">
                <a:solidFill>
                  <a:schemeClr val="bg2"/>
                </a:solidFill>
                <a:latin typeface="Open Sans"/>
              </a:rPr>
              <a:t>"</a:t>
            </a:r>
            <a:endParaRPr lang="ru-RU" sz="3200" i="1" dirty="0">
              <a:solidFill>
                <a:schemeClr val="bg2"/>
              </a:solidFill>
            </a:endParaRPr>
          </a:p>
        </p:txBody>
      </p:sp>
      <p:pic>
        <p:nvPicPr>
          <p:cNvPr id="8196" name="Picture 4" descr="http://kartinkinaden.ru/uploads/posts/2016-01/1453467659_1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16081" y="1706880"/>
            <a:ext cx="4576271" cy="451104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9198129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659170" y="868681"/>
            <a:ext cx="653283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3600" i="1" dirty="0"/>
              <a:t>Широко поширеною версією відходу від життя мудреця вважається його смерть у випадкових обставинах під час зіткнення в </a:t>
            </a:r>
            <a:r>
              <a:rPr lang="uk-UA" sz="3600" i="1" dirty="0" err="1"/>
              <a:t>Метапонті</a:t>
            </a:r>
            <a:r>
              <a:rPr lang="uk-UA" sz="3600" i="1" dirty="0"/>
              <a:t>. На момент смерті Піфагору було 80-90 років.</a:t>
            </a:r>
            <a:r>
              <a:rPr lang="ru-RU" sz="1900" b="0" i="1" dirty="0" smtClean="0">
                <a:effectLst/>
                <a:latin typeface="Helvetica Neue"/>
              </a:rPr>
              <a:t>	</a:t>
            </a:r>
            <a:endParaRPr lang="ru-RU" sz="1900" dirty="0"/>
          </a:p>
        </p:txBody>
      </p:sp>
      <p:pic>
        <p:nvPicPr>
          <p:cNvPr id="9218" name="Picture 2" descr="http://to-name.ru/images/biography/pifagor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83701"/>
            <a:ext cx="5659170" cy="6274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13765148"/>
      </p:ext>
    </p:extLst>
  </p:cSld>
  <p:clrMapOvr>
    <a:masterClrMapping/>
  </p:clrMapOvr>
</p:sld>
</file>

<file path=ppt/theme/_rels/them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3.jpeg"/></Relationships>
</file>

<file path=ppt/theme/_rels/theme6.xml.rels><?xml version="1.0" encoding="UTF-8" standalone="yes"?>
<Relationships xmlns="http://schemas.openxmlformats.org/package/2006/relationships"><Relationship Id="rId1" Type="http://schemas.openxmlformats.org/officeDocument/2006/relationships/image" Target="../media/image3.jpeg"/></Relationships>
</file>

<file path=ppt/theme/_rels/theme9.xml.rels><?xml version="1.0" encoding="UTF-8" standalone="yes"?>
<Relationships xmlns="http://schemas.openxmlformats.org/package/2006/relationships"><Relationship Id="rId1" Type="http://schemas.openxmlformats.org/officeDocument/2006/relationships/image" Target="../media/image7.jpeg"/></Relationships>
</file>

<file path=ppt/theme/theme1.xml><?xml version="1.0" encoding="utf-8"?>
<a:theme xmlns:a="http://schemas.openxmlformats.org/drawingml/2006/main" name="Тема1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Тема1" id="{70E5AEF4-63C9-4A13-9389-95F8EC3B0C57}" vid="{1DF3EB48-66CF-4355-AFB9-E6AC0D79AAAF}"/>
    </a:ext>
  </a:extLst>
</a:theme>
</file>

<file path=ppt/theme/theme2.xml><?xml version="1.0" encoding="utf-8"?>
<a:theme xmlns:a="http://schemas.openxmlformats.org/drawingml/2006/main" name="Тема8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Тема8" id="{57305B66-B8A7-46DA-BE09-6BDC2C4D4A46}" vid="{45FC2284-409D-475D-9B7B-05C58E977C54}"/>
    </a:ext>
  </a:extLst>
</a:theme>
</file>

<file path=ppt/theme/theme3.xml><?xml version="1.0" encoding="utf-8"?>
<a:theme xmlns:a="http://schemas.openxmlformats.org/drawingml/2006/main" name="Сетка">
  <a:themeElements>
    <a:clrScheme name="Сетка">
      <a:dk1>
        <a:sysClr val="windowText" lastClr="000000"/>
      </a:dk1>
      <a:lt1>
        <a:sysClr val="window" lastClr="FFFFFF"/>
      </a:lt1>
      <a:dk2>
        <a:srgbClr val="363D46"/>
      </a:dk2>
      <a:lt2>
        <a:srgbClr val="EBEBEB"/>
      </a:lt2>
      <a:accent1>
        <a:srgbClr val="6F6F6F"/>
      </a:accent1>
      <a:accent2>
        <a:srgbClr val="BFBFA5"/>
      </a:accent2>
      <a:accent3>
        <a:srgbClr val="DCD084"/>
      </a:accent3>
      <a:accent4>
        <a:srgbClr val="E7BF5F"/>
      </a:accent4>
      <a:accent5>
        <a:srgbClr val="E9A039"/>
      </a:accent5>
      <a:accent6>
        <a:srgbClr val="CF7133"/>
      </a:accent6>
      <a:hlink>
        <a:srgbClr val="F28943"/>
      </a:hlink>
      <a:folHlink>
        <a:srgbClr val="F1B76C"/>
      </a:folHlink>
    </a:clrScheme>
    <a:fontScheme name="Сетка">
      <a:majorFont>
        <a:latin typeface="Century Gothic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Сетка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84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50800" dist="25400" dir="13500000">
              <a:srgbClr val="000000">
                <a:alpha val="5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>
            <a:bevelT w="25400" h="25400" prst="slope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98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28000"/>
                <a:satMod val="94000"/>
                <a:lumMod val="20000"/>
              </a:schemeClr>
              <a:schemeClr val="phClr">
                <a:tint val="94000"/>
                <a:shade val="84000"/>
                <a:satMod val="148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Mesh" id="{789EC3FE-34FD-429C-9918-760025E6C145}" vid="{B8BE45C0-8141-4D58-8C71-A009BC26FBBB}"/>
    </a:ext>
  </a:extLst>
</a:theme>
</file>

<file path=ppt/theme/theme4.xml><?xml version="1.0" encoding="utf-8"?>
<a:theme xmlns:a="http://schemas.openxmlformats.org/drawingml/2006/main" name="Тема6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Тема6" id="{D0ABEFF8-D761-49E3-8558-24B8B0905904}" vid="{C751E94C-9F04-4478-BA68-9ABD027F7AE9}"/>
    </a:ext>
  </a:extLst>
</a:theme>
</file>

<file path=ppt/theme/theme5.xml><?xml version="1.0" encoding="utf-8"?>
<a:theme xmlns:a="http://schemas.openxmlformats.org/drawingml/2006/main" name="Грань">
  <a:themeElements>
    <a:clrScheme name="Грань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5FCBEF"/>
      </a:accent1>
      <a:accent2>
        <a:srgbClr val="2E83C3"/>
      </a:accent2>
      <a:accent3>
        <a:srgbClr val="42D0A2"/>
      </a:accent3>
      <a:accent4>
        <a:srgbClr val="2E946B"/>
      </a:accent4>
      <a:accent5>
        <a:srgbClr val="42B051"/>
      </a:accent5>
      <a:accent6>
        <a:srgbClr val="96D141"/>
      </a:accent6>
      <a:hlink>
        <a:srgbClr val="3FCDE7"/>
      </a:hlink>
      <a:folHlink>
        <a:srgbClr val="A9D3E1"/>
      </a:folHlink>
    </a:clrScheme>
    <a:fontScheme name="Грань">
      <a:majorFont>
        <a:latin typeface="Trebuchet MS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рань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Facet" id="{C0C680CD-088A-49FC-A102-D699147F32B2}" vid="{0B5AB586-D108-4FC1-8368-649FE654B894}"/>
    </a:ext>
  </a:extLst>
</a:theme>
</file>

<file path=ppt/theme/theme6.xml><?xml version="1.0" encoding="utf-8"?>
<a:theme xmlns:a="http://schemas.openxmlformats.org/drawingml/2006/main" name="1_Сетка">
  <a:themeElements>
    <a:clrScheme name="Сетка">
      <a:dk1>
        <a:sysClr val="windowText" lastClr="000000"/>
      </a:dk1>
      <a:lt1>
        <a:sysClr val="window" lastClr="FFFFFF"/>
      </a:lt1>
      <a:dk2>
        <a:srgbClr val="363D46"/>
      </a:dk2>
      <a:lt2>
        <a:srgbClr val="EBEBEB"/>
      </a:lt2>
      <a:accent1>
        <a:srgbClr val="6F6F6F"/>
      </a:accent1>
      <a:accent2>
        <a:srgbClr val="BFBFA5"/>
      </a:accent2>
      <a:accent3>
        <a:srgbClr val="DCD084"/>
      </a:accent3>
      <a:accent4>
        <a:srgbClr val="E7BF5F"/>
      </a:accent4>
      <a:accent5>
        <a:srgbClr val="E9A039"/>
      </a:accent5>
      <a:accent6>
        <a:srgbClr val="CF7133"/>
      </a:accent6>
      <a:hlink>
        <a:srgbClr val="F28943"/>
      </a:hlink>
      <a:folHlink>
        <a:srgbClr val="F1B76C"/>
      </a:folHlink>
    </a:clrScheme>
    <a:fontScheme name="Сетка">
      <a:majorFont>
        <a:latin typeface="Century Gothic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Сетка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84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50800" dist="25400" dir="13500000">
              <a:srgbClr val="000000">
                <a:alpha val="5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>
            <a:bevelT w="25400" h="25400" prst="slope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98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28000"/>
                <a:satMod val="94000"/>
                <a:lumMod val="20000"/>
              </a:schemeClr>
              <a:schemeClr val="phClr">
                <a:tint val="94000"/>
                <a:shade val="84000"/>
                <a:satMod val="148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Mesh" id="{789EC3FE-34FD-429C-9918-760025E6C145}" vid="{B8BE45C0-8141-4D58-8C71-A009BC26FBBB}"/>
    </a:ext>
  </a:extLst>
</a:theme>
</file>

<file path=ppt/theme/theme7.xml><?xml version="1.0" encoding="utf-8"?>
<a:theme xmlns:a="http://schemas.openxmlformats.org/drawingml/2006/main" name="Тема3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Тема3" id="{CB2E228F-0915-4915-A207-303FD2EB78F3}" vid="{D2DD2320-296B-4E7D-AE1D-F2450BBFDFE5}"/>
    </a:ext>
  </a:extLst>
</a:theme>
</file>

<file path=ppt/theme/theme8.xml><?xml version="1.0" encoding="utf-8"?>
<a:theme xmlns:a="http://schemas.openxmlformats.org/drawingml/2006/main" name="Тема9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Тема9" id="{67D3EFDE-9432-4756-A0A4-36E1EAAA9CA5}" vid="{D7D284E1-831F-43E8-AC30-492AE67AFFDC}"/>
    </a:ext>
  </a:extLst>
</a:theme>
</file>

<file path=ppt/theme/theme9.xml><?xml version="1.0" encoding="utf-8"?>
<a:theme xmlns:a="http://schemas.openxmlformats.org/drawingml/2006/main" name="Небеса">
  <a:themeElements>
    <a:clrScheme name="Небеса">
      <a:dk1>
        <a:sysClr val="windowText" lastClr="000000"/>
      </a:dk1>
      <a:lt1>
        <a:sysClr val="window" lastClr="FFFFFF"/>
      </a:lt1>
      <a:dk2>
        <a:srgbClr val="18276C"/>
      </a:dk2>
      <a:lt2>
        <a:srgbClr val="EBEBEB"/>
      </a:lt2>
      <a:accent1>
        <a:srgbClr val="AC3EC1"/>
      </a:accent1>
      <a:accent2>
        <a:srgbClr val="477BD1"/>
      </a:accent2>
      <a:accent3>
        <a:srgbClr val="46B298"/>
      </a:accent3>
      <a:accent4>
        <a:srgbClr val="90BA4C"/>
      </a:accent4>
      <a:accent5>
        <a:srgbClr val="DD9D31"/>
      </a:accent5>
      <a:accent6>
        <a:srgbClr val="E25247"/>
      </a:accent6>
      <a:hlink>
        <a:srgbClr val="C573D2"/>
      </a:hlink>
      <a:folHlink>
        <a:srgbClr val="CCAEE8"/>
      </a:folHlink>
    </a:clrScheme>
    <a:fontScheme name="Небеса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Небеса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lumMod val="110000"/>
              </a:schemeClr>
            </a:gs>
            <a:gs pos="100000">
              <a:schemeClr val="phClr">
                <a:tint val="82000"/>
                <a:alpha val="74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00000"/>
              </a:schemeClr>
            </a:gs>
            <a:gs pos="100000">
              <a:schemeClr val="phClr">
                <a:shade val="88000"/>
                <a:lumMod val="88000"/>
              </a:schemeClr>
            </a:gs>
          </a:gsLst>
          <a:lin ang="5400000" scaled="1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5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200000"/>
            </a:lightRig>
          </a:scene3d>
          <a:sp3d>
            <a:bevelT w="38100" h="127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shade val="96000"/>
                <a:hueMod val="100000"/>
                <a:satMod val="180000"/>
                <a:lumMod val="110000"/>
              </a:schemeClr>
            </a:gs>
            <a:gs pos="100000">
              <a:schemeClr val="phClr">
                <a:shade val="96000"/>
                <a:satMod val="160000"/>
                <a:lumMod val="100000"/>
              </a:schemeClr>
            </a:gs>
          </a:gsLst>
          <a:lin ang="4740000" scaled="1"/>
        </a:gradFill>
        <a:blipFill>
          <a:blip xmlns:r="http://schemas.openxmlformats.org/officeDocument/2006/relationships" r:embed="rId1"/>
          <a:stretch/>
        </a:blip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Celestial" id="{C4BB2A3D-0E93-4C5F-B0D2-9D3FCE089CC5}" vid="{42E5908D-19A2-46FD-89FA-638B126129E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106</TotalTime>
  <Words>150</Words>
  <Application>Microsoft Office PowerPoint</Application>
  <PresentationFormat>Произвольный</PresentationFormat>
  <Paragraphs>16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9</vt:i4>
      </vt:variant>
      <vt:variant>
        <vt:lpstr>Заголовки слайдов</vt:lpstr>
      </vt:variant>
      <vt:variant>
        <vt:i4>9</vt:i4>
      </vt:variant>
    </vt:vector>
  </HeadingPairs>
  <TitlesOfParts>
    <vt:vector size="18" baseType="lpstr">
      <vt:lpstr>Тема1</vt:lpstr>
      <vt:lpstr>Тема8</vt:lpstr>
      <vt:lpstr>Сетка</vt:lpstr>
      <vt:lpstr>Тема6</vt:lpstr>
      <vt:lpstr>Грань</vt:lpstr>
      <vt:lpstr>1_Сетка</vt:lpstr>
      <vt:lpstr>Тема3</vt:lpstr>
      <vt:lpstr>Тема9</vt:lpstr>
      <vt:lpstr>Небеса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Мирослав</dc:creator>
  <cp:lastModifiedBy>Наталья</cp:lastModifiedBy>
  <cp:revision>17</cp:revision>
  <dcterms:created xsi:type="dcterms:W3CDTF">2018-03-27T18:20:22Z</dcterms:created>
  <dcterms:modified xsi:type="dcterms:W3CDTF">2019-01-30T19:40:18Z</dcterms:modified>
</cp:coreProperties>
</file>